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58" r:id="rId3"/>
    <p:sldId id="283" r:id="rId4"/>
    <p:sldId id="285" r:id="rId5"/>
    <p:sldId id="286" r:id="rId6"/>
    <p:sldId id="287" r:id="rId7"/>
    <p:sldId id="288" r:id="rId8"/>
    <p:sldId id="289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FFDB69"/>
    <a:srgbClr val="88DFE8"/>
    <a:srgbClr val="FFCC2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564" y="8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82085" y="1143000"/>
            <a:ext cx="1003726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2060"/>
                </a:solidFill>
                <a:latin typeface="Times New Roman" pitchFamily="18" charset="0"/>
              </a:rPr>
              <a:t>TRƯỜNG </a:t>
            </a:r>
            <a:r>
              <a:rPr lang="en-US" altLang="en-US" sz="3200" b="1" smtClean="0">
                <a:solidFill>
                  <a:srgbClr val="002060"/>
                </a:solidFill>
                <a:latin typeface="Times New Roman" pitchFamily="18" charset="0"/>
              </a:rPr>
              <a:t>TH – THCS ĐẠI TÂN</a:t>
            </a:r>
            <a:endParaRPr lang="en-US" altLang="en-US" sz="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127919" y="4963047"/>
            <a:ext cx="13868399" cy="211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AN TOÀN VỚI MÔI TRƯỜNG CÔNG NGHỆ TRONG GIA ĐÌNH(T1)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510691" y="29718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5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16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225" y="700967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6049872" y="1790699"/>
            <a:ext cx="46792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595019" y="7051969"/>
            <a:ext cx="6934199" cy="1330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defRPr/>
            </a:pPr>
            <a:r>
              <a:rPr lang="en-US" sz="36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 </a:t>
            </a:r>
            <a:r>
              <a:rPr lang="en-US" sz="36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viên: </a:t>
            </a:r>
            <a:r>
              <a:rPr lang="en-US" sz="36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 Phước Tài</a:t>
            </a:r>
            <a:endParaRPr lang="en-US" sz="3600" i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r>
              <a:rPr lang="en-US" sz="36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36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lang="en-US" sz="48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7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381601" cy="930735"/>
            <a:chOff x="4539228" y="172432"/>
            <a:chExt cx="529079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290799" cy="930735"/>
              <a:chOff x="4539228" y="172432"/>
              <a:chExt cx="529079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290799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 ba ngày 12 tháng 12 năm 2023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các tình huống không an toàn trong môi trường công nghệ.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27919" y="2165765"/>
            <a:ext cx="14190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026" name="Picture 2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519" y="3505200"/>
            <a:ext cx="133350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8" y="469070"/>
            <a:ext cx="2090637" cy="461665"/>
            <a:chOff x="6718466" y="641502"/>
            <a:chExt cx="205536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2055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CÔNG NGHỆ</a:t>
              </a:r>
              <a:endPara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các tình huống không an toàn trong môi trường công nghệ.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27919" y="2165765"/>
            <a:ext cx="1419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30484" y="2915252"/>
            <a:ext cx="12046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  <p:pic>
        <p:nvPicPr>
          <p:cNvPr id="2050" name="Picture 2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79" b="53846"/>
          <a:stretch/>
        </p:blipFill>
        <p:spPr bwMode="auto">
          <a:xfrm>
            <a:off x="1585119" y="3664738"/>
            <a:ext cx="6553200" cy="418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9" r="34098" b="56044"/>
          <a:stretch/>
        </p:blipFill>
        <p:spPr bwMode="auto">
          <a:xfrm>
            <a:off x="8366919" y="3733800"/>
            <a:ext cx="6324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84924" y="7571509"/>
            <a:ext cx="6553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8366920" y="7571509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gas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36910" y="0"/>
            <a:ext cx="5381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ba ngày 12 tháng 12 năm 2023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8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8" y="469070"/>
            <a:ext cx="2090637" cy="461665"/>
            <a:chOff x="6718466" y="641502"/>
            <a:chExt cx="205536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2055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CÔNG NGHỆ</a:t>
              </a:r>
              <a:endPara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các tình huống không an toàn trong môi trường công nghệ.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27919" y="2165765"/>
            <a:ext cx="1419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30484" y="2915252"/>
            <a:ext cx="12046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  <p:pic>
        <p:nvPicPr>
          <p:cNvPr id="3074" name="Picture 2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51" b="56044"/>
          <a:stretch/>
        </p:blipFill>
        <p:spPr bwMode="auto">
          <a:xfrm>
            <a:off x="1730484" y="3664738"/>
            <a:ext cx="6484035" cy="403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r="66613" b="10096"/>
          <a:stretch/>
        </p:blipFill>
        <p:spPr bwMode="auto">
          <a:xfrm>
            <a:off x="8290719" y="3886200"/>
            <a:ext cx="6629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445239" y="7696199"/>
            <a:ext cx="67888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3399"/>
                </a:solidFill>
                <a:latin typeface="+mj-lt"/>
              </a:rPr>
              <a:t>- Hình c: Lấy tay không nhặt mảnh vỡ dễ bị thương.</a:t>
            </a:r>
            <a:endParaRPr lang="en-US" sz="3600" b="1" dirty="0">
              <a:solidFill>
                <a:srgbClr val="FF3399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46246" y="7582854"/>
            <a:ext cx="68722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3399"/>
                </a:solidFill>
                <a:latin typeface="+mj-lt"/>
              </a:rPr>
              <a:t>- Hình d: Để tay gần vòi nước đang sôi dễ bị bỏng.</a:t>
            </a:r>
            <a:endParaRPr lang="en-US" sz="3600" b="1" dirty="0">
              <a:solidFill>
                <a:srgbClr val="FF3399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36910" y="0"/>
            <a:ext cx="5381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ba ngày 12 tháng 12 năm 2023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35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8" y="469070"/>
            <a:ext cx="2090637" cy="461665"/>
            <a:chOff x="6718466" y="641502"/>
            <a:chExt cx="205536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2055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CÔNG NGHỆ</a:t>
              </a:r>
              <a:endPara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các tình huống không an toàn trong môi trường công nghệ.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27919" y="2165765"/>
            <a:ext cx="1419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30484" y="2915252"/>
            <a:ext cx="12046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  <p:pic>
        <p:nvPicPr>
          <p:cNvPr id="5122" name="Picture 2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0" t="43956" r="33108" b="9890"/>
          <a:stretch/>
        </p:blipFill>
        <p:spPr bwMode="auto">
          <a:xfrm>
            <a:off x="1730484" y="3664738"/>
            <a:ext cx="6103035" cy="3955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58" t="45948" b="10096"/>
          <a:stretch/>
        </p:blipFill>
        <p:spPr bwMode="auto">
          <a:xfrm>
            <a:off x="8290719" y="3810000"/>
            <a:ext cx="6248400" cy="380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332400" y="7619999"/>
            <a:ext cx="66355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Hình e: Đưa vật vào ổ điện dễ xảy ra tai nạn điện </a:t>
            </a:r>
            <a:r>
              <a:rPr lang="vi-VN" sz="32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32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00220" y="7666165"/>
            <a:ext cx="68961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3399"/>
                </a:solidFill>
                <a:latin typeface="+mj-lt"/>
              </a:rPr>
              <a:t>- Hình g: Sử dụng vật nhọn làm đồ chơi dễ bị </a:t>
            </a:r>
            <a:r>
              <a:rPr lang="vi-VN" sz="3200" b="1" dirty="0" smtClean="0">
                <a:solidFill>
                  <a:srgbClr val="FF3399"/>
                </a:solidFill>
                <a:latin typeface="+mj-lt"/>
              </a:rPr>
              <a:t>thương</a:t>
            </a:r>
            <a:r>
              <a:rPr lang="en-US" sz="3200" b="1" dirty="0" smtClean="0">
                <a:solidFill>
                  <a:srgbClr val="FF3399"/>
                </a:solidFill>
                <a:latin typeface="+mj-lt"/>
              </a:rPr>
              <a:t>.</a:t>
            </a:r>
            <a:endParaRPr lang="en-US" sz="3200" b="1" dirty="0">
              <a:solidFill>
                <a:srgbClr val="FF3399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36910" y="0"/>
            <a:ext cx="5381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ba ngày 12 tháng 12 năm 2023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1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8" y="469070"/>
            <a:ext cx="2090637" cy="461665"/>
            <a:chOff x="6718466" y="641502"/>
            <a:chExt cx="205536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2055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CÔNG NGHỆ</a:t>
              </a:r>
              <a:endPara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phân biệt tình huống.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8844" y="2223089"/>
            <a:ext cx="13769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1" dirty="0">
                <a:solidFill>
                  <a:srgbClr val="0000FF"/>
                </a:solidFill>
                <a:latin typeface="+mj-lt"/>
              </a:rPr>
              <a:t>Em hãy lựa chọn và sắp xếp các thẻ tình huống có thể gây bỏng, hoặc gây điện giật để hoàn thiện bảng theo mẫu gợi ý dưới đây</a:t>
            </a:r>
            <a:endParaRPr lang="en-US" sz="3600" b="1" i="1" dirty="0">
              <a:solidFill>
                <a:srgbClr val="0000FF"/>
              </a:solidFill>
              <a:latin typeface="+mj-lt"/>
            </a:endParaRPr>
          </a:p>
        </p:txBody>
      </p:sp>
      <p:pic>
        <p:nvPicPr>
          <p:cNvPr id="6146" name="Picture 2" descr="Công nghệ lớp 3 Bài 6: An toàn với môi trường công nghệ trong gia đình trang 29, 30, 31, 32, 33 | Kết nối tri thứ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6" r="14170" b="23721"/>
          <a:stretch/>
        </p:blipFill>
        <p:spPr bwMode="auto">
          <a:xfrm>
            <a:off x="1370689" y="3581400"/>
            <a:ext cx="13473229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236910" y="0"/>
            <a:ext cx="5381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ba ngày 12 tháng 12 năm 2023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8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8" y="469070"/>
            <a:ext cx="2090637" cy="461665"/>
            <a:chOff x="6718466" y="641502"/>
            <a:chExt cx="205536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2055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CÔNG NGHỆ</a:t>
              </a:r>
              <a:endPara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phân biệt tình huống.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8844" y="2223089"/>
            <a:ext cx="13769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1" dirty="0">
                <a:solidFill>
                  <a:srgbClr val="0000FF"/>
                </a:solidFill>
                <a:latin typeface="+mj-lt"/>
              </a:rPr>
              <a:t>Em hãy lựa chọn và sắp xếp các thẻ tình huống có thể gây bỏng, hoặc gây điện giật để hoàn thiện bảng theo mẫu gợi ý dưới đây</a:t>
            </a:r>
            <a:endParaRPr lang="en-US" sz="3600" b="1" i="1" dirty="0">
              <a:solidFill>
                <a:srgbClr val="0000FF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34247"/>
              </p:ext>
            </p:extLst>
          </p:nvPr>
        </p:nvGraphicFramePr>
        <p:xfrm>
          <a:off x="1574574" y="3581400"/>
          <a:ext cx="13262554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0099">
                  <a:extLst>
                    <a:ext uri="{9D8B030D-6E8A-4147-A177-3AD203B41FA5}">
                      <a16:colId xmlns:a16="http://schemas.microsoft.com/office/drawing/2014/main" xmlns="" val="2012154316"/>
                    </a:ext>
                  </a:extLst>
                </a:gridCol>
                <a:gridCol w="6632455">
                  <a:extLst>
                    <a:ext uri="{9D8B030D-6E8A-4147-A177-3AD203B41FA5}">
                      <a16:colId xmlns:a16="http://schemas.microsoft.com/office/drawing/2014/main" xmlns="" val="27100577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 huống có thể gây bỏng</a:t>
                      </a:r>
                      <a:endParaRPr lang="en-US" sz="4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 huống có thể gây điện giật</a:t>
                      </a:r>
                      <a:endParaRPr lang="en-US" sz="4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8820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-Để</a:t>
                      </a:r>
                      <a:r>
                        <a:rPr lang="nl-NL" sz="40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lửa gần bình ga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-Với tay lấy phích nước nóng để trên cao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-Để bàn là đang nóng gần người</a:t>
                      </a:r>
                      <a:endParaRPr lang="en-US" sz="40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-Chọc</a:t>
                      </a:r>
                      <a:r>
                        <a:rPr lang="nl-NL" sz="40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đồ vào ổ điện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40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Chạm tay vào dây điện bị hở khi đang có điện.</a:t>
                      </a:r>
                      <a:endParaRPr lang="en-US" sz="40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11748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236910" y="0"/>
            <a:ext cx="5381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ba ngày 12 tháng 12 năm 2023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8" y="469070"/>
            <a:ext cx="2090637" cy="461665"/>
            <a:chOff x="6718466" y="641502"/>
            <a:chExt cx="205536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2055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CÔNG NGHỆ</a:t>
              </a:r>
              <a:endPara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759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1813719" y="913445"/>
            <a:ext cx="12573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 AN TOÀN VỚI MÔI TRƯỜNG CÔNG NGHỆ TRONG GIA ĐÌNH(T1)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14495336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số cảnh báo dán trên các thiết bị hoặc đặt tại các khu vực nguy hiểm.</a:t>
            </a:r>
            <a:endParaRPr lang="en-U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468" b="23797"/>
          <a:stretch/>
        </p:blipFill>
        <p:spPr>
          <a:xfrm>
            <a:off x="1961029" y="2769410"/>
            <a:ext cx="5943601" cy="39701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8" r="48425" b="26120"/>
          <a:stretch/>
        </p:blipFill>
        <p:spPr>
          <a:xfrm>
            <a:off x="9357519" y="2777087"/>
            <a:ext cx="5943600" cy="385231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961029" y="6739546"/>
            <a:ext cx="4651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522178" y="6739546"/>
            <a:ext cx="62008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3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191785" y="7496022"/>
            <a:ext cx="14495336" cy="1314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Nếu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sử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dụng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sản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phẩm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công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nghệ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không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cách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gây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hại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sản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phẩm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hưởng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sức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khoẻ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mạng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</a:rPr>
              <a:t>người</a:t>
            </a:r>
            <a:r>
              <a:rPr lang="nl-NL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20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4" grpId="0"/>
      <p:bldP spid="15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660</Words>
  <Application>Microsoft Office PowerPoint</Application>
  <PresentationFormat>Custom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PC</cp:lastModifiedBy>
  <cp:revision>260</cp:revision>
  <dcterms:created xsi:type="dcterms:W3CDTF">2022-07-10T01:37:20Z</dcterms:created>
  <dcterms:modified xsi:type="dcterms:W3CDTF">2023-12-25T07:24:44Z</dcterms:modified>
</cp:coreProperties>
</file>