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9" r:id="rId3"/>
    <p:sldId id="278" r:id="rId4"/>
    <p:sldId id="280" r:id="rId5"/>
    <p:sldId id="276" r:id="rId6"/>
    <p:sldId id="27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564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tailieu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TH-THCS ĐẠI TÂN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5: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MÁY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THU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T4)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5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Lê Phước Tài</a:t>
            </a:r>
            <a:endParaRPr lang="en-US" sz="36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3B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5961" t="21898" r="43142" b="17844"/>
          <a:stretch/>
        </p:blipFill>
        <p:spPr bwMode="auto">
          <a:xfrm>
            <a:off x="3947318" y="2057400"/>
            <a:ext cx="7696201" cy="6553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73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381601" cy="930735"/>
            <a:chOff x="4539228" y="172432"/>
            <a:chExt cx="5290798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290798" cy="930735"/>
              <a:chOff x="4539228" y="172432"/>
              <a:chExt cx="5290798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29079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 ba ngày</a:t>
                </a:r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05 </a:t>
                </a:r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 12 năm 2023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2285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cách sử dụng điều khiển từ xa.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732989" y="2514600"/>
            <a:ext cx="12039600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5122" y="7777609"/>
            <a:ext cx="111174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tắt,chọn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06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MÁY THU HÌNH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8259" y="1371600"/>
            <a:ext cx="691695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</a:t>
            </a:r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về cách sử dụng máy thu hình.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088259" y="3200400"/>
            <a:ext cx="11127657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5719" y="1910209"/>
            <a:ext cx="1037130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nl-NL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những hình ảnh nào thể hiện xem ti vi không đúng cách? 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Chỉ ra ảnh hưởng xấu có thể xảy ra khi xem ti vi không đúng cách.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4604" y="6858000"/>
            <a:ext cx="13258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c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diện ti vi với khoản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lí.Không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lực,không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6910" y="0"/>
            <a:ext cx="53816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 ba ngày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 12 năm 2023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369180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một số chương trình truyền hình.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661320" y="2514600"/>
            <a:ext cx="8240712" cy="57912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0348119" y="1600200"/>
            <a:ext cx="5486400" cy="2330744"/>
          </a:xfrm>
          <a:prstGeom prst="cloudCallout">
            <a:avLst>
              <a:gd name="adj1" fmla="val -59038"/>
              <a:gd name="adj2" fmla="val 715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thảo luận với bạn và chọn chỗ ngồi xem ti vi an toàn, đúng </a:t>
            </a:r>
            <a:r>
              <a:rPr lang="nl-N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06429" y="4876800"/>
            <a:ext cx="56388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Xem</a:t>
            </a:r>
            <a:r>
              <a:rPr lang="en-US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ti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vi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là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sở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t</a:t>
            </a:r>
            <a:r>
              <a:rPr lang="vi-VN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hích của đa số các bạn nhỏ. Nếu có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chương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trình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yêu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thích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</a:t>
            </a:r>
            <a:r>
              <a:rPr lang="vi-VN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bạn nhỏ có thể xem ti vi cả ngày. Ti vi mang lại rất n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hiều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lợi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ích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cho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các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bạn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nhò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nhưng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cũng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mang</a:t>
            </a:r>
            <a:r>
              <a:rPr lang="vi-VN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rầt nhiều ảnh hường xấu nếu sử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dụng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không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đúng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cách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6910" y="0"/>
            <a:ext cx="53816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 ba ngày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 12 năm 2023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382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(T4)</a:t>
            </a:r>
          </a:p>
        </p:txBody>
      </p:sp>
      <p:pic>
        <p:nvPicPr>
          <p:cNvPr id="7" name="Cách điều khiển Android Tivi Sony bằng điện thoại • Điện máy XAN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2319" y="2514600"/>
            <a:ext cx="10210799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9519" y="1366391"/>
            <a:ext cx="767787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6910" y="0"/>
            <a:ext cx="53816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 ba ngày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 12 năm 2023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365</Words>
  <Application>Microsoft Office PowerPoint</Application>
  <PresentationFormat>Custom</PresentationFormat>
  <Paragraphs>33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1.Tìm hiểu về điều khiển từ xa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274</cp:revision>
  <dcterms:created xsi:type="dcterms:W3CDTF">2022-07-10T01:37:20Z</dcterms:created>
  <dcterms:modified xsi:type="dcterms:W3CDTF">2023-12-25T07:11:50Z</dcterms:modified>
</cp:coreProperties>
</file>