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32" r:id="rId3"/>
    <p:sldId id="276" r:id="rId4"/>
    <p:sldId id="257" r:id="rId5"/>
    <p:sldId id="2631" r:id="rId6"/>
    <p:sldId id="258" r:id="rId7"/>
    <p:sldId id="262" r:id="rId8"/>
    <p:sldId id="288" r:id="rId9"/>
    <p:sldId id="2643" r:id="rId10"/>
    <p:sldId id="2645" r:id="rId11"/>
    <p:sldId id="267" r:id="rId12"/>
    <p:sldId id="2635" r:id="rId13"/>
    <p:sldId id="2646" r:id="rId14"/>
    <p:sldId id="269" r:id="rId15"/>
    <p:sldId id="2633" r:id="rId16"/>
    <p:sldId id="2634" r:id="rId17"/>
    <p:sldId id="264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12/12/2023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12/12/2023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microsoft.com/office/2007/relationships/hdphoto" Target="../media/hdphoto15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C2FD081-9D7F-4B4D-A8BD-19509FB99B32}"/>
              </a:ext>
            </a:extLst>
          </p:cNvPr>
          <p:cNvGrpSpPr/>
          <p:nvPr/>
        </p:nvGrpSpPr>
        <p:grpSpPr>
          <a:xfrm>
            <a:off x="575187" y="1123810"/>
            <a:ext cx="10294374" cy="715765"/>
            <a:chOff x="2873170" y="343910"/>
            <a:chExt cx="4312010" cy="1280575"/>
          </a:xfrm>
        </p:grpSpPr>
        <p:sp>
          <p:nvSpPr>
            <p:cNvPr id="33" name="îṥḷíďê">
              <a:extLst>
                <a:ext uri="{FF2B5EF4-FFF2-40B4-BE49-F238E27FC236}">
                  <a16:creationId xmlns="" xmlns:a16="http://schemas.microsoft.com/office/drawing/2014/main" id="{E8FF943E-5AAA-4EBF-90ED-29B961551597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="" xmlns:a16="http://schemas.microsoft.com/office/drawing/2014/main" id="{845D2110-89EC-48B4-A066-E7C728787C9D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</a:t>
              </a:r>
              <a:r>
                <a:rPr lang="en-US" sz="3600" b="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ngày </a:t>
              </a: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tháng </a:t>
              </a: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kumimoji="0" 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năm</a:t>
              </a:r>
              <a:r>
                <a:rPr lang="en-US" sz="3600" b="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2023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35" name="Picture 34" descr="Logo&#10;&#10;Description automatically generated">
            <a:extLst>
              <a:ext uri="{FF2B5EF4-FFF2-40B4-BE49-F238E27FC236}">
                <a16:creationId xmlns=""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=""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=""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=""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=""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=""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=""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=""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=""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=""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=""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=""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=""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=""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=""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=""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=""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=""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=""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=""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=""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=""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=""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=""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=""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=""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=""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=""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C729F8-664C-4F90-B9E7-77BB72F225CC}"/>
              </a:ext>
            </a:extLst>
          </p:cNvPr>
          <p:cNvSpPr txBox="1"/>
          <p:nvPr/>
        </p:nvSpPr>
        <p:spPr>
          <a:xfrm>
            <a:off x="3945277" y="0"/>
            <a:ext cx="698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4100719" y="1050297"/>
            <a:ext cx="3990561" cy="3860606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6916804" y="2215248"/>
            <a:ext cx="2077973" cy="199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3270222" y="1250014"/>
            <a:ext cx="2626353" cy="2623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2084527" y="4961121"/>
            <a:ext cx="832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động</a:t>
            </a:r>
            <a:endParaRPr kumimoji="0" lang="vi-VN" sz="7200" b="1" i="0" u="none" strike="noStrike" kern="1200" cap="none" spc="0" normalizeH="0" baseline="0" noProof="0" dirty="0">
              <a:ln>
                <a:solidFill>
                  <a:srgbClr val="F3AF78"/>
                </a:solidFill>
              </a:ln>
              <a:solidFill>
                <a:srgbClr val="E9454B"/>
              </a:solidFill>
              <a:effectLst/>
              <a:uLnTx/>
              <a:uFillTx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1"/>
            <a:ext cx="2006889" cy="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=""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=""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=""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=""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=""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=""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=""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=""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=""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=""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=""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=""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=""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=""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=""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=""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=""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=""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=""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=""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472</Words>
  <Application>Microsoft Office PowerPoint</Application>
  <PresentationFormat>Custom</PresentationFormat>
  <Paragraphs>152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2022-09-22T23:11:35Z</dcterms:created>
  <dcterms:modified xsi:type="dcterms:W3CDTF">2023-12-12T07:42:06Z</dcterms:modified>
</cp:coreProperties>
</file>