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607" r:id="rId3"/>
    <p:sldId id="643" r:id="rId4"/>
    <p:sldId id="630" r:id="rId5"/>
    <p:sldId id="633" r:id="rId6"/>
    <p:sldId id="632" r:id="rId7"/>
    <p:sldId id="635" r:id="rId8"/>
    <p:sldId id="638" r:id="rId9"/>
    <p:sldId id="610" r:id="rId10"/>
    <p:sldId id="644" r:id="rId11"/>
    <p:sldId id="647" r:id="rId12"/>
    <p:sldId id="648" r:id="rId13"/>
    <p:sldId id="649" r:id="rId14"/>
    <p:sldId id="618" r:id="rId15"/>
    <p:sldId id="629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32A"/>
    <a:srgbClr val="58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A0F8-8067-449F-B231-6D2C0AC35A7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4D0D-37A6-4EB2-8C60-349CE7F4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5843"/>
      </p:ext>
    </p:extLst>
  </p:cSld>
  <p:clrMapOvr>
    <a:masterClrMapping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57304"/>
      </p:ext>
    </p:extLst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829263"/>
      </p:ext>
    </p:extLst>
  </p:cSld>
  <p:clrMapOvr>
    <a:masterClrMapping/>
  </p:clrMapOvr>
  <p:transition spd="slow" advClick="0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32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14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31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71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64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32466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98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44601"/>
      </p:ext>
    </p:extLst>
  </p:cSld>
  <p:clrMapOvr>
    <a:masterClrMapping/>
  </p:clrMapOvr>
  <p:transition spd="slow" advClick="0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840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86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193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15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73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111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67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813946"/>
      </p:ext>
    </p:extLst>
  </p:cSld>
  <p:clrMapOvr>
    <a:masterClrMapping/>
  </p:clrMapOvr>
  <p:transition spd="slow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150344"/>
      </p:ext>
    </p:extLst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705997"/>
      </p:ext>
    </p:extLst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77303"/>
      </p:ext>
    </p:extLst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36284"/>
      </p:ext>
    </p:extLst>
  </p:cSld>
  <p:clrMapOvr>
    <a:masterClrMapping/>
  </p:clrMapOvr>
  <p:transition spd="slow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18895"/>
      </p:ext>
    </p:extLst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10184"/>
      </p:ext>
    </p:extLst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73A8D62-9FD7-BAD8-DA69-F01B897F9D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67759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807546-23EC-7274-90BE-7FA9BF859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836" y="2267624"/>
            <a:ext cx="6166856" cy="2199601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825A11-A1BF-B55D-71E9-342BA4953FC4}"/>
              </a:ext>
            </a:extLst>
          </p:cNvPr>
          <p:cNvSpPr txBox="1"/>
          <p:nvPr/>
        </p:nvSpPr>
        <p:spPr>
          <a:xfrm>
            <a:off x="1371600" y="1162050"/>
            <a:ext cx="992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A38ADE-8852-4918-E828-605F56EAB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49" y="2366962"/>
            <a:ext cx="8391525" cy="307760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6511F5C-1B70-1E9E-044E-7C626809ED8B}"/>
              </a:ext>
            </a:extLst>
          </p:cNvPr>
          <p:cNvCxnSpPr/>
          <p:nvPr/>
        </p:nvCxnSpPr>
        <p:spPr>
          <a:xfrm flipH="1">
            <a:off x="3209925" y="2819400"/>
            <a:ext cx="1771650" cy="183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05F7331-7223-A464-150D-F7A7B60D0446}"/>
              </a:ext>
            </a:extLst>
          </p:cNvPr>
          <p:cNvCxnSpPr>
            <a:cxnSpLocks/>
          </p:cNvCxnSpPr>
          <p:nvPr/>
        </p:nvCxnSpPr>
        <p:spPr>
          <a:xfrm flipH="1">
            <a:off x="4981575" y="2847975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4D82BE0-18E5-51F6-1A3E-3BCB303163CB}"/>
              </a:ext>
            </a:extLst>
          </p:cNvPr>
          <p:cNvCxnSpPr>
            <a:cxnSpLocks/>
          </p:cNvCxnSpPr>
          <p:nvPr/>
        </p:nvCxnSpPr>
        <p:spPr>
          <a:xfrm flipH="1">
            <a:off x="6838950" y="2886075"/>
            <a:ext cx="1724025" cy="174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DECE2EC-1C91-F5A6-A470-08D767FD644D}"/>
              </a:ext>
            </a:extLst>
          </p:cNvPr>
          <p:cNvCxnSpPr>
            <a:cxnSpLocks/>
          </p:cNvCxnSpPr>
          <p:nvPr/>
        </p:nvCxnSpPr>
        <p:spPr>
          <a:xfrm flipH="1">
            <a:off x="3219450" y="4638675"/>
            <a:ext cx="3648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9B7FA3B-310B-877C-5784-AE4570BAA72F}"/>
              </a:ext>
            </a:extLst>
          </p:cNvPr>
          <p:cNvSpPr txBox="1"/>
          <p:nvPr/>
        </p:nvSpPr>
        <p:spPr>
          <a:xfrm>
            <a:off x="6667500" y="45529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2619417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ABCD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CDEG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81" y="1252537"/>
            <a:ext cx="4297994" cy="261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7C5A97-E80D-1AA1-982B-212CFF94E2AC}"/>
              </a:ext>
            </a:extLst>
          </p:cNvPr>
          <p:cNvSpPr txBox="1"/>
          <p:nvPr/>
        </p:nvSpPr>
        <p:spPr>
          <a:xfrm>
            <a:off x="8867775" y="1352550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BF0148-2E79-EDFD-68D9-31B75ECE428E}"/>
              </a:ext>
            </a:extLst>
          </p:cNvPr>
          <p:cNvSpPr txBox="1"/>
          <p:nvPr/>
        </p:nvSpPr>
        <p:spPr>
          <a:xfrm>
            <a:off x="2124076" y="4229100"/>
            <a:ext cx="8048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DC = EG =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dm.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48948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ABCD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CDEG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AB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856" y="804862"/>
            <a:ext cx="4297994" cy="2614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BF0148-2E79-EDFD-68D9-31B75ECE428E}"/>
              </a:ext>
            </a:extLst>
          </p:cNvPr>
          <p:cNvSpPr txBox="1"/>
          <p:nvPr/>
        </p:nvSpPr>
        <p:spPr>
          <a:xfrm>
            <a:off x="1581151" y="3886200"/>
            <a:ext cx="905827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AB//CD, EG//CD.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FAF2D95-FC05-682F-7935-171D86D58363}"/>
              </a:ext>
            </a:extLst>
          </p:cNvPr>
          <p:cNvCxnSpPr>
            <a:cxnSpLocks/>
          </p:cNvCxnSpPr>
          <p:nvPr/>
        </p:nvCxnSpPr>
        <p:spPr>
          <a:xfrm flipH="1">
            <a:off x="7448550" y="2276475"/>
            <a:ext cx="265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7C24CFB-744A-1BFA-77C7-6F1726EB3ACB}"/>
              </a:ext>
            </a:extLst>
          </p:cNvPr>
          <p:cNvCxnSpPr>
            <a:cxnSpLocks/>
          </p:cNvCxnSpPr>
          <p:nvPr/>
        </p:nvCxnSpPr>
        <p:spPr>
          <a:xfrm flipH="1">
            <a:off x="8324850" y="1485900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5AAAA61-4117-68C7-3208-69444EC35CB3}"/>
              </a:ext>
            </a:extLst>
          </p:cNvPr>
          <p:cNvCxnSpPr>
            <a:cxnSpLocks/>
          </p:cNvCxnSpPr>
          <p:nvPr/>
        </p:nvCxnSpPr>
        <p:spPr>
          <a:xfrm flipH="1">
            <a:off x="8324850" y="3076575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7869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1483" y="848759"/>
            <a:ext cx="9725947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50" y="1000676"/>
            <a:ext cx="7034454" cy="1740705"/>
          </a:xfrm>
          <a:prstGeom prst="rect">
            <a:avLst/>
          </a:prstGeom>
        </p:spPr>
      </p:pic>
      <p:sp>
        <p:nvSpPr>
          <p:cNvPr id="13" name="矩形 4"/>
          <p:cNvSpPr/>
          <p:nvPr/>
        </p:nvSpPr>
        <p:spPr>
          <a:xfrm>
            <a:off x="2533209" y="304065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259" y="3468242"/>
            <a:ext cx="66554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 sát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/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3" y="3551095"/>
            <a:ext cx="3582297" cy="2811423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186798" y="478121"/>
            <a:ext cx="1042147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209" y="1930400"/>
            <a:ext cx="5738954" cy="20857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xmlns="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2277915"/>
            <a:ext cx="10763250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được hình bình hành thông qua hình ảnh trực quan.</a:t>
            </a:r>
          </a:p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Mô tả được đặc điểm về cạnh của hình bình hành.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7" y="-319373"/>
            <a:ext cx="9604285" cy="7870371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226300" y="3935998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311" y="3118345"/>
            <a:ext cx="6489307" cy="163530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7C907E-37F6-000E-C895-5B19D531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68" y="370294"/>
            <a:ext cx="3840813" cy="859611"/>
          </a:xfrm>
          <a:prstGeom prst="rect">
            <a:avLst/>
          </a:prstGeom>
        </p:spPr>
      </p:pic>
      <p:pic>
        <p:nvPicPr>
          <p:cNvPr id="21" name="Picture 20" descr="A cartoon of a child and a child sitting on a floor with a building block&#10;&#10;Description automatically generated">
            <a:extLst>
              <a:ext uri="{FF2B5EF4-FFF2-40B4-BE49-F238E27FC236}">
                <a16:creationId xmlns:a16="http://schemas.microsoft.com/office/drawing/2014/main" xmlns="" id="{E99D2E25-D282-8F49-3CEF-31783574C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43062"/>
            <a:ext cx="6419850" cy="393382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4AA42ACA-E309-7171-412F-DC041579AE6E}"/>
              </a:ext>
            </a:extLst>
          </p:cNvPr>
          <p:cNvSpPr/>
          <p:nvPr/>
        </p:nvSpPr>
        <p:spPr>
          <a:xfrm>
            <a:off x="2838450" y="2562224"/>
            <a:ext cx="1685925" cy="942975"/>
          </a:xfrm>
          <a:prstGeom prst="wedgeRoundRectCallout">
            <a:avLst>
              <a:gd name="adj1" fmla="val 22105"/>
              <a:gd name="adj2" fmla="val 5982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C8517FBA-6971-F5DB-2765-56C768AA4B9B}"/>
              </a:ext>
            </a:extLst>
          </p:cNvPr>
          <p:cNvSpPr/>
          <p:nvPr/>
        </p:nvSpPr>
        <p:spPr>
          <a:xfrm>
            <a:off x="6829425" y="1019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AD34FC22-1D05-72CA-A8FF-0A7534639466}"/>
              </a:ext>
            </a:extLst>
          </p:cNvPr>
          <p:cNvSpPr/>
          <p:nvPr/>
        </p:nvSpPr>
        <p:spPr>
          <a:xfrm>
            <a:off x="7372350" y="2543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Nam à!</a:t>
            </a: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5B7D9770-D58E-2D91-3D6E-5A7AB4AE6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295D406E-5314-476C-4791-2EB4F751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676275"/>
            <a:ext cx="3352800" cy="2286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98231673-DB5E-A623-1787-C35530E4DBD2}"/>
              </a:ext>
            </a:extLst>
          </p:cNvPr>
          <p:cNvSpPr txBox="1"/>
          <p:nvPr/>
        </p:nvSpPr>
        <p:spPr>
          <a:xfrm>
            <a:off x="1162050" y="306705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AD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DC; 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88411"/>
            <a:ext cx="2990850" cy="4498316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xmlns="" id="{21D8B58E-1F25-5F92-5C2A-9442416C5EC3}"/>
              </a:ext>
            </a:extLst>
          </p:cNvPr>
          <p:cNvSpPr/>
          <p:nvPr/>
        </p:nvSpPr>
        <p:spPr>
          <a:xfrm>
            <a:off x="2135642" y="992616"/>
            <a:ext cx="8627607" cy="1438689"/>
          </a:xfrm>
          <a:prstGeom prst="wedgeRoundRectCallout">
            <a:avLst>
              <a:gd name="adj1" fmla="val -39721"/>
              <a:gd name="adj2" fmla="val 61319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, song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nhau</a:t>
            </a:r>
            <a:endParaRPr kumimoji="0" lang="zh-CN" altLang="en-US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219075" y="276225"/>
            <a:ext cx="11763375" cy="6388476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xmlns="" id="{43F2ACC8-5C07-535E-246C-1C9CA1AD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720851"/>
            <a:ext cx="3892551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xmlns="" id="{8DC6D6CF-4449-9658-9BF6-FAE582C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57351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4">
            <a:extLst>
              <a:ext uri="{FF2B5EF4-FFF2-40B4-BE49-F238E27FC236}">
                <a16:creationId xmlns:a16="http://schemas.microsoft.com/office/drawing/2014/main" xmlns="" id="{7BDD2B51-BDA7-144A-9E3B-4DFF464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0526"/>
            <a:ext cx="1059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xmlns="" id="{0D9E6CA3-6DA2-40CF-DBDC-30E79D77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87" y="322368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FFCCA46E-7C8F-B79F-03BB-DC6AC57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4" y="316230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896605E-0DDA-C374-2531-3A42A8D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049184"/>
            <a:ext cx="10267951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6350" y="3286398"/>
            <a:ext cx="12192000" cy="2369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47" y="1320471"/>
            <a:ext cx="2103302" cy="21215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203" y="2246102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09" y="-185359"/>
            <a:ext cx="4883331" cy="406568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751" y="3696603"/>
            <a:ext cx="7495177" cy="1711387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0" y="706483"/>
            <a:ext cx="3582297" cy="2811423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953A9BC4-E908-9DD7-D984-195B0A2156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12" y="1343024"/>
            <a:ext cx="7554869" cy="4371975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03214FAF-19E4-0467-966B-848026755B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1562100"/>
            <a:ext cx="1091233" cy="923925"/>
          </a:xfrm>
          <a:prstGeom prst="rect">
            <a:avLst/>
          </a:prstGeom>
        </p:spPr>
      </p:pic>
      <p:pic>
        <p:nvPicPr>
          <p:cNvPr id="13" name="Picture 1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D578E08F-FAAD-D8F7-A403-01697EDFF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79" y="1647825"/>
            <a:ext cx="1091233" cy="923925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B20164EB-5A8C-CB78-3424-DA1628FC5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9" y="3648075"/>
            <a:ext cx="1091233" cy="92392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427</Words>
  <Application>Microsoft Office PowerPoint</Application>
  <PresentationFormat>Custom</PresentationFormat>
  <Paragraphs>39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主题​​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30</cp:revision>
  <dcterms:created xsi:type="dcterms:W3CDTF">2023-10-05T14:31:30Z</dcterms:created>
  <dcterms:modified xsi:type="dcterms:W3CDTF">2023-12-12T12:58:32Z</dcterms:modified>
</cp:coreProperties>
</file>