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2" r:id="rId2"/>
    <p:sldId id="277" r:id="rId3"/>
    <p:sldId id="273" r:id="rId4"/>
    <p:sldId id="274" r:id="rId5"/>
    <p:sldId id="275" r:id="rId6"/>
    <p:sldId id="268" r:id="rId7"/>
    <p:sldId id="276" r:id="rId8"/>
    <p:sldId id="278" r:id="rId9"/>
    <p:sldId id="257" r:id="rId10"/>
    <p:sldId id="258" r:id="rId11"/>
    <p:sldId id="259" r:id="rId12"/>
    <p:sldId id="260" r:id="rId13"/>
  </p:sldIdLst>
  <p:sldSz cx="12192000" cy="6858000"/>
  <p:notesSz cx="6858000" cy="9144000"/>
  <p:embeddedFontLst>
    <p:embeddedFont>
      <p:font typeface=".VnAristote" pitchFamily="34" charset="0"/>
      <p:regular r:id="rId14"/>
    </p:embeddedFont>
    <p:embeddedFont>
      <p:font typeface="VNI-Avo" pitchFamily="2" charset="0"/>
      <p:regular r:id="rId15"/>
      <p:bold r:id="rId16"/>
      <p:italic r:id="rId17"/>
      <p:boldItalic r:id="rId18"/>
    </p:embeddedFont>
    <p:embeddedFont>
      <p:font typeface="Calibri" pitchFamily="34" charset="0"/>
      <p:regular r:id="rId19"/>
      <p:bold r:id="rId20"/>
      <p:italic r:id="rId21"/>
      <p:boldItalic r:id="rId22"/>
    </p:embeddedFont>
    <p:embeddedFont>
      <p:font typeface=".VnTime" pitchFamily="34" charset="0"/>
      <p:regular r:id="rId23"/>
      <p:bold r:id="rId24"/>
      <p:italic r:id="rId25"/>
    </p:embeddedFont>
    <p:embeddedFont>
      <p:font typeface="Calibri Light"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6" d="100"/>
          <a:sy n="96" d="100"/>
        </p:scale>
        <p:origin x="-17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dirty="0"/>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11/26/2023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dirty="0"/>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016001" y="1066800"/>
            <a:ext cx="11417300" cy="132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45" tIns="54423" rIns="108845" bIns="54423">
            <a:spAutoFit/>
          </a:bodyPr>
          <a:lstStyle/>
          <a:p>
            <a:pPr algn="ctr" eaLnBrk="0" hangingPunct="0">
              <a:spcBef>
                <a:spcPct val="50000"/>
              </a:spcBef>
            </a:pPr>
            <a:r>
              <a:rPr lang="en-US" sz="7900" dirty="0">
                <a:solidFill>
                  <a:srgbClr val="FF0000"/>
                </a:solidFill>
                <a:latin typeface=".VnAristote" pitchFamily="34" charset="0"/>
              </a:rPr>
              <a:t> </a:t>
            </a:r>
          </a:p>
        </p:txBody>
      </p:sp>
      <p:pic>
        <p:nvPicPr>
          <p:cNvPr id="21507"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352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1200" y="4257453"/>
            <a:ext cx="3860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5"/>
          <p:cNvGrpSpPr>
            <a:grpSpLocks/>
          </p:cNvGrpSpPr>
          <p:nvPr/>
        </p:nvGrpSpPr>
        <p:grpSpPr bwMode="auto">
          <a:xfrm>
            <a:off x="4775200" y="2667000"/>
            <a:ext cx="2133600" cy="1828800"/>
            <a:chOff x="3115" y="0"/>
            <a:chExt cx="2170" cy="2486"/>
          </a:xfrm>
        </p:grpSpPr>
        <p:grpSp>
          <p:nvGrpSpPr>
            <p:cNvPr id="21510" name="Group 6"/>
            <p:cNvGrpSpPr>
              <a:grpSpLocks/>
            </p:cNvGrpSpPr>
            <p:nvPr/>
          </p:nvGrpSpPr>
          <p:grpSpPr bwMode="auto">
            <a:xfrm>
              <a:off x="4080" y="1910"/>
              <a:ext cx="768" cy="576"/>
              <a:chOff x="0" y="0"/>
              <a:chExt cx="768" cy="576"/>
            </a:xfrm>
          </p:grpSpPr>
          <p:sp>
            <p:nvSpPr>
              <p:cNvPr id="21511" name="Oval 7"/>
              <p:cNvSpPr>
                <a:spLocks noChangeArrowheads="1"/>
              </p:cNvSpPr>
              <p:nvPr/>
            </p:nvSpPr>
            <p:spPr bwMode="hidden">
              <a:xfrm>
                <a:off x="0" y="0"/>
                <a:ext cx="768" cy="576"/>
              </a:xfrm>
              <a:prstGeom prst="ellipse">
                <a:avLst/>
              </a:prstGeom>
              <a:gradFill rotWithShape="1">
                <a:gsLst>
                  <a:gs pos="0">
                    <a:srgbClr val="FF00FF">
                      <a:gamma/>
                      <a:shade val="46275"/>
                      <a:invGamma/>
                    </a:srgbClr>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2"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13" name="Group 9"/>
            <p:cNvGrpSpPr>
              <a:grpSpLocks/>
            </p:cNvGrpSpPr>
            <p:nvPr/>
          </p:nvGrpSpPr>
          <p:grpSpPr bwMode="auto">
            <a:xfrm>
              <a:off x="4257" y="1103"/>
              <a:ext cx="768" cy="576"/>
              <a:chOff x="0" y="0"/>
              <a:chExt cx="768" cy="576"/>
            </a:xfrm>
          </p:grpSpPr>
          <p:sp>
            <p:nvSpPr>
              <p:cNvPr id="21514" name="Oval 10"/>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5"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16" name="Group 12"/>
            <p:cNvGrpSpPr>
              <a:grpSpLocks/>
            </p:cNvGrpSpPr>
            <p:nvPr/>
          </p:nvGrpSpPr>
          <p:grpSpPr bwMode="auto">
            <a:xfrm>
              <a:off x="3134" y="0"/>
              <a:ext cx="768" cy="576"/>
              <a:chOff x="0" y="0"/>
              <a:chExt cx="768" cy="576"/>
            </a:xfrm>
          </p:grpSpPr>
          <p:sp>
            <p:nvSpPr>
              <p:cNvPr id="21517" name="Oval 13"/>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8" name="Oval 14"/>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19" name="Group 15"/>
            <p:cNvGrpSpPr>
              <a:grpSpLocks/>
            </p:cNvGrpSpPr>
            <p:nvPr/>
          </p:nvGrpSpPr>
          <p:grpSpPr bwMode="auto">
            <a:xfrm>
              <a:off x="3115" y="0"/>
              <a:ext cx="2170" cy="1702"/>
              <a:chOff x="3115" y="0"/>
              <a:chExt cx="2170" cy="1702"/>
            </a:xfrm>
          </p:grpSpPr>
          <p:grpSp>
            <p:nvGrpSpPr>
              <p:cNvPr id="21520" name="Group 16"/>
              <p:cNvGrpSpPr>
                <a:grpSpLocks/>
              </p:cNvGrpSpPr>
              <p:nvPr/>
            </p:nvGrpSpPr>
            <p:grpSpPr bwMode="auto">
              <a:xfrm>
                <a:off x="3640" y="308"/>
                <a:ext cx="1145" cy="844"/>
                <a:chOff x="1265" y="814"/>
                <a:chExt cx="2919" cy="2151"/>
              </a:xfrm>
            </p:grpSpPr>
            <p:sp>
              <p:nvSpPr>
                <p:cNvPr id="21521" name="Oval 17"/>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22" name="Oval 18"/>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23" name="Group 19"/>
              <p:cNvGrpSpPr>
                <a:grpSpLocks/>
              </p:cNvGrpSpPr>
              <p:nvPr/>
            </p:nvGrpSpPr>
            <p:grpSpPr bwMode="auto">
              <a:xfrm>
                <a:off x="3115" y="0"/>
                <a:ext cx="2145" cy="1702"/>
                <a:chOff x="3115" y="0"/>
                <a:chExt cx="2145" cy="1702"/>
              </a:xfrm>
            </p:grpSpPr>
            <p:grpSp>
              <p:nvGrpSpPr>
                <p:cNvPr id="21524" name="Group 20"/>
                <p:cNvGrpSpPr>
                  <a:grpSpLocks/>
                </p:cNvGrpSpPr>
                <p:nvPr/>
              </p:nvGrpSpPr>
              <p:grpSpPr bwMode="auto">
                <a:xfrm>
                  <a:off x="4505" y="589"/>
                  <a:ext cx="493" cy="912"/>
                  <a:chOff x="3471" y="1530"/>
                  <a:chExt cx="1258" cy="2327"/>
                </a:xfrm>
              </p:grpSpPr>
              <p:sp>
                <p:nvSpPr>
                  <p:cNvPr id="21525" name="Freeform 21"/>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26" name="Freeform 22"/>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27" name="Group 23"/>
                <p:cNvGrpSpPr>
                  <a:grpSpLocks/>
                </p:cNvGrpSpPr>
                <p:nvPr/>
              </p:nvGrpSpPr>
              <p:grpSpPr bwMode="auto">
                <a:xfrm>
                  <a:off x="4267" y="781"/>
                  <a:ext cx="966" cy="522"/>
                  <a:chOff x="2864" y="2019"/>
                  <a:chExt cx="2463" cy="1332"/>
                </a:xfrm>
              </p:grpSpPr>
              <p:sp>
                <p:nvSpPr>
                  <p:cNvPr id="21528" name="Freeform 24"/>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29" name="Freeform 25"/>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30" name="Group 26"/>
                <p:cNvGrpSpPr>
                  <a:grpSpLocks/>
                </p:cNvGrpSpPr>
                <p:nvPr/>
              </p:nvGrpSpPr>
              <p:grpSpPr bwMode="auto">
                <a:xfrm>
                  <a:off x="4280" y="707"/>
                  <a:ext cx="971" cy="417"/>
                  <a:chOff x="2897" y="1832"/>
                  <a:chExt cx="2477" cy="1064"/>
                </a:xfrm>
              </p:grpSpPr>
              <p:sp>
                <p:nvSpPr>
                  <p:cNvPr id="21531" name="Freeform 27"/>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32" name="Freeform 28"/>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33" name="Group 29"/>
                <p:cNvGrpSpPr>
                  <a:grpSpLocks/>
                </p:cNvGrpSpPr>
                <p:nvPr/>
              </p:nvGrpSpPr>
              <p:grpSpPr bwMode="auto">
                <a:xfrm>
                  <a:off x="4291" y="630"/>
                  <a:ext cx="969" cy="364"/>
                  <a:chOff x="2924" y="1636"/>
                  <a:chExt cx="2472" cy="927"/>
                </a:xfrm>
              </p:grpSpPr>
              <p:sp>
                <p:nvSpPr>
                  <p:cNvPr id="21534" name="Freeform 30"/>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35" name="Freeform 31"/>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36" name="Group 32"/>
                <p:cNvGrpSpPr>
                  <a:grpSpLocks/>
                </p:cNvGrpSpPr>
                <p:nvPr/>
              </p:nvGrpSpPr>
              <p:grpSpPr bwMode="auto">
                <a:xfrm>
                  <a:off x="4304" y="543"/>
                  <a:ext cx="918" cy="258"/>
                  <a:chOff x="2958" y="1414"/>
                  <a:chExt cx="2342" cy="657"/>
                </a:xfrm>
              </p:grpSpPr>
              <p:sp>
                <p:nvSpPr>
                  <p:cNvPr id="21537" name="Freeform 33"/>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38" name="Freeform 34"/>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39" name="Group 35"/>
                <p:cNvGrpSpPr>
                  <a:grpSpLocks/>
                </p:cNvGrpSpPr>
                <p:nvPr/>
              </p:nvGrpSpPr>
              <p:grpSpPr bwMode="auto">
                <a:xfrm>
                  <a:off x="4314" y="487"/>
                  <a:ext cx="843" cy="134"/>
                  <a:chOff x="2983" y="1269"/>
                  <a:chExt cx="2150" cy="343"/>
                </a:xfrm>
              </p:grpSpPr>
              <p:sp>
                <p:nvSpPr>
                  <p:cNvPr id="21540" name="Freeform 36"/>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41" name="Freeform 37"/>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42" name="Group 38"/>
                <p:cNvGrpSpPr>
                  <a:grpSpLocks/>
                </p:cNvGrpSpPr>
                <p:nvPr/>
              </p:nvGrpSpPr>
              <p:grpSpPr bwMode="auto">
                <a:xfrm>
                  <a:off x="4296" y="349"/>
                  <a:ext cx="737" cy="167"/>
                  <a:chOff x="2938" y="917"/>
                  <a:chExt cx="1879" cy="427"/>
                </a:xfrm>
              </p:grpSpPr>
              <p:sp>
                <p:nvSpPr>
                  <p:cNvPr id="21543" name="Freeform 39"/>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44" name="Freeform 40"/>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45" name="Group 41"/>
                <p:cNvGrpSpPr>
                  <a:grpSpLocks/>
                </p:cNvGrpSpPr>
                <p:nvPr/>
              </p:nvGrpSpPr>
              <p:grpSpPr bwMode="auto">
                <a:xfrm>
                  <a:off x="3394" y="637"/>
                  <a:ext cx="493" cy="912"/>
                  <a:chOff x="637" y="1653"/>
                  <a:chExt cx="1257" cy="2326"/>
                </a:xfrm>
              </p:grpSpPr>
              <p:sp>
                <p:nvSpPr>
                  <p:cNvPr id="21546" name="Freeform 42"/>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47" name="Freeform 43"/>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48" name="Group 44"/>
                <p:cNvGrpSpPr>
                  <a:grpSpLocks/>
                </p:cNvGrpSpPr>
                <p:nvPr/>
              </p:nvGrpSpPr>
              <p:grpSpPr bwMode="auto">
                <a:xfrm>
                  <a:off x="3142" y="850"/>
                  <a:ext cx="966" cy="522"/>
                  <a:chOff x="-5" y="2196"/>
                  <a:chExt cx="2463" cy="1332"/>
                </a:xfrm>
              </p:grpSpPr>
              <p:sp>
                <p:nvSpPr>
                  <p:cNvPr id="21549" name="Freeform 45"/>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50" name="Freeform 46"/>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51" name="Group 47"/>
                <p:cNvGrpSpPr>
                  <a:grpSpLocks/>
                </p:cNvGrpSpPr>
                <p:nvPr/>
              </p:nvGrpSpPr>
              <p:grpSpPr bwMode="auto">
                <a:xfrm>
                  <a:off x="3124" y="777"/>
                  <a:ext cx="971" cy="417"/>
                  <a:chOff x="-52" y="2009"/>
                  <a:chExt cx="2477" cy="1064"/>
                </a:xfrm>
              </p:grpSpPr>
              <p:sp>
                <p:nvSpPr>
                  <p:cNvPr id="21552" name="Freeform 48"/>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53" name="Freeform 49"/>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54" name="Group 50"/>
                <p:cNvGrpSpPr>
                  <a:grpSpLocks/>
                </p:cNvGrpSpPr>
                <p:nvPr/>
              </p:nvGrpSpPr>
              <p:grpSpPr bwMode="auto">
                <a:xfrm>
                  <a:off x="3115" y="700"/>
                  <a:ext cx="969" cy="363"/>
                  <a:chOff x="-74" y="1813"/>
                  <a:chExt cx="2472" cy="927"/>
                </a:xfrm>
              </p:grpSpPr>
              <p:sp>
                <p:nvSpPr>
                  <p:cNvPr id="21555" name="Freeform 51"/>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56" name="Freeform 52"/>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57" name="Group 53"/>
                <p:cNvGrpSpPr>
                  <a:grpSpLocks/>
                </p:cNvGrpSpPr>
                <p:nvPr/>
              </p:nvGrpSpPr>
              <p:grpSpPr bwMode="auto">
                <a:xfrm>
                  <a:off x="3153" y="613"/>
                  <a:ext cx="918" cy="257"/>
                  <a:chOff x="22" y="1591"/>
                  <a:chExt cx="2342" cy="657"/>
                </a:xfrm>
              </p:grpSpPr>
              <p:sp>
                <p:nvSpPr>
                  <p:cNvPr id="21558" name="Freeform 54"/>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59" name="Freeform 55"/>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60" name="Group 56"/>
                <p:cNvGrpSpPr>
                  <a:grpSpLocks/>
                </p:cNvGrpSpPr>
                <p:nvPr/>
              </p:nvGrpSpPr>
              <p:grpSpPr bwMode="auto">
                <a:xfrm>
                  <a:off x="3218" y="556"/>
                  <a:ext cx="843" cy="134"/>
                  <a:chOff x="189" y="1446"/>
                  <a:chExt cx="2150" cy="343"/>
                </a:xfrm>
              </p:grpSpPr>
              <p:sp>
                <p:nvSpPr>
                  <p:cNvPr id="21561" name="Freeform 57"/>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62" name="Freeform 58"/>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63" name="Group 59"/>
                <p:cNvGrpSpPr>
                  <a:grpSpLocks/>
                </p:cNvGrpSpPr>
                <p:nvPr/>
              </p:nvGrpSpPr>
              <p:grpSpPr bwMode="auto">
                <a:xfrm>
                  <a:off x="3342" y="418"/>
                  <a:ext cx="737" cy="167"/>
                  <a:chOff x="505" y="1094"/>
                  <a:chExt cx="1879" cy="427"/>
                </a:xfrm>
              </p:grpSpPr>
              <p:sp>
                <p:nvSpPr>
                  <p:cNvPr id="21564" name="Freeform 60"/>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65" name="Freeform 61"/>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66" name="Group 62"/>
                <p:cNvGrpSpPr>
                  <a:grpSpLocks/>
                </p:cNvGrpSpPr>
                <p:nvPr/>
              </p:nvGrpSpPr>
              <p:grpSpPr bwMode="auto">
                <a:xfrm>
                  <a:off x="3386" y="341"/>
                  <a:ext cx="725" cy="218"/>
                  <a:chOff x="616" y="899"/>
                  <a:chExt cx="1850" cy="554"/>
                </a:xfrm>
              </p:grpSpPr>
              <p:sp>
                <p:nvSpPr>
                  <p:cNvPr id="21567" name="Freeform 63"/>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68" name="Freeform 64"/>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69" name="Group 65"/>
                <p:cNvGrpSpPr>
                  <a:grpSpLocks/>
                </p:cNvGrpSpPr>
                <p:nvPr/>
              </p:nvGrpSpPr>
              <p:grpSpPr bwMode="auto">
                <a:xfrm>
                  <a:off x="3472" y="231"/>
                  <a:ext cx="693" cy="291"/>
                  <a:chOff x="3472" y="231"/>
                  <a:chExt cx="693" cy="291"/>
                </a:xfrm>
              </p:grpSpPr>
              <p:sp>
                <p:nvSpPr>
                  <p:cNvPr id="21570" name="Freeform 66"/>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71" name="Freeform 67"/>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72" name="Group 68"/>
                <p:cNvGrpSpPr>
                  <a:grpSpLocks/>
                </p:cNvGrpSpPr>
                <p:nvPr/>
              </p:nvGrpSpPr>
              <p:grpSpPr bwMode="auto">
                <a:xfrm>
                  <a:off x="3554" y="118"/>
                  <a:ext cx="664" cy="349"/>
                  <a:chOff x="3554" y="118"/>
                  <a:chExt cx="664" cy="349"/>
                </a:xfrm>
              </p:grpSpPr>
              <p:sp>
                <p:nvSpPr>
                  <p:cNvPr id="21573" name="Freeform 69"/>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74" name="Freeform 70"/>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75" name="Group 71"/>
                <p:cNvGrpSpPr>
                  <a:grpSpLocks/>
                </p:cNvGrpSpPr>
                <p:nvPr/>
              </p:nvGrpSpPr>
              <p:grpSpPr bwMode="auto">
                <a:xfrm>
                  <a:off x="3784" y="30"/>
                  <a:ext cx="305" cy="593"/>
                  <a:chOff x="1633" y="104"/>
                  <a:chExt cx="778" cy="1512"/>
                </a:xfrm>
              </p:grpSpPr>
              <p:sp>
                <p:nvSpPr>
                  <p:cNvPr id="21576" name="Freeform 72"/>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77" name="Freeform 73"/>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78" name="Group 74"/>
                <p:cNvGrpSpPr>
                  <a:grpSpLocks/>
                </p:cNvGrpSpPr>
                <p:nvPr/>
              </p:nvGrpSpPr>
              <p:grpSpPr bwMode="auto">
                <a:xfrm>
                  <a:off x="3903" y="0"/>
                  <a:ext cx="248" cy="601"/>
                  <a:chOff x="1935" y="28"/>
                  <a:chExt cx="634" cy="1534"/>
                </a:xfrm>
              </p:grpSpPr>
              <p:sp>
                <p:nvSpPr>
                  <p:cNvPr id="21579" name="Freeform 75"/>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80" name="Freeform 76"/>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81" name="Group 77"/>
                <p:cNvGrpSpPr>
                  <a:grpSpLocks/>
                </p:cNvGrpSpPr>
                <p:nvPr/>
              </p:nvGrpSpPr>
              <p:grpSpPr bwMode="auto">
                <a:xfrm>
                  <a:off x="4251" y="252"/>
                  <a:ext cx="723" cy="222"/>
                  <a:chOff x="2822" y="672"/>
                  <a:chExt cx="1845" cy="566"/>
                </a:xfrm>
              </p:grpSpPr>
              <p:sp>
                <p:nvSpPr>
                  <p:cNvPr id="21582" name="Freeform 78"/>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83" name="Freeform 79"/>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84" name="Group 80"/>
                <p:cNvGrpSpPr>
                  <a:grpSpLocks/>
                </p:cNvGrpSpPr>
                <p:nvPr/>
              </p:nvGrpSpPr>
              <p:grpSpPr bwMode="auto">
                <a:xfrm>
                  <a:off x="4196" y="163"/>
                  <a:ext cx="699" cy="282"/>
                  <a:chOff x="2683" y="445"/>
                  <a:chExt cx="1781" cy="717"/>
                </a:xfrm>
              </p:grpSpPr>
              <p:sp>
                <p:nvSpPr>
                  <p:cNvPr id="21585" name="Freeform 81"/>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86" name="Freeform 82"/>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1587" name="Freeform 83"/>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88" name="Freeform 84"/>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1589" name="Group 85"/>
                <p:cNvGrpSpPr>
                  <a:grpSpLocks/>
                </p:cNvGrpSpPr>
                <p:nvPr/>
              </p:nvGrpSpPr>
              <p:grpSpPr bwMode="auto">
                <a:xfrm>
                  <a:off x="4242" y="5"/>
                  <a:ext cx="251" cy="596"/>
                  <a:chOff x="2800" y="41"/>
                  <a:chExt cx="640" cy="1520"/>
                </a:xfrm>
              </p:grpSpPr>
              <p:sp>
                <p:nvSpPr>
                  <p:cNvPr id="21590" name="Freeform 86"/>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91" name="Freeform 87"/>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92" name="Group 88"/>
                <p:cNvGrpSpPr>
                  <a:grpSpLocks/>
                </p:cNvGrpSpPr>
                <p:nvPr/>
              </p:nvGrpSpPr>
              <p:grpSpPr bwMode="auto">
                <a:xfrm>
                  <a:off x="4295" y="53"/>
                  <a:ext cx="398" cy="574"/>
                  <a:chOff x="2934" y="163"/>
                  <a:chExt cx="1017" cy="1464"/>
                </a:xfrm>
              </p:grpSpPr>
              <p:sp>
                <p:nvSpPr>
                  <p:cNvPr id="21593" name="Freeform 89"/>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94" name="Freeform 90"/>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95" name="Group 91"/>
                <p:cNvGrpSpPr>
                  <a:grpSpLocks/>
                </p:cNvGrpSpPr>
                <p:nvPr/>
              </p:nvGrpSpPr>
              <p:grpSpPr bwMode="auto">
                <a:xfrm>
                  <a:off x="4215" y="2"/>
                  <a:ext cx="95" cy="567"/>
                  <a:chOff x="2730" y="32"/>
                  <a:chExt cx="243" cy="1448"/>
                </a:xfrm>
              </p:grpSpPr>
              <p:sp>
                <p:nvSpPr>
                  <p:cNvPr id="21596" name="Freeform 92"/>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97" name="Freeform 93"/>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598" name="Group 94"/>
                <p:cNvGrpSpPr>
                  <a:grpSpLocks/>
                </p:cNvGrpSpPr>
                <p:nvPr/>
              </p:nvGrpSpPr>
              <p:grpSpPr bwMode="auto">
                <a:xfrm>
                  <a:off x="3514" y="683"/>
                  <a:ext cx="425" cy="960"/>
                  <a:chOff x="943" y="1769"/>
                  <a:chExt cx="1085" cy="2450"/>
                </a:xfrm>
              </p:grpSpPr>
              <p:sp>
                <p:nvSpPr>
                  <p:cNvPr id="21599" name="Freeform 95"/>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00" name="Freeform 96"/>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01" name="Group 97"/>
                <p:cNvGrpSpPr>
                  <a:grpSpLocks/>
                </p:cNvGrpSpPr>
                <p:nvPr/>
              </p:nvGrpSpPr>
              <p:grpSpPr bwMode="auto">
                <a:xfrm>
                  <a:off x="3715" y="748"/>
                  <a:ext cx="300" cy="930"/>
                  <a:chOff x="1455" y="1936"/>
                  <a:chExt cx="766" cy="2373"/>
                </a:xfrm>
              </p:grpSpPr>
              <p:sp>
                <p:nvSpPr>
                  <p:cNvPr id="21602" name="Freeform 98"/>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03" name="Freeform 99"/>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04" name="Group 100"/>
                <p:cNvGrpSpPr>
                  <a:grpSpLocks/>
                </p:cNvGrpSpPr>
                <p:nvPr/>
              </p:nvGrpSpPr>
              <p:grpSpPr bwMode="auto">
                <a:xfrm rot="88588">
                  <a:off x="3923" y="769"/>
                  <a:ext cx="180" cy="913"/>
                  <a:chOff x="1956" y="1990"/>
                  <a:chExt cx="492" cy="2604"/>
                </a:xfrm>
              </p:grpSpPr>
              <p:sp>
                <p:nvSpPr>
                  <p:cNvPr id="21605" name="Freeform 101"/>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06" name="Freeform 102"/>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07" name="Group 103"/>
                <p:cNvGrpSpPr>
                  <a:grpSpLocks/>
                </p:cNvGrpSpPr>
                <p:nvPr/>
              </p:nvGrpSpPr>
              <p:grpSpPr bwMode="auto">
                <a:xfrm>
                  <a:off x="4451" y="662"/>
                  <a:ext cx="442" cy="951"/>
                  <a:chOff x="3334" y="1717"/>
                  <a:chExt cx="1125" cy="2426"/>
                </a:xfrm>
              </p:grpSpPr>
              <p:sp>
                <p:nvSpPr>
                  <p:cNvPr id="21608" name="Freeform 104"/>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09" name="Freeform 105"/>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10" name="Group 106"/>
                <p:cNvGrpSpPr>
                  <a:grpSpLocks/>
                </p:cNvGrpSpPr>
                <p:nvPr/>
              </p:nvGrpSpPr>
              <p:grpSpPr bwMode="auto">
                <a:xfrm>
                  <a:off x="4391" y="721"/>
                  <a:ext cx="347" cy="951"/>
                  <a:chOff x="3181" y="1866"/>
                  <a:chExt cx="883" cy="2426"/>
                </a:xfrm>
              </p:grpSpPr>
              <p:sp>
                <p:nvSpPr>
                  <p:cNvPr id="21611" name="Freeform 107"/>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12" name="Freeform 108"/>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13" name="Group 109"/>
                <p:cNvGrpSpPr>
                  <a:grpSpLocks/>
                </p:cNvGrpSpPr>
                <p:nvPr/>
              </p:nvGrpSpPr>
              <p:grpSpPr bwMode="auto">
                <a:xfrm>
                  <a:off x="4323" y="767"/>
                  <a:ext cx="243" cy="935"/>
                  <a:chOff x="3006" y="1983"/>
                  <a:chExt cx="619" cy="2386"/>
                </a:xfrm>
              </p:grpSpPr>
              <p:sp>
                <p:nvSpPr>
                  <p:cNvPr id="21614" name="Freeform 110"/>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15" name="Freeform 111"/>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16" name="Group 112"/>
                <p:cNvGrpSpPr>
                  <a:grpSpLocks/>
                </p:cNvGrpSpPr>
                <p:nvPr/>
              </p:nvGrpSpPr>
              <p:grpSpPr bwMode="auto">
                <a:xfrm>
                  <a:off x="4249" y="813"/>
                  <a:ext cx="159" cy="870"/>
                  <a:chOff x="2819" y="2101"/>
                  <a:chExt cx="405" cy="2219"/>
                </a:xfrm>
              </p:grpSpPr>
              <p:sp>
                <p:nvSpPr>
                  <p:cNvPr id="21617" name="Freeform 113"/>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18" name="Freeform 114"/>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1619" name="Group 115"/>
                <p:cNvGrpSpPr>
                  <a:grpSpLocks/>
                </p:cNvGrpSpPr>
                <p:nvPr/>
              </p:nvGrpSpPr>
              <p:grpSpPr bwMode="auto">
                <a:xfrm>
                  <a:off x="4045" y="826"/>
                  <a:ext cx="167" cy="857"/>
                  <a:chOff x="2287" y="2135"/>
                  <a:chExt cx="426" cy="2185"/>
                </a:xfrm>
              </p:grpSpPr>
              <p:sp>
                <p:nvSpPr>
                  <p:cNvPr id="21620" name="Freeform 116"/>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1" name="Freeform 117"/>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21622" name="Freeform 118"/>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3" name="Arc 119"/>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4" name="Arc 120"/>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5" name="Arc 121"/>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6" name="Arc 122"/>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7" name="Arc 123"/>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8" name="Arc 124"/>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29" name="Arc 125"/>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0" name="Arc 126"/>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1" name="Freeform 127"/>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2" name="Freeform 128"/>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3" name="Arc 129"/>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4" name="Arc 130"/>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5" name="Arc 131"/>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6" name="Freeform 132"/>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7" name="Freeform 133"/>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8" name="Freeform 134"/>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39" name="Freeform 135"/>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40" name="Freeform 136"/>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41" name="Freeform 137"/>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42" name="Freeform 138"/>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643" name="Freeform 139"/>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21644" name="WordArt 140"/>
          <p:cNvSpPr>
            <a:spLocks noChangeArrowheads="1" noChangeShapeType="1" noTextEdit="1"/>
          </p:cNvSpPr>
          <p:nvPr/>
        </p:nvSpPr>
        <p:spPr bwMode="auto">
          <a:xfrm>
            <a:off x="4572000" y="5067300"/>
            <a:ext cx="3352800" cy="933450"/>
          </a:xfrm>
          <a:prstGeom prst="rect">
            <a:avLst/>
          </a:prstGeom>
          <a:extLst>
            <a:ext uri="{AF507438-7753-43E0-B8FC-AC1667EBCBE1}">
              <a14:hiddenEffects xmlns:a14="http://schemas.microsoft.com/office/drawing/2010/main">
                <a:effectLst/>
              </a14:hiddenEffects>
            </a:ext>
          </a:extLst>
        </p:spPr>
        <p:txBody>
          <a:bodyPr wrap="none" lIns="108845" tIns="54423" rIns="108845" bIns="54423" fromWordArt="1">
            <a:prstTxWarp prst="textPlain">
              <a:avLst>
                <a:gd name="adj" fmla="val 50000"/>
              </a:avLst>
            </a:prstTxWarp>
          </a:bodyPr>
          <a:lstStyle/>
          <a:p>
            <a:pPr algn="ctr"/>
            <a:r>
              <a:rPr lang="en-US" sz="3800" kern="10" dirty="0" err="1">
                <a:ln w="9525">
                  <a:solidFill>
                    <a:srgbClr val="FFFF00"/>
                  </a:solidFill>
                  <a:round/>
                  <a:headEnd/>
                  <a:tailEnd/>
                </a:ln>
                <a:solidFill>
                  <a:srgbClr val="00B050"/>
                </a:solidFill>
                <a:latin typeface="Times New Roman"/>
                <a:cs typeface="Times New Roman"/>
              </a:rPr>
              <a:t>Môn:Tiếng</a:t>
            </a:r>
            <a:r>
              <a:rPr lang="en-US" sz="3800" kern="10" dirty="0">
                <a:ln w="9525">
                  <a:solidFill>
                    <a:srgbClr val="FFFF00"/>
                  </a:solidFill>
                  <a:round/>
                  <a:headEnd/>
                  <a:tailEnd/>
                </a:ln>
                <a:solidFill>
                  <a:srgbClr val="00B050"/>
                </a:solidFill>
                <a:latin typeface="Times New Roman"/>
                <a:cs typeface="Times New Roman"/>
              </a:rPr>
              <a:t> </a:t>
            </a:r>
            <a:r>
              <a:rPr lang="en-US" sz="3800" kern="10" dirty="0" err="1">
                <a:ln w="9525">
                  <a:solidFill>
                    <a:srgbClr val="FFFF00"/>
                  </a:solidFill>
                  <a:round/>
                  <a:headEnd/>
                  <a:tailEnd/>
                </a:ln>
                <a:solidFill>
                  <a:srgbClr val="00B050"/>
                </a:solidFill>
                <a:latin typeface="Times New Roman"/>
                <a:cs typeface="Times New Roman"/>
              </a:rPr>
              <a:t>Việt</a:t>
            </a:r>
            <a:endParaRPr lang="en-US" sz="3800" kern="10" dirty="0">
              <a:ln w="9525">
                <a:solidFill>
                  <a:srgbClr val="FFFF00"/>
                </a:solidFill>
                <a:round/>
                <a:headEnd/>
                <a:tailEnd/>
              </a:ln>
              <a:solidFill>
                <a:srgbClr val="00B050"/>
              </a:solidFill>
              <a:latin typeface="Times New Roman"/>
              <a:cs typeface="Times New Roman"/>
            </a:endParaRPr>
          </a:p>
          <a:p>
            <a:pPr algn="ctr"/>
            <a:r>
              <a:rPr lang="en-US" sz="3800" kern="10" dirty="0" err="1">
                <a:ln w="9525">
                  <a:solidFill>
                    <a:srgbClr val="FFFF00"/>
                  </a:solidFill>
                  <a:round/>
                  <a:headEnd/>
                  <a:tailEnd/>
                </a:ln>
                <a:solidFill>
                  <a:srgbClr val="00B050"/>
                </a:solidFill>
                <a:latin typeface="Times New Roman"/>
                <a:cs typeface="Times New Roman"/>
              </a:rPr>
              <a:t>Lớp</a:t>
            </a:r>
            <a:r>
              <a:rPr lang="en-US" sz="3800" kern="10" dirty="0">
                <a:ln w="9525">
                  <a:solidFill>
                    <a:srgbClr val="FFFF00"/>
                  </a:solidFill>
                  <a:round/>
                  <a:headEnd/>
                  <a:tailEnd/>
                </a:ln>
                <a:solidFill>
                  <a:srgbClr val="00B050"/>
                </a:solidFill>
                <a:latin typeface="Times New Roman"/>
                <a:cs typeface="Times New Roman"/>
              </a:rPr>
              <a:t>:  1A</a:t>
            </a:r>
          </a:p>
        </p:txBody>
      </p:sp>
      <p:sp>
        <p:nvSpPr>
          <p:cNvPr id="21645" name="WordArt 141"/>
          <p:cNvSpPr>
            <a:spLocks noChangeArrowheads="1" noChangeShapeType="1" noTextEdit="1"/>
          </p:cNvSpPr>
          <p:nvPr/>
        </p:nvSpPr>
        <p:spPr bwMode="auto">
          <a:xfrm>
            <a:off x="711200" y="1752600"/>
            <a:ext cx="11277600" cy="2438400"/>
          </a:xfrm>
          <a:prstGeom prst="rect">
            <a:avLst/>
          </a:prstGeom>
        </p:spPr>
        <p:txBody>
          <a:bodyPr wrap="none" lIns="108845" tIns="54423" rIns="108845" bIns="54423" fromWordArt="1">
            <a:prstTxWarp prst="textDeflateBottom">
              <a:avLst>
                <a:gd name="adj" fmla="val 37694"/>
              </a:avLst>
            </a:prstTxWarp>
          </a:bodyPr>
          <a:lstStyle/>
          <a:p>
            <a:pPr algn="ct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Kính</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chào</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quý</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thầy</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cô</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giáo</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cùng</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các</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em</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học</a:t>
            </a:r>
            <a:r>
              <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4300" kern="10" dirty="0" err="1">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sinh</a:t>
            </a:r>
            <a:endParaRPr lang="en-US" sz="4300" kern="10" dirty="0">
              <a:ln w="9525">
                <a:solidFill>
                  <a:srgbClr val="FFFF00"/>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
        <p:nvSpPr>
          <p:cNvPr id="21646" name="Text Box 142"/>
          <p:cNvSpPr txBox="1">
            <a:spLocks noChangeArrowheads="1"/>
          </p:cNvSpPr>
          <p:nvPr/>
        </p:nvSpPr>
        <p:spPr bwMode="auto">
          <a:xfrm>
            <a:off x="1583267" y="6308725"/>
            <a:ext cx="6913033" cy="54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45" tIns="54423" rIns="108845" bIns="54423">
            <a:spAutoFit/>
          </a:bodyPr>
          <a:lstStyle/>
          <a:p>
            <a:pPr eaLnBrk="0" hangingPunct="0">
              <a:spcBef>
                <a:spcPct val="50000"/>
              </a:spcBef>
            </a:pPr>
            <a:endParaRPr lang="en-US" sz="2800" u="sng">
              <a:solidFill>
                <a:srgbClr val="FF6600"/>
              </a:solidFill>
              <a:latin typeface=".VnTime" pitchFamily="34" charset="0"/>
            </a:endParaRPr>
          </a:p>
        </p:txBody>
      </p:sp>
      <p:sp>
        <p:nvSpPr>
          <p:cNvPr id="21647" name="Text Box 143"/>
          <p:cNvSpPr txBox="1">
            <a:spLocks noChangeArrowheads="1"/>
          </p:cNvSpPr>
          <p:nvPr/>
        </p:nvSpPr>
        <p:spPr bwMode="auto">
          <a:xfrm>
            <a:off x="1828800" y="381000"/>
            <a:ext cx="9042400" cy="183345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45" tIns="54423" rIns="108845" bIns="54423">
            <a:spAutoFit/>
          </a:bodyPr>
          <a:lstStyle/>
          <a:p>
            <a:pPr algn="ctr">
              <a:spcBef>
                <a:spcPct val="50000"/>
              </a:spcBef>
            </a:pPr>
            <a:r>
              <a:rPr lang="en-US" sz="2800" b="1" i="1" dirty="0">
                <a:solidFill>
                  <a:srgbClr val="0000CC"/>
                </a:solidFill>
                <a:latin typeface="Times New Roman" pitchFamily="18" charset="0"/>
              </a:rPr>
              <a:t>PHÒNG GIÁO DỤC – ĐÀO TẠO ĐẠI LỘC</a:t>
            </a:r>
          </a:p>
          <a:p>
            <a:pPr algn="ctr">
              <a:spcBef>
                <a:spcPct val="50000"/>
              </a:spcBef>
            </a:pPr>
            <a:r>
              <a:rPr lang="en-US" sz="2800" b="1" i="1" dirty="0">
                <a:solidFill>
                  <a:srgbClr val="0000CC"/>
                </a:solidFill>
                <a:latin typeface="Times New Roman" pitchFamily="18" charset="0"/>
              </a:rPr>
              <a:t>TRƯỜNG TIỂU </a:t>
            </a:r>
            <a:r>
              <a:rPr lang="en-US" sz="2800" b="1" i="1" dirty="0" smtClean="0">
                <a:solidFill>
                  <a:srgbClr val="0000CC"/>
                </a:solidFill>
                <a:latin typeface="Times New Roman" pitchFamily="18" charset="0"/>
              </a:rPr>
              <a:t>HỌC &amp;THCS ĐẠI TÂN</a:t>
            </a:r>
            <a:endParaRPr lang="en-US" sz="2800" b="1" i="1" dirty="0">
              <a:solidFill>
                <a:srgbClr val="0000CC"/>
              </a:solidFill>
              <a:latin typeface="Times New Roman" pitchFamily="18" charset="0"/>
            </a:endParaRPr>
          </a:p>
          <a:p>
            <a:pPr algn="ctr">
              <a:spcBef>
                <a:spcPct val="50000"/>
              </a:spcBef>
            </a:pPr>
            <a:endParaRPr lang="en-US" sz="2800" b="1" i="1" dirty="0">
              <a:solidFill>
                <a:srgbClr val="0000CC"/>
              </a:solidFill>
              <a:latin typeface="Times New Roman" pitchFamily="18" charset="0"/>
            </a:endParaRPr>
          </a:p>
        </p:txBody>
      </p:sp>
      <p:sp>
        <p:nvSpPr>
          <p:cNvPr id="2" name="TextBox 1"/>
          <p:cNvSpPr txBox="1"/>
          <p:nvPr/>
        </p:nvSpPr>
        <p:spPr>
          <a:xfrm>
            <a:off x="4572000" y="6308725"/>
            <a:ext cx="3924300" cy="364428"/>
          </a:xfrm>
          <a:prstGeom prst="rect">
            <a:avLst/>
          </a:prstGeom>
          <a:noFill/>
        </p:spPr>
        <p:txBody>
          <a:bodyPr wrap="square" lIns="86585" tIns="43292" rIns="86585" bIns="43292" rtlCol="0">
            <a:spAutoFit/>
          </a:bodyPr>
          <a:lstStyle/>
          <a:p>
            <a:r>
              <a:rPr lang="en-US" dirty="0" err="1" smtClean="0"/>
              <a:t>Thực</a:t>
            </a:r>
            <a:r>
              <a:rPr lang="en-US" dirty="0" smtClean="0"/>
              <a:t> </a:t>
            </a:r>
            <a:r>
              <a:rPr lang="en-US" dirty="0" err="1" smtClean="0"/>
              <a:t>hiện</a:t>
            </a:r>
            <a:r>
              <a:rPr lang="en-US" dirty="0" smtClean="0"/>
              <a:t> : </a:t>
            </a:r>
            <a:r>
              <a:rPr lang="en-US" dirty="0" err="1" smtClean="0"/>
              <a:t>Nguyễn</a:t>
            </a:r>
            <a:r>
              <a:rPr lang="en-US" dirty="0" smtClean="0"/>
              <a:t> </a:t>
            </a:r>
            <a:r>
              <a:rPr lang="en-US" dirty="0" err="1" smtClean="0"/>
              <a:t>Thị</a:t>
            </a:r>
            <a:r>
              <a:rPr lang="en-US" dirty="0" smtClean="0"/>
              <a:t> </a:t>
            </a:r>
            <a:r>
              <a:rPr lang="en-US" dirty="0" err="1" smtClean="0"/>
              <a:t>Chương</a:t>
            </a:r>
            <a:endParaRPr lang="en-US" dirty="0"/>
          </a:p>
        </p:txBody>
      </p:sp>
    </p:spTree>
    <p:extLst>
      <p:ext uri="{BB962C8B-B14F-4D97-AF65-F5344CB8AC3E}">
        <p14:creationId xmlns:p14="http://schemas.microsoft.com/office/powerpoint/2010/main" val="2556644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0" fill="hold"/>
                                        <p:tgtEl>
                                          <p:spTgt spid="21509"/>
                                        </p:tgtEl>
                                        <p:attrNameLst>
                                          <p:attrName>ppt_w</p:attrName>
                                        </p:attrNameLst>
                                      </p:cBhvr>
                                      <p:tavLst>
                                        <p:tav tm="0">
                                          <p:val>
                                            <p:fltVal val="0"/>
                                          </p:val>
                                        </p:tav>
                                        <p:tav tm="100000">
                                          <p:val>
                                            <p:strVal val="#ppt_w"/>
                                          </p:val>
                                        </p:tav>
                                      </p:tavLst>
                                    </p:anim>
                                    <p:anim calcmode="lin" valueType="num">
                                      <p:cBhvr>
                                        <p:cTn id="8" dur="5000" fill="hold"/>
                                        <p:tgtEl>
                                          <p:spTgt spid="215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9" presetID="19" presetClass="entr" presetSubtype="10" repeatCount="indefinite" fill="hold" grpId="0" nodeType="withEffect">
                                  <p:stCondLst>
                                    <p:cond delay="0"/>
                                  </p:stCondLst>
                                  <p:childTnLst>
                                    <p:set>
                                      <p:cBhvr>
                                        <p:cTn id="10" dur="1" fill="hold">
                                          <p:stCondLst>
                                            <p:cond delay="0"/>
                                          </p:stCondLst>
                                        </p:cTn>
                                        <p:tgtEl>
                                          <p:spTgt spid="21644"/>
                                        </p:tgtEl>
                                        <p:attrNameLst>
                                          <p:attrName>style.visibility</p:attrName>
                                        </p:attrNameLst>
                                      </p:cBhvr>
                                      <p:to>
                                        <p:strVal val="visible"/>
                                      </p:to>
                                    </p:set>
                                    <p:anim calcmode="lin" valueType="num">
                                      <p:cBhvr>
                                        <p:cTn id="11" dur="5000" fill="hold"/>
                                        <p:tgtEl>
                                          <p:spTgt spid="21644"/>
                                        </p:tgtEl>
                                        <p:attrNameLst>
                                          <p:attrName>ppt_w</p:attrName>
                                        </p:attrNameLst>
                                      </p:cBhvr>
                                      <p:tavLst>
                                        <p:tav tm="0" fmla="#ppt_w*sin(2.5*pi*$)">
                                          <p:val>
                                            <p:fltVal val="0"/>
                                          </p:val>
                                        </p:tav>
                                        <p:tav tm="100000">
                                          <p:val>
                                            <p:fltVal val="1"/>
                                          </p:val>
                                        </p:tav>
                                      </p:tavLst>
                                    </p:anim>
                                    <p:anim calcmode="lin" valueType="num">
                                      <p:cBhvr>
                                        <p:cTn id="12" dur="5000" fill="hold"/>
                                        <p:tgtEl>
                                          <p:spTgt spid="21644"/>
                                        </p:tgtEl>
                                        <p:attrNameLst>
                                          <p:attrName>ppt_h</p:attrName>
                                        </p:attrNameLst>
                                      </p:cBhvr>
                                      <p:tavLst>
                                        <p:tav tm="0">
                                          <p:val>
                                            <p:strVal val="#ppt_h"/>
                                          </p:val>
                                        </p:tav>
                                        <p:tav tm="100000">
                                          <p:val>
                                            <p:strVal val="#ppt_h"/>
                                          </p:val>
                                        </p:tav>
                                      </p:tavLst>
                                    </p:anim>
                                  </p:childTnLst>
                                </p:cTn>
                              </p:par>
                              <p:par>
                                <p:cTn id="13" presetID="21" presetClass="emph" presetSubtype="0" repeatCount="indefinite" fill="hold" grpId="0" nodeType="withEffect">
                                  <p:stCondLst>
                                    <p:cond delay="0"/>
                                  </p:stCondLst>
                                  <p:childTnLst>
                                    <p:animClr clrSpc="hsl" dir="cw">
                                      <p:cBhvr override="childStyle">
                                        <p:cTn id="14" dur="500" fill="hold"/>
                                        <p:tgtEl>
                                          <p:spTgt spid="21645"/>
                                        </p:tgtEl>
                                        <p:attrNameLst>
                                          <p:attrName>style.color</p:attrName>
                                        </p:attrNameLst>
                                      </p:cBhvr>
                                      <p:by>
                                        <p:hsl h="7200000" s="0" l="0"/>
                                      </p:by>
                                    </p:animClr>
                                    <p:animClr clrSpc="hsl" dir="cw">
                                      <p:cBhvr>
                                        <p:cTn id="15" dur="500" fill="hold"/>
                                        <p:tgtEl>
                                          <p:spTgt spid="21645"/>
                                        </p:tgtEl>
                                        <p:attrNameLst>
                                          <p:attrName>fillcolor</p:attrName>
                                        </p:attrNameLst>
                                      </p:cBhvr>
                                      <p:by>
                                        <p:hsl h="7200000" s="0" l="0"/>
                                      </p:by>
                                    </p:animClr>
                                    <p:animClr clrSpc="hsl" dir="cw">
                                      <p:cBhvr>
                                        <p:cTn id="16" dur="500" fill="hold"/>
                                        <p:tgtEl>
                                          <p:spTgt spid="21645"/>
                                        </p:tgtEl>
                                        <p:attrNameLst>
                                          <p:attrName>stroke.color</p:attrName>
                                        </p:attrNameLst>
                                      </p:cBhvr>
                                      <p:by>
                                        <p:hsl h="7200000" s="0" l="0"/>
                                      </p:by>
                                    </p:animClr>
                                    <p:set>
                                      <p:cBhvr>
                                        <p:cTn id="17" dur="500" fill="hold"/>
                                        <p:tgtEl>
                                          <p:spTgt spid="216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44" grpId="0"/>
      <p:bldP spid="216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5" name="Picture 4">
            <a:hlinkClick r:id="rId2"/>
          </p:cNvPr>
          <p:cNvPicPr>
            <a:picLocks noChangeAspect="1"/>
          </p:cNvPicPr>
          <p:nvPr/>
        </p:nvPicPr>
        <p:blipFill>
          <a:blip r:embed="rId4"/>
          <a:stretch>
            <a:fillRect/>
          </a:stretch>
        </p:blipFill>
        <p:spPr>
          <a:xfrm>
            <a:off x="27728" y="1857155"/>
            <a:ext cx="12136544" cy="3143689"/>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1130512" y="222374"/>
            <a:ext cx="9888330" cy="4957342"/>
          </a:xfrm>
          <a:prstGeom prst="rect">
            <a:avLst/>
          </a:prstGeom>
        </p:spPr>
      </p:pic>
      <p:sp>
        <p:nvSpPr>
          <p:cNvPr id="5" name="TextBox 4"/>
          <p:cNvSpPr txBox="1"/>
          <p:nvPr/>
        </p:nvSpPr>
        <p:spPr>
          <a:xfrm>
            <a:off x="296761" y="4996694"/>
            <a:ext cx="11849100" cy="1815882"/>
          </a:xfrm>
          <a:prstGeom prst="rect">
            <a:avLst/>
          </a:prstGeom>
          <a:noFill/>
        </p:spPr>
        <p:txBody>
          <a:bodyPr wrap="square" rtlCol="0">
            <a:spAutoFit/>
          </a:bodyPr>
          <a:lstStyle/>
          <a:p>
            <a:r>
              <a:rPr lang="en-US" sz="2800" b="1" dirty="0" smtClean="0">
                <a:latin typeface="VNI-Avo" pitchFamily="2" charset="0"/>
              </a:rPr>
              <a:t>    </a:t>
            </a:r>
            <a:r>
              <a:rPr lang="vi-VN" sz="2800" b="1" dirty="0" smtClean="0">
                <a:latin typeface="VNI-Avo" pitchFamily="2" charset="0"/>
              </a:rPr>
              <a:t>Nhaø vòt ôû gaàn moät con keânh xinh xinh. Hoâm nay trôøi ñeïp, boá meï vòt cho con ra keânh taäp bôi. Môùi taäp maø vòt con ñaõ bôi raát nhanh. Vòt boá </a:t>
            </a:r>
            <a:r>
              <a:rPr lang="en-US" sz="2800" b="1" dirty="0" err="1" smtClean="0">
                <a:latin typeface="VNI-Avo" pitchFamily="2" charset="0"/>
              </a:rPr>
              <a:t>vòt</a:t>
            </a:r>
            <a:r>
              <a:rPr lang="en-US" sz="2800" b="1" dirty="0" smtClean="0">
                <a:latin typeface="VNI-Avo" pitchFamily="2" charset="0"/>
              </a:rPr>
              <a:t> </a:t>
            </a:r>
            <a:r>
              <a:rPr lang="vi-VN" sz="2800" b="1" dirty="0" smtClean="0">
                <a:latin typeface="VNI-Avo" pitchFamily="2" charset="0"/>
              </a:rPr>
              <a:t>meï vui quaù, keâu caïp caïp. Gia ñình vòt laøm xoân xao caû maët keânh</a:t>
            </a:r>
            <a:r>
              <a:rPr lang="en-US" sz="2800" b="1" dirty="0" smtClean="0">
                <a:latin typeface="VNI-Avo" pitchFamily="2" charset="0"/>
              </a:rPr>
              <a:t>.</a:t>
            </a:r>
            <a:endParaRPr lang="en-US" sz="2800" b="1" dirty="0">
              <a:latin typeface="VNI-Avo" pitchFamily="2" charset="0"/>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5964747" y="5019580"/>
            <a:ext cx="705642" cy="523220"/>
          </a:xfrm>
          <a:prstGeom prst="rect">
            <a:avLst/>
          </a:prstGeom>
        </p:spPr>
        <p:txBody>
          <a:bodyPr wrap="none">
            <a:spAutoFit/>
          </a:bodyPr>
          <a:lstStyle/>
          <a:p>
            <a:r>
              <a:rPr lang="vi-VN" sz="2800" b="1" smtClean="0">
                <a:solidFill>
                  <a:srgbClr val="FF00FF"/>
                </a:solidFill>
                <a:latin typeface="VNI-Avo" pitchFamily="2" charset="0"/>
              </a:rPr>
              <a:t>inh</a:t>
            </a:r>
            <a:endParaRPr lang="en-US">
              <a:solidFill>
                <a:srgbClr val="FF00FF"/>
              </a:solidFill>
            </a:endParaRPr>
          </a:p>
        </p:txBody>
      </p:sp>
      <p:sp>
        <p:nvSpPr>
          <p:cNvPr id="12" name="Rectangle 11"/>
          <p:cNvSpPr/>
          <p:nvPr/>
        </p:nvSpPr>
        <p:spPr>
          <a:xfrm>
            <a:off x="10953506" y="5438225"/>
            <a:ext cx="859531" cy="523220"/>
          </a:xfrm>
          <a:prstGeom prst="rect">
            <a:avLst/>
          </a:prstGeom>
        </p:spPr>
        <p:txBody>
          <a:bodyPr wrap="none">
            <a:spAutoFit/>
          </a:bodyPr>
          <a:lstStyle/>
          <a:p>
            <a:r>
              <a:rPr lang="vi-VN" sz="2800" b="1" smtClean="0">
                <a:solidFill>
                  <a:srgbClr val="0000FF"/>
                </a:solidFill>
                <a:latin typeface="VNI-Avo" pitchFamily="2" charset="0"/>
              </a:rPr>
              <a:t>anh</a:t>
            </a:r>
            <a:endParaRPr lang="en-US">
              <a:solidFill>
                <a:srgbClr val="0000FF"/>
              </a:solidFill>
            </a:endParaRPr>
          </a:p>
        </p:txBody>
      </p:sp>
      <p:sp>
        <p:nvSpPr>
          <p:cNvPr id="10" name="Rectangle 9"/>
          <p:cNvSpPr/>
          <p:nvPr/>
        </p:nvSpPr>
        <p:spPr>
          <a:xfrm>
            <a:off x="4980095" y="5019580"/>
            <a:ext cx="864339" cy="523220"/>
          </a:xfrm>
          <a:prstGeom prst="rect">
            <a:avLst/>
          </a:prstGeom>
        </p:spPr>
        <p:txBody>
          <a:bodyPr wrap="none">
            <a:spAutoFit/>
          </a:bodyPr>
          <a:lstStyle/>
          <a:p>
            <a:r>
              <a:rPr lang="vi-VN" sz="2800" b="1" smtClean="0">
                <a:solidFill>
                  <a:srgbClr val="FF0000"/>
                </a:solidFill>
                <a:latin typeface="VNI-Avo" pitchFamily="2" charset="0"/>
              </a:rPr>
              <a:t>eânh</a:t>
            </a:r>
            <a:endParaRPr lang="en-US">
              <a:solidFill>
                <a:srgbClr val="FF0000"/>
              </a:solidFill>
            </a:endParaRPr>
          </a:p>
        </p:txBody>
      </p:sp>
      <p:sp>
        <p:nvSpPr>
          <p:cNvPr id="18" name="Rectangle 17"/>
          <p:cNvSpPr/>
          <p:nvPr/>
        </p:nvSpPr>
        <p:spPr>
          <a:xfrm>
            <a:off x="3018668" y="5442311"/>
            <a:ext cx="864339" cy="523220"/>
          </a:xfrm>
          <a:prstGeom prst="rect">
            <a:avLst/>
          </a:prstGeom>
        </p:spPr>
        <p:txBody>
          <a:bodyPr wrap="none">
            <a:spAutoFit/>
          </a:bodyPr>
          <a:lstStyle/>
          <a:p>
            <a:r>
              <a:rPr lang="vi-VN" sz="2800" b="1" smtClean="0">
                <a:solidFill>
                  <a:srgbClr val="FF0000"/>
                </a:solidFill>
                <a:latin typeface="VNI-Avo" pitchFamily="2" charset="0"/>
              </a:rPr>
              <a:t>eânh</a:t>
            </a:r>
            <a:endParaRPr lang="en-US">
              <a:solidFill>
                <a:srgbClr val="FF0000"/>
              </a:solidFill>
            </a:endParaRPr>
          </a:p>
        </p:txBody>
      </p:sp>
      <p:sp>
        <p:nvSpPr>
          <p:cNvPr id="19" name="Rectangle 18"/>
          <p:cNvSpPr/>
          <p:nvPr/>
        </p:nvSpPr>
        <p:spPr>
          <a:xfrm>
            <a:off x="1314683" y="6289356"/>
            <a:ext cx="864339" cy="523220"/>
          </a:xfrm>
          <a:prstGeom prst="rect">
            <a:avLst/>
          </a:prstGeom>
        </p:spPr>
        <p:txBody>
          <a:bodyPr wrap="none">
            <a:spAutoFit/>
          </a:bodyPr>
          <a:lstStyle/>
          <a:p>
            <a:r>
              <a:rPr lang="vi-VN" sz="2800" b="1" smtClean="0">
                <a:solidFill>
                  <a:srgbClr val="FF0000"/>
                </a:solidFill>
                <a:latin typeface="VNI-Avo" pitchFamily="2" charset="0"/>
              </a:rPr>
              <a:t>eânh</a:t>
            </a:r>
            <a:endParaRPr lang="en-US">
              <a:solidFill>
                <a:srgbClr val="FF0000"/>
              </a:solidFill>
            </a:endParaRPr>
          </a:p>
        </p:txBody>
      </p:sp>
      <p:sp>
        <p:nvSpPr>
          <p:cNvPr id="20" name="Rectangle 19"/>
          <p:cNvSpPr/>
          <p:nvPr/>
        </p:nvSpPr>
        <p:spPr>
          <a:xfrm>
            <a:off x="6780192" y="5015422"/>
            <a:ext cx="705642" cy="523220"/>
          </a:xfrm>
          <a:prstGeom prst="rect">
            <a:avLst/>
          </a:prstGeom>
        </p:spPr>
        <p:txBody>
          <a:bodyPr wrap="none">
            <a:spAutoFit/>
          </a:bodyPr>
          <a:lstStyle/>
          <a:p>
            <a:r>
              <a:rPr lang="vi-VN" sz="2800" b="1" smtClean="0">
                <a:solidFill>
                  <a:srgbClr val="FF00FF"/>
                </a:solidFill>
                <a:latin typeface="VNI-Avo" pitchFamily="2" charset="0"/>
              </a:rPr>
              <a:t>inh</a:t>
            </a:r>
            <a:endParaRPr lang="en-US">
              <a:solidFill>
                <a:srgbClr val="FF00FF"/>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smtClean="0">
                <a:latin typeface="VNI-Avo" pitchFamily="2" charset="0"/>
              </a:rPr>
              <a:t>Giöõ gìn söùc khoeû</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a:hlinkClick r:id="rId3"/>
          </p:cNvPr>
          <p:cNvPicPr>
            <a:picLocks noChangeAspect="1"/>
          </p:cNvPicPr>
          <p:nvPr/>
        </p:nvPicPr>
        <p:blipFill>
          <a:blip r:embed="rId4"/>
          <a:stretch>
            <a:fillRect/>
          </a:stretch>
        </p:blipFill>
        <p:spPr>
          <a:xfrm>
            <a:off x="1965136" y="808629"/>
            <a:ext cx="9459355" cy="5721917"/>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4216" y="813816"/>
            <a:ext cx="237744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Tiếng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endParaRPr lang="en-US" sz="3200" dirty="0">
              <a:latin typeface="Times New Roman" pitchFamily="18" charset="0"/>
              <a:cs typeface="Times New Roman" pitchFamily="18" charset="0"/>
            </a:endParaRPr>
          </a:p>
        </p:txBody>
      </p:sp>
      <p:sp>
        <p:nvSpPr>
          <p:cNvPr id="5" name="TextBox 4"/>
          <p:cNvSpPr txBox="1"/>
          <p:nvPr/>
        </p:nvSpPr>
        <p:spPr>
          <a:xfrm>
            <a:off x="2727096" y="368490"/>
            <a:ext cx="6012352"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28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11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2023</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17694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263" y="1283981"/>
            <a:ext cx="2825086" cy="707886"/>
          </a:xfrm>
          <a:prstGeom prst="rect">
            <a:avLst/>
          </a:prstGeom>
          <a:noFill/>
        </p:spPr>
        <p:txBody>
          <a:bodyPr wrap="square" rtlCol="0">
            <a:spAutoFit/>
          </a:bodyPr>
          <a:lstStyle/>
          <a:p>
            <a:r>
              <a:rPr lang="en-US" sz="4000" dirty="0" err="1" smtClean="0">
                <a:solidFill>
                  <a:srgbClr val="FF0000"/>
                </a:solidFill>
                <a:latin typeface="Times New Roman" pitchFamily="18" charset="0"/>
                <a:cs typeface="Times New Roman" pitchFamily="18" charset="0"/>
              </a:rPr>
              <a:t>Khởi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động</a:t>
            </a:r>
            <a:r>
              <a:rPr lang="en-US" sz="4000" dirty="0" smtClean="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p:txBody>
      </p:sp>
      <p:sp>
        <p:nvSpPr>
          <p:cNvPr id="5" name="TextBox 4"/>
          <p:cNvSpPr txBox="1"/>
          <p:nvPr/>
        </p:nvSpPr>
        <p:spPr>
          <a:xfrm>
            <a:off x="3001416" y="368490"/>
            <a:ext cx="6012352"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28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11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2023</a:t>
            </a:r>
            <a:endParaRPr lang="en-US" sz="3200" dirty="0">
              <a:latin typeface="Times New Roman" pitchFamily="18" charset="0"/>
              <a:cs typeface="Times New Roman" pitchFamily="18" charset="0"/>
            </a:endParaRPr>
          </a:p>
        </p:txBody>
      </p:sp>
      <p:sp>
        <p:nvSpPr>
          <p:cNvPr id="6" name="TextBox 5"/>
          <p:cNvSpPr txBox="1"/>
          <p:nvPr/>
        </p:nvSpPr>
        <p:spPr>
          <a:xfrm>
            <a:off x="3238749" y="1365731"/>
            <a:ext cx="4885899" cy="646331"/>
          </a:xfrm>
          <a:prstGeom prst="rect">
            <a:avLst/>
          </a:prstGeom>
          <a:noFill/>
        </p:spPr>
        <p:txBody>
          <a:bodyPr wrap="square" rtlCol="0">
            <a:spAutoFit/>
          </a:bodyPr>
          <a:lstStyle/>
          <a:p>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Trò</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chơi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Hái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hoa</a:t>
            </a:r>
            <a:endParaRPr lang="en-US" sz="3600" dirty="0">
              <a:solidFill>
                <a:srgbClr val="0000FF"/>
              </a:solidFill>
              <a:latin typeface="Times New Roman" pitchFamily="18" charset="0"/>
              <a:cs typeface="Times New Roman" pitchFamily="18" charset="0"/>
            </a:endParaRPr>
          </a:p>
        </p:txBody>
      </p:sp>
      <p:sp>
        <p:nvSpPr>
          <p:cNvPr id="7" name="TextBox 6"/>
          <p:cNvSpPr txBox="1"/>
          <p:nvPr/>
        </p:nvSpPr>
        <p:spPr>
          <a:xfrm>
            <a:off x="4014216" y="813816"/>
            <a:ext cx="237744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Tiếng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7642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DELL\Downloads\20221127_133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677"/>
            <a:ext cx="12192000" cy="576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9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DELL\Downloads\20221127_133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2192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7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28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11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2023</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5" name="TextBox 4"/>
          <p:cNvSpPr txBox="1"/>
          <p:nvPr/>
        </p:nvSpPr>
        <p:spPr>
          <a:xfrm>
            <a:off x="3204625" y="1959231"/>
            <a:ext cx="1651154" cy="1015663"/>
          </a:xfrm>
          <a:prstGeom prst="rect">
            <a:avLst/>
          </a:prstGeom>
          <a:noFill/>
        </p:spPr>
        <p:txBody>
          <a:bodyPr wrap="square" rtlCol="0">
            <a:spAutoFit/>
          </a:bodyPr>
          <a:lstStyle/>
          <a:p>
            <a:r>
              <a:rPr lang="en-US" sz="6000" b="1" dirty="0" err="1" smtClean="0">
                <a:solidFill>
                  <a:srgbClr val="FF0000"/>
                </a:solidFill>
                <a:latin typeface="VNI-Avo" pitchFamily="2" charset="0"/>
              </a:rPr>
              <a:t>anh</a:t>
            </a:r>
            <a:endParaRPr lang="en-US" sz="6000" b="1" dirty="0">
              <a:solidFill>
                <a:srgbClr val="FF0000"/>
              </a:solidFill>
              <a:latin typeface="VNI-Avo" pitchFamily="2" charset="0"/>
            </a:endParaRPr>
          </a:p>
        </p:txBody>
      </p:sp>
      <p:sp>
        <p:nvSpPr>
          <p:cNvPr id="6" name="TextBox 5"/>
          <p:cNvSpPr txBox="1"/>
          <p:nvPr/>
        </p:nvSpPr>
        <p:spPr>
          <a:xfrm>
            <a:off x="5086375" y="1984215"/>
            <a:ext cx="1818922" cy="1015663"/>
          </a:xfrm>
          <a:prstGeom prst="rect">
            <a:avLst/>
          </a:prstGeom>
          <a:noFill/>
        </p:spPr>
        <p:txBody>
          <a:bodyPr wrap="square" rtlCol="0">
            <a:spAutoFit/>
          </a:bodyPr>
          <a:lstStyle/>
          <a:p>
            <a:r>
              <a:rPr lang="en-US" sz="6000" b="1" smtClean="0">
                <a:solidFill>
                  <a:srgbClr val="FF0000"/>
                </a:solidFill>
                <a:latin typeface="VNI-Avo" pitchFamily="2" charset="0"/>
              </a:rPr>
              <a:t>eânh</a:t>
            </a:r>
            <a:endParaRPr lang="en-US" sz="6000" b="1">
              <a:solidFill>
                <a:srgbClr val="FF0000"/>
              </a:solidFill>
              <a:latin typeface="VNI-Avo" pitchFamily="2" charset="0"/>
            </a:endParaRPr>
          </a:p>
        </p:txBody>
      </p:sp>
      <p:sp>
        <p:nvSpPr>
          <p:cNvPr id="7" name="TextBox 6"/>
          <p:cNvSpPr txBox="1"/>
          <p:nvPr/>
        </p:nvSpPr>
        <p:spPr>
          <a:xfrm>
            <a:off x="7262232" y="1984215"/>
            <a:ext cx="1598202" cy="1015663"/>
          </a:xfrm>
          <a:prstGeom prst="rect">
            <a:avLst/>
          </a:prstGeom>
          <a:noFill/>
        </p:spPr>
        <p:txBody>
          <a:bodyPr wrap="square" rtlCol="0">
            <a:spAutoFit/>
          </a:bodyPr>
          <a:lstStyle/>
          <a:p>
            <a:r>
              <a:rPr lang="en-US" sz="6000" b="1" smtClean="0">
                <a:solidFill>
                  <a:srgbClr val="FF0000"/>
                </a:solidFill>
                <a:latin typeface="VNI-Avo" pitchFamily="2" charset="0"/>
              </a:rPr>
              <a:t>inh</a:t>
            </a:r>
            <a:endParaRPr lang="en-US" sz="6000" b="1">
              <a:solidFill>
                <a:srgbClr val="FF0000"/>
              </a:solidFill>
              <a:latin typeface="VNI-Avo" pitchFamily="2" charset="0"/>
            </a:endParaRPr>
          </a:p>
        </p:txBody>
      </p:sp>
      <p:sp>
        <p:nvSpPr>
          <p:cNvPr id="8" name="TextBox 7"/>
          <p:cNvSpPr txBox="1"/>
          <p:nvPr/>
        </p:nvSpPr>
        <p:spPr>
          <a:xfrm>
            <a:off x="4014216" y="996696"/>
            <a:ext cx="2377440" cy="584775"/>
          </a:xfrm>
          <a:prstGeom prst="rect">
            <a:avLst/>
          </a:prstGeom>
          <a:noFill/>
        </p:spPr>
        <p:txBody>
          <a:bodyPr wrap="square" rtlCol="0">
            <a:spAutoFit/>
          </a:bodyPr>
          <a:lstStyle/>
          <a:p>
            <a:r>
              <a:rPr lang="en-US" sz="3200" u="sng" dirty="0" err="1" smtClean="0">
                <a:latin typeface="Times New Roman" pitchFamily="18" charset="0"/>
                <a:cs typeface="Times New Roman" pitchFamily="18" charset="0"/>
              </a:rPr>
              <a:t>Tiếng</a:t>
            </a:r>
            <a:r>
              <a:rPr lang="en-US" sz="3200" u="sng" dirty="0" smtClean="0">
                <a:latin typeface="Times New Roman" pitchFamily="18" charset="0"/>
                <a:cs typeface="Times New Roman" pitchFamily="18" charset="0"/>
              </a:rPr>
              <a:t> </a:t>
            </a:r>
            <a:r>
              <a:rPr lang="en-US" sz="3200" u="sng" dirty="0" err="1" smtClean="0">
                <a:latin typeface="Times New Roman" pitchFamily="18" charset="0"/>
                <a:cs typeface="Times New Roman" pitchFamily="18" charset="0"/>
              </a:rPr>
              <a:t>Việt</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26841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4216" y="813816"/>
            <a:ext cx="237744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Tiếng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endParaRPr lang="en-US" sz="3200" dirty="0">
              <a:latin typeface="Times New Roman" pitchFamily="18" charset="0"/>
              <a:cs typeface="Times New Roman" pitchFamily="18" charset="0"/>
            </a:endParaRPr>
          </a:p>
        </p:txBody>
      </p:sp>
      <p:sp>
        <p:nvSpPr>
          <p:cNvPr id="5" name="TextBox 4"/>
          <p:cNvSpPr txBox="1"/>
          <p:nvPr/>
        </p:nvSpPr>
        <p:spPr>
          <a:xfrm>
            <a:off x="2727096" y="368490"/>
            <a:ext cx="6012352"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28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11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2023</a:t>
            </a:r>
            <a:endParaRPr lang="en-US" sz="3200" dirty="0">
              <a:latin typeface="Times New Roman" pitchFamily="18" charset="0"/>
              <a:cs typeface="Times New Roman" pitchFamily="18" charset="0"/>
            </a:endParaRPr>
          </a:p>
        </p:txBody>
      </p:sp>
      <p:sp>
        <p:nvSpPr>
          <p:cNvPr id="6" name="TextBox 5"/>
          <p:cNvSpPr txBox="1"/>
          <p:nvPr/>
        </p:nvSpPr>
        <p:spPr>
          <a:xfrm>
            <a:off x="5262025" y="1959231"/>
            <a:ext cx="1651154" cy="1015663"/>
          </a:xfrm>
          <a:prstGeom prst="rect">
            <a:avLst/>
          </a:prstGeom>
          <a:noFill/>
        </p:spPr>
        <p:txBody>
          <a:bodyPr wrap="square" rtlCol="0">
            <a:spAutoFit/>
          </a:bodyPr>
          <a:lstStyle/>
          <a:p>
            <a:r>
              <a:rPr lang="en-US" sz="6000" b="1" dirty="0" err="1" smtClean="0">
                <a:solidFill>
                  <a:srgbClr val="FF0000"/>
                </a:solidFill>
                <a:latin typeface="VNI-Avo" pitchFamily="2" charset="0"/>
              </a:rPr>
              <a:t>anh</a:t>
            </a:r>
            <a:endParaRPr lang="en-US" sz="6000" b="1" dirty="0">
              <a:solidFill>
                <a:srgbClr val="FF0000"/>
              </a:solidFill>
              <a:latin typeface="VNI-Avo" pitchFamily="2" charset="0"/>
            </a:endParaRPr>
          </a:p>
        </p:txBody>
      </p:sp>
    </p:spTree>
    <p:extLst>
      <p:ext uri="{BB962C8B-B14F-4D97-AF65-F5344CB8AC3E}">
        <p14:creationId xmlns:p14="http://schemas.microsoft.com/office/powerpoint/2010/main" val="6595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6" name="TextBox 5"/>
          <p:cNvSpPr txBox="1"/>
          <p:nvPr/>
        </p:nvSpPr>
        <p:spPr>
          <a:xfrm>
            <a:off x="3204625" y="-34161"/>
            <a:ext cx="1651154" cy="1015663"/>
          </a:xfrm>
          <a:prstGeom prst="rect">
            <a:avLst/>
          </a:prstGeom>
          <a:noFill/>
        </p:spPr>
        <p:txBody>
          <a:bodyPr wrap="square" rtlCol="0">
            <a:spAutoFit/>
          </a:bodyPr>
          <a:lstStyle/>
          <a:p>
            <a:r>
              <a:rPr lang="en-US" sz="6000" b="1" dirty="0" err="1" smtClean="0">
                <a:solidFill>
                  <a:srgbClr val="FF0000"/>
                </a:solidFill>
                <a:latin typeface="VNI-Avo" pitchFamily="2" charset="0"/>
              </a:rPr>
              <a:t>anh</a:t>
            </a:r>
            <a:endParaRPr lang="en-US" sz="6000" b="1" dirty="0">
              <a:solidFill>
                <a:srgbClr val="FF0000"/>
              </a:solidFill>
              <a:latin typeface="VNI-Avo" pitchFamily="2" charset="0"/>
            </a:endParaRP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smtClean="0">
                <a:solidFill>
                  <a:srgbClr val="FF0000"/>
                </a:solidFill>
                <a:latin typeface="VNI-Avo" pitchFamily="2" charset="0"/>
              </a:rPr>
              <a:t>eânh</a:t>
            </a:r>
            <a:endParaRPr lang="en-US" sz="6000" b="1">
              <a:solidFill>
                <a:srgbClr val="FF0000"/>
              </a:solidFill>
              <a:latin typeface="VNI-Avo" pitchFamily="2" charset="0"/>
            </a:endParaRPr>
          </a:p>
        </p:txBody>
      </p:sp>
      <p:sp>
        <p:nvSpPr>
          <p:cNvPr id="8" name="TextBox 7"/>
          <p:cNvSpPr txBox="1"/>
          <p:nvPr/>
        </p:nvSpPr>
        <p:spPr>
          <a:xfrm>
            <a:off x="7262232" y="-9177"/>
            <a:ext cx="1598202" cy="1015663"/>
          </a:xfrm>
          <a:prstGeom prst="rect">
            <a:avLst/>
          </a:prstGeom>
          <a:noFill/>
        </p:spPr>
        <p:txBody>
          <a:bodyPr wrap="square" rtlCol="0">
            <a:spAutoFit/>
          </a:bodyPr>
          <a:lstStyle/>
          <a:p>
            <a:r>
              <a:rPr lang="en-US" sz="6000" b="1" smtClean="0">
                <a:solidFill>
                  <a:srgbClr val="FF0000"/>
                </a:solidFill>
                <a:latin typeface="VNI-Avo" pitchFamily="2" charset="0"/>
              </a:rPr>
              <a:t>inh</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1419113"/>
              </p:ext>
            </p:extLst>
          </p:nvPr>
        </p:nvGraphicFramePr>
        <p:xfrm>
          <a:off x="4266135"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 xmlns:a16="http://schemas.microsoft.com/office/drawing/2014/main" val="228737469"/>
                    </a:ext>
                  </a:extLst>
                </a:gridCol>
                <a:gridCol w="1422400">
                  <a:extLst>
                    <a:ext uri="{9D8B030D-6E8A-4147-A177-3AD203B41FA5}">
                      <a16:colId xmlns=""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c</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anh</a:t>
                      </a:r>
                      <a:endParaRPr lang="en-US" sz="4400">
                        <a:solidFill>
                          <a:srgbClr val="FF00FF"/>
                        </a:solidFill>
                        <a:latin typeface="VNI-Avo" pitchFamily="2" charset="0"/>
                      </a:endParaRPr>
                    </a:p>
                  </a:txBody>
                  <a:tcPr/>
                </a:tc>
                <a:extLst>
                  <a:ext uri="{0D108BD9-81ED-4DB2-BD59-A6C34878D82A}">
                    <a16:rowId xmlns=""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caùnh</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smtClean="0">
                <a:latin typeface="VNI-Avo" pitchFamily="2" charset="0"/>
              </a:rPr>
              <a:t>chanh</a:t>
            </a:r>
            <a:endParaRPr lang="en-US" sz="4400">
              <a:latin typeface="VNI-Avo" pitchFamily="2" charset="0"/>
            </a:endParaRP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smtClean="0">
                <a:latin typeface="VNI-Avo" pitchFamily="2" charset="0"/>
              </a:rPr>
              <a:t>maûnh</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caïnh</a:t>
            </a:r>
            <a:endParaRPr lang="en-US" sz="4400">
              <a:latin typeface="VNI-Avo"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smtClean="0">
                <a:latin typeface="VNI-Avo" pitchFamily="2" charset="0"/>
              </a:rPr>
              <a:t>quaû chanh</a:t>
            </a:r>
            <a:endParaRPr lang="en-US" sz="4400">
              <a:latin typeface="VNI-Avo" pitchFamily="2" charset="0"/>
            </a:endParaRPr>
          </a:p>
        </p:txBody>
      </p:sp>
      <p:sp>
        <p:nvSpPr>
          <p:cNvPr id="17" name="TextBox 16"/>
          <p:cNvSpPr txBox="1"/>
          <p:nvPr/>
        </p:nvSpPr>
        <p:spPr>
          <a:xfrm>
            <a:off x="4953380" y="6041822"/>
            <a:ext cx="2984447" cy="769441"/>
          </a:xfrm>
          <a:prstGeom prst="rect">
            <a:avLst/>
          </a:prstGeom>
          <a:noFill/>
        </p:spPr>
        <p:txBody>
          <a:bodyPr wrap="square" rtlCol="0">
            <a:spAutoFit/>
          </a:bodyPr>
          <a:lstStyle/>
          <a:p>
            <a:r>
              <a:rPr lang="en-US" sz="4400" smtClean="0">
                <a:latin typeface="VNI-Avo" pitchFamily="2" charset="0"/>
              </a:rPr>
              <a:t>bôø keânh</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kính raâm</a:t>
            </a:r>
            <a:endParaRPr lang="en-US" sz="4400">
              <a:latin typeface="VNI-Avo" pitchFamily="2" charset="0"/>
            </a:endParaRPr>
          </a:p>
        </p:txBody>
      </p:sp>
      <p:sp>
        <p:nvSpPr>
          <p:cNvPr id="25" name="TextBox 24"/>
          <p:cNvSpPr txBox="1"/>
          <p:nvPr/>
        </p:nvSpPr>
        <p:spPr>
          <a:xfrm>
            <a:off x="1612637" y="2991605"/>
            <a:ext cx="1962664" cy="769441"/>
          </a:xfrm>
          <a:prstGeom prst="rect">
            <a:avLst/>
          </a:prstGeom>
          <a:noFill/>
        </p:spPr>
        <p:txBody>
          <a:bodyPr wrap="square" rtlCol="0">
            <a:spAutoFit/>
          </a:bodyPr>
          <a:lstStyle/>
          <a:p>
            <a:r>
              <a:rPr lang="en-US" sz="4400" smtClean="0">
                <a:latin typeface="VNI-Avo" pitchFamily="2" charset="0"/>
              </a:rPr>
              <a:t>keânh</a:t>
            </a:r>
            <a:endParaRPr lang="en-US" sz="4400">
              <a:latin typeface="VNI-Avo" pitchFamily="2" charset="0"/>
            </a:endParaRP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smtClean="0">
                <a:latin typeface="VNI-Avo" pitchFamily="2" charset="0"/>
              </a:rPr>
              <a:t>gheành</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leänh</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kính</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chænh</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thònh</a:t>
            </a:r>
            <a:endParaRPr lang="en-US" sz="4400">
              <a:latin typeface="VNI-Avo" pitchFamily="2" charset="0"/>
            </a:endParaRPr>
          </a:p>
        </p:txBody>
      </p:sp>
      <p:pic>
        <p:nvPicPr>
          <p:cNvPr id="3" name="Picture 2"/>
          <p:cNvPicPr>
            <a:picLocks noChangeAspect="1"/>
          </p:cNvPicPr>
          <p:nvPr/>
        </p:nvPicPr>
        <p:blipFill>
          <a:blip r:embed="rId3"/>
          <a:stretch>
            <a:fillRect/>
          </a:stretch>
        </p:blipFill>
        <p:spPr>
          <a:xfrm>
            <a:off x="841854" y="4329333"/>
            <a:ext cx="2800741" cy="1867161"/>
          </a:xfrm>
          <a:prstGeom prst="rect">
            <a:avLst/>
          </a:prstGeom>
        </p:spPr>
      </p:pic>
      <p:pic>
        <p:nvPicPr>
          <p:cNvPr id="4" name="Picture 3"/>
          <p:cNvPicPr>
            <a:picLocks noChangeAspect="1"/>
          </p:cNvPicPr>
          <p:nvPr/>
        </p:nvPicPr>
        <p:blipFill>
          <a:blip r:embed="rId4"/>
          <a:stretch>
            <a:fillRect/>
          </a:stretch>
        </p:blipFill>
        <p:spPr>
          <a:xfrm>
            <a:off x="4770221" y="4297290"/>
            <a:ext cx="2748643" cy="1840537"/>
          </a:xfrm>
          <a:prstGeom prst="rect">
            <a:avLst/>
          </a:prstGeom>
        </p:spPr>
      </p:pic>
      <p:pic>
        <p:nvPicPr>
          <p:cNvPr id="19" name="Picture 18"/>
          <p:cNvPicPr>
            <a:picLocks noChangeAspect="1"/>
          </p:cNvPicPr>
          <p:nvPr/>
        </p:nvPicPr>
        <p:blipFill>
          <a:blip r:embed="rId5"/>
          <a:stretch>
            <a:fillRect/>
          </a:stretch>
        </p:blipFill>
        <p:spPr>
          <a:xfrm>
            <a:off x="8849924" y="4605596"/>
            <a:ext cx="2857899" cy="1314633"/>
          </a:xfrm>
          <a:prstGeom prst="rect">
            <a:avLst/>
          </a:prstGeom>
        </p:spPr>
      </p:pic>
    </p:spTree>
    <p:extLst>
      <p:ext uri="{BB962C8B-B14F-4D97-AF65-F5344CB8AC3E}">
        <p14:creationId xmlns:p14="http://schemas.microsoft.com/office/powerpoint/2010/main" val="36727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204625" y="-34161"/>
            <a:ext cx="1651154" cy="1015663"/>
          </a:xfrm>
          <a:prstGeom prst="rect">
            <a:avLst/>
          </a:prstGeom>
          <a:noFill/>
        </p:spPr>
        <p:txBody>
          <a:bodyPr wrap="square" rtlCol="0">
            <a:spAutoFit/>
          </a:bodyPr>
          <a:lstStyle/>
          <a:p>
            <a:r>
              <a:rPr lang="en-US" sz="6000" b="1" dirty="0" err="1" smtClean="0">
                <a:solidFill>
                  <a:srgbClr val="FF0000"/>
                </a:solidFill>
                <a:latin typeface="VNI-Avo" pitchFamily="2" charset="0"/>
              </a:rPr>
              <a:t>anh</a:t>
            </a:r>
            <a:endParaRPr lang="en-US" sz="6000" b="1" dirty="0">
              <a:solidFill>
                <a:srgbClr val="FF0000"/>
              </a:solidFill>
              <a:latin typeface="VNI-Avo" pitchFamily="2" charset="0"/>
            </a:endParaRP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smtClean="0">
                <a:solidFill>
                  <a:srgbClr val="FF0000"/>
                </a:solidFill>
                <a:latin typeface="VNI-Avo" pitchFamily="2" charset="0"/>
              </a:rPr>
              <a:t>eânh</a:t>
            </a:r>
            <a:endParaRPr lang="en-US" sz="6000" b="1">
              <a:solidFill>
                <a:srgbClr val="FF0000"/>
              </a:solidFill>
              <a:latin typeface="VNI-Avo" pitchFamily="2" charset="0"/>
            </a:endParaRPr>
          </a:p>
        </p:txBody>
      </p:sp>
      <p:sp>
        <p:nvSpPr>
          <p:cNvPr id="8" name="TextBox 7"/>
          <p:cNvSpPr txBox="1"/>
          <p:nvPr/>
        </p:nvSpPr>
        <p:spPr>
          <a:xfrm>
            <a:off x="7262232" y="-9177"/>
            <a:ext cx="1598202" cy="1015663"/>
          </a:xfrm>
          <a:prstGeom prst="rect">
            <a:avLst/>
          </a:prstGeom>
          <a:noFill/>
        </p:spPr>
        <p:txBody>
          <a:bodyPr wrap="square" rtlCol="0">
            <a:spAutoFit/>
          </a:bodyPr>
          <a:lstStyle/>
          <a:p>
            <a:r>
              <a:rPr lang="en-US" sz="6000" b="1" smtClean="0">
                <a:solidFill>
                  <a:srgbClr val="FF0000"/>
                </a:solidFill>
                <a:latin typeface="VNI-Avo" pitchFamily="2" charset="0"/>
              </a:rPr>
              <a:t>inh</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0417436"/>
              </p:ext>
            </p:extLst>
          </p:nvPr>
        </p:nvGraphicFramePr>
        <p:xfrm>
          <a:off x="4266135"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 xmlns:a16="http://schemas.microsoft.com/office/drawing/2014/main" val="228737469"/>
                    </a:ext>
                  </a:extLst>
                </a:gridCol>
                <a:gridCol w="1422400">
                  <a:extLst>
                    <a:ext uri="{9D8B030D-6E8A-4147-A177-3AD203B41FA5}">
                      <a16:colId xmlns=""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c</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anh</a:t>
                      </a:r>
                      <a:endParaRPr lang="en-US" sz="4400">
                        <a:solidFill>
                          <a:srgbClr val="FF00FF"/>
                        </a:solidFill>
                        <a:latin typeface="VNI-Avo" pitchFamily="2" charset="0"/>
                      </a:endParaRPr>
                    </a:p>
                  </a:txBody>
                  <a:tcPr/>
                </a:tc>
                <a:extLst>
                  <a:ext uri="{0D108BD9-81ED-4DB2-BD59-A6C34878D82A}">
                    <a16:rowId xmlns=""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caùnh</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smtClean="0">
                <a:latin typeface="VNI-Avo" pitchFamily="2" charset="0"/>
              </a:rPr>
              <a:t>chanh</a:t>
            </a:r>
            <a:endParaRPr lang="en-US" sz="4400">
              <a:latin typeface="VNI-Avo" pitchFamily="2" charset="0"/>
            </a:endParaRP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smtClean="0">
                <a:latin typeface="VNI-Avo" pitchFamily="2" charset="0"/>
              </a:rPr>
              <a:t>maûnh</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caïnh</a:t>
            </a:r>
            <a:endParaRPr lang="en-US" sz="4400">
              <a:latin typeface="VNI-Avo"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smtClean="0">
                <a:latin typeface="VNI-Avo" pitchFamily="2" charset="0"/>
              </a:rPr>
              <a:t>quaû chanh</a:t>
            </a:r>
            <a:endParaRPr lang="en-US" sz="4400">
              <a:latin typeface="VNI-Avo" pitchFamily="2" charset="0"/>
            </a:endParaRPr>
          </a:p>
        </p:txBody>
      </p:sp>
      <p:sp>
        <p:nvSpPr>
          <p:cNvPr id="17" name="TextBox 16"/>
          <p:cNvSpPr txBox="1"/>
          <p:nvPr/>
        </p:nvSpPr>
        <p:spPr>
          <a:xfrm>
            <a:off x="4953380" y="6041822"/>
            <a:ext cx="2984447" cy="769441"/>
          </a:xfrm>
          <a:prstGeom prst="rect">
            <a:avLst/>
          </a:prstGeom>
          <a:noFill/>
        </p:spPr>
        <p:txBody>
          <a:bodyPr wrap="square" rtlCol="0">
            <a:spAutoFit/>
          </a:bodyPr>
          <a:lstStyle/>
          <a:p>
            <a:r>
              <a:rPr lang="en-US" sz="4400" smtClean="0">
                <a:latin typeface="VNI-Avo" pitchFamily="2" charset="0"/>
              </a:rPr>
              <a:t>bôø keânh</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kính raâm</a:t>
            </a:r>
            <a:endParaRPr lang="en-US" sz="4400">
              <a:latin typeface="VNI-Avo" pitchFamily="2" charset="0"/>
            </a:endParaRPr>
          </a:p>
        </p:txBody>
      </p:sp>
      <p:sp>
        <p:nvSpPr>
          <p:cNvPr id="25" name="TextBox 24"/>
          <p:cNvSpPr txBox="1"/>
          <p:nvPr/>
        </p:nvSpPr>
        <p:spPr>
          <a:xfrm>
            <a:off x="1612637" y="2991605"/>
            <a:ext cx="1962664" cy="769441"/>
          </a:xfrm>
          <a:prstGeom prst="rect">
            <a:avLst/>
          </a:prstGeom>
          <a:noFill/>
        </p:spPr>
        <p:txBody>
          <a:bodyPr wrap="square" rtlCol="0">
            <a:spAutoFit/>
          </a:bodyPr>
          <a:lstStyle/>
          <a:p>
            <a:r>
              <a:rPr lang="en-US" sz="4400" smtClean="0">
                <a:latin typeface="VNI-Avo" pitchFamily="2" charset="0"/>
              </a:rPr>
              <a:t>keânh</a:t>
            </a:r>
            <a:endParaRPr lang="en-US" sz="4400">
              <a:latin typeface="VNI-Avo" pitchFamily="2" charset="0"/>
            </a:endParaRP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smtClean="0">
                <a:latin typeface="VNI-Avo" pitchFamily="2" charset="0"/>
              </a:rPr>
              <a:t>gheành</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leänh</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kính</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chænh</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thònh</a:t>
            </a:r>
            <a:endParaRPr lang="en-US" sz="4400">
              <a:latin typeface="VNI-Avo" pitchFamily="2" charset="0"/>
            </a:endParaRPr>
          </a:p>
        </p:txBody>
      </p:sp>
      <p:pic>
        <p:nvPicPr>
          <p:cNvPr id="3" name="Picture 2"/>
          <p:cNvPicPr>
            <a:picLocks noChangeAspect="1"/>
          </p:cNvPicPr>
          <p:nvPr/>
        </p:nvPicPr>
        <p:blipFill>
          <a:blip r:embed="rId4"/>
          <a:stretch>
            <a:fillRect/>
          </a:stretch>
        </p:blipFill>
        <p:spPr>
          <a:xfrm>
            <a:off x="841854" y="4329333"/>
            <a:ext cx="2800741" cy="1867161"/>
          </a:xfrm>
          <a:prstGeom prst="rect">
            <a:avLst/>
          </a:prstGeom>
        </p:spPr>
      </p:pic>
      <p:pic>
        <p:nvPicPr>
          <p:cNvPr id="4" name="Picture 3"/>
          <p:cNvPicPr>
            <a:picLocks noChangeAspect="1"/>
          </p:cNvPicPr>
          <p:nvPr/>
        </p:nvPicPr>
        <p:blipFill>
          <a:blip r:embed="rId5"/>
          <a:stretch>
            <a:fillRect/>
          </a:stretch>
        </p:blipFill>
        <p:spPr>
          <a:xfrm>
            <a:off x="4770221" y="4297290"/>
            <a:ext cx="2748643" cy="1840537"/>
          </a:xfrm>
          <a:prstGeom prst="rect">
            <a:avLst/>
          </a:prstGeom>
        </p:spPr>
      </p:pic>
      <p:pic>
        <p:nvPicPr>
          <p:cNvPr id="19" name="Picture 18"/>
          <p:cNvPicPr>
            <a:picLocks noChangeAspect="1"/>
          </p:cNvPicPr>
          <p:nvPr/>
        </p:nvPicPr>
        <p:blipFill>
          <a:blip r:embed="rId6"/>
          <a:stretch>
            <a:fillRect/>
          </a:stretch>
        </p:blipFill>
        <p:spPr>
          <a:xfrm>
            <a:off x="8849924" y="4605596"/>
            <a:ext cx="2857899" cy="1314633"/>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506</TotalTime>
  <Words>222</Words>
  <Application>Microsoft Office PowerPoint</Application>
  <PresentationFormat>Custom</PresentationFormat>
  <Paragraphs>70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.VnAristote</vt:lpstr>
      <vt:lpstr>Times New Roman</vt:lpstr>
      <vt:lpstr>VNI-Avo</vt:lpstr>
      <vt:lpstr>Calibri</vt:lpstr>
      <vt:lpstr>.VnTime</vt:lpstr>
      <vt:lpstr>Calibri Light</vt:lpstr>
      <vt:lpstr>Office Theme</vt:lpstr>
      <vt:lpstr>PowerPoint Presentation</vt:lpstr>
      <vt:lpstr>PowerPoint Presentation</vt:lpstr>
      <vt:lpstr>PowerPoint Presentation</vt:lpstr>
      <vt:lpstr>PowerPoint Presentation</vt:lpstr>
      <vt:lpstr>PowerPoint Presentation</vt:lpstr>
      <vt:lpstr>         Thứ ba ngày 28 tháng 11 năm 2023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DELL</cp:lastModifiedBy>
  <cp:revision>227</cp:revision>
  <dcterms:created xsi:type="dcterms:W3CDTF">2020-10-19T12:51:54Z</dcterms:created>
  <dcterms:modified xsi:type="dcterms:W3CDTF">2023-11-26T08:30:14Z</dcterms:modified>
  <cp:category>Kết nối tri thức với cuộc sống</cp:category>
</cp:coreProperties>
</file>