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86" r:id="rId3"/>
    <p:sldMasterId id="2147483701" r:id="rId4"/>
    <p:sldMasterId id="2147483722" r:id="rId5"/>
  </p:sldMasterIdLst>
  <p:notesMasterIdLst>
    <p:notesMasterId r:id="rId46"/>
  </p:notesMasterIdLst>
  <p:sldIdLst>
    <p:sldId id="347" r:id="rId6"/>
    <p:sldId id="342" r:id="rId7"/>
    <p:sldId id="343" r:id="rId8"/>
    <p:sldId id="344" r:id="rId9"/>
    <p:sldId id="345" r:id="rId10"/>
    <p:sldId id="346" r:id="rId11"/>
    <p:sldId id="348" r:id="rId12"/>
    <p:sldId id="259" r:id="rId13"/>
    <p:sldId id="2007577417" r:id="rId14"/>
    <p:sldId id="2007577418" r:id="rId15"/>
    <p:sldId id="2007577419" r:id="rId16"/>
    <p:sldId id="2007577422" r:id="rId17"/>
    <p:sldId id="2007577421" r:id="rId18"/>
    <p:sldId id="2007577423" r:id="rId19"/>
    <p:sldId id="263" r:id="rId20"/>
    <p:sldId id="297" r:id="rId21"/>
    <p:sldId id="298" r:id="rId22"/>
    <p:sldId id="299" r:id="rId23"/>
    <p:sldId id="300" r:id="rId24"/>
    <p:sldId id="2007577424" r:id="rId25"/>
    <p:sldId id="302" r:id="rId26"/>
    <p:sldId id="2007577425" r:id="rId27"/>
    <p:sldId id="301" r:id="rId28"/>
    <p:sldId id="339" r:id="rId29"/>
    <p:sldId id="11088675" r:id="rId30"/>
    <p:sldId id="320" r:id="rId31"/>
    <p:sldId id="324" r:id="rId32"/>
    <p:sldId id="340" r:id="rId33"/>
    <p:sldId id="2007577415" r:id="rId34"/>
    <p:sldId id="2007577413" r:id="rId35"/>
    <p:sldId id="2007577414" r:id="rId36"/>
    <p:sldId id="2007577426" r:id="rId37"/>
    <p:sldId id="11088676" r:id="rId38"/>
    <p:sldId id="264" r:id="rId39"/>
    <p:sldId id="11088653" r:id="rId40"/>
    <p:sldId id="11088656" r:id="rId41"/>
    <p:sldId id="11088654" r:id="rId42"/>
    <p:sldId id="11088655" r:id="rId43"/>
    <p:sldId id="2007577416" r:id="rId44"/>
    <p:sldId id="1108867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CC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87" autoAdjust="0"/>
    <p:restoredTop sz="94660"/>
  </p:normalViewPr>
  <p:slideViewPr>
    <p:cSldViewPr snapToGrid="0" showGuides="1">
      <p:cViewPr varScale="1">
        <p:scale>
          <a:sx n="69" d="100"/>
          <a:sy n="69" d="100"/>
        </p:scale>
        <p:origin x="558" y="48"/>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9D441-6685-4D22-9455-E8300A181CF7}" type="datetimeFigureOut">
              <a:rPr lang="en-US" smtClean="0"/>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721EBE-37AF-4546-BD0D-67F5851D8813}" type="slidenum">
              <a:rPr lang="en-US" smtClean="0"/>
              <a:t>‹#›</a:t>
            </a:fld>
            <a:endParaRPr lang="en-US"/>
          </a:p>
        </p:txBody>
      </p:sp>
    </p:spTree>
    <p:extLst>
      <p:ext uri="{BB962C8B-B14F-4D97-AF65-F5344CB8AC3E}">
        <p14:creationId xmlns:p14="http://schemas.microsoft.com/office/powerpoint/2010/main" val="2253235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f64608ee65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8" name="Google Shape;1308;gf64608ee65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0418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7647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8291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327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4208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6978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3424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631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f64608ee65_1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f64608ee65_1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f9cccc65c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f9cccc65c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gfa1a07f17b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1" name="Google Shape;1891;gfa1a07f17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5950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gfa1a07f17b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1" name="Google Shape;1891;gfa1a07f17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9607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gfa1a07f17b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0" name="Google Shape;2390;gfa1a07f17b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f9cccc65c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f9cccc65c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5235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6506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15334" y="365100"/>
            <a:ext cx="11611433" cy="61488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1657355" y="1261467"/>
            <a:ext cx="9171147" cy="43564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 name="Google Shape;38;p2"/>
          <p:cNvSpPr txBox="1">
            <a:spLocks noGrp="1"/>
          </p:cNvSpPr>
          <p:nvPr>
            <p:ph type="ctrTitle"/>
          </p:nvPr>
        </p:nvSpPr>
        <p:spPr>
          <a:xfrm>
            <a:off x="2493261" y="1919433"/>
            <a:ext cx="7564400" cy="222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000">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9" name="Google Shape;39;p2"/>
          <p:cNvSpPr txBox="1">
            <a:spLocks noGrp="1"/>
          </p:cNvSpPr>
          <p:nvPr>
            <p:ph type="subTitle" idx="1"/>
          </p:nvPr>
        </p:nvSpPr>
        <p:spPr>
          <a:xfrm>
            <a:off x="3359877" y="4473100"/>
            <a:ext cx="58216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74678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4501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87873B-FA04-344F-833A-91A1CF6B24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513CFE-70E8-5D47-92C4-CAF139E2C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27B58A-A1DA-DD4C-9AD5-0E80800FC35E}"/>
              </a:ext>
            </a:extLst>
          </p:cNvPr>
          <p:cNvSpPr>
            <a:spLocks noGrp="1" noChangeArrowheads="1"/>
          </p:cNvSpPr>
          <p:nvPr>
            <p:ph type="sldNum" sz="quarter" idx="12"/>
          </p:nvPr>
        </p:nvSpPr>
        <p:spPr>
          <a:ln/>
        </p:spPr>
        <p:txBody>
          <a:bodyPr/>
          <a:lstStyle>
            <a:lvl1pPr>
              <a:defRPr/>
            </a:lvl1pPr>
          </a:lstStyle>
          <a:p>
            <a:fld id="{6B355F96-207C-9649-A1CB-38F8E3BC9B18}" type="slidenum">
              <a:rPr lang="en-US" altLang="en-VN"/>
              <a:pPr/>
              <a:t>‹#›</a:t>
            </a:fld>
            <a:endParaRPr lang="en-US" altLang="en-VN"/>
          </a:p>
        </p:txBody>
      </p:sp>
    </p:spTree>
    <p:extLst>
      <p:ext uri="{BB962C8B-B14F-4D97-AF65-F5344CB8AC3E}">
        <p14:creationId xmlns:p14="http://schemas.microsoft.com/office/powerpoint/2010/main" val="2617348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5397956-FB01-EA47-ADD9-C32D728E1F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1F11B7-0904-2741-B06E-A4D72616AA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27D039-D091-684D-8C6F-F82AF0F6566B}"/>
              </a:ext>
            </a:extLst>
          </p:cNvPr>
          <p:cNvSpPr>
            <a:spLocks noGrp="1" noChangeArrowheads="1"/>
          </p:cNvSpPr>
          <p:nvPr>
            <p:ph type="sldNum" sz="quarter" idx="12"/>
          </p:nvPr>
        </p:nvSpPr>
        <p:spPr>
          <a:ln/>
        </p:spPr>
        <p:txBody>
          <a:bodyPr/>
          <a:lstStyle>
            <a:lvl1pPr>
              <a:defRPr/>
            </a:lvl1pPr>
          </a:lstStyle>
          <a:p>
            <a:fld id="{836C717F-4856-AA49-9D15-74378B7B28C8}" type="slidenum">
              <a:rPr lang="en-US" altLang="en-US"/>
              <a:pPr/>
              <a:t>‹#›</a:t>
            </a:fld>
            <a:endParaRPr lang="en-US" altLang="en-US"/>
          </a:p>
        </p:txBody>
      </p:sp>
    </p:spTree>
    <p:extLst>
      <p:ext uri="{BB962C8B-B14F-4D97-AF65-F5344CB8AC3E}">
        <p14:creationId xmlns:p14="http://schemas.microsoft.com/office/powerpoint/2010/main" val="521756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5AF94B-BC11-D045-BC86-B31CFC88C7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76F9FC-FA25-D84F-9906-33219D15F6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64AB2B-E94E-0641-A381-146C74717B27}"/>
              </a:ext>
            </a:extLst>
          </p:cNvPr>
          <p:cNvSpPr>
            <a:spLocks noGrp="1" noChangeArrowheads="1"/>
          </p:cNvSpPr>
          <p:nvPr>
            <p:ph type="sldNum" sz="quarter" idx="12"/>
          </p:nvPr>
        </p:nvSpPr>
        <p:spPr>
          <a:ln/>
        </p:spPr>
        <p:txBody>
          <a:bodyPr/>
          <a:lstStyle>
            <a:lvl1pPr>
              <a:defRPr/>
            </a:lvl1pPr>
          </a:lstStyle>
          <a:p>
            <a:fld id="{8600D9CF-11F6-DB41-966A-E14DC23A97F8}" type="slidenum">
              <a:rPr lang="en-US" altLang="en-US"/>
              <a:pPr/>
              <a:t>‹#›</a:t>
            </a:fld>
            <a:endParaRPr lang="en-US" altLang="en-US"/>
          </a:p>
        </p:txBody>
      </p:sp>
    </p:spTree>
    <p:extLst>
      <p:ext uri="{BB962C8B-B14F-4D97-AF65-F5344CB8AC3E}">
        <p14:creationId xmlns:p14="http://schemas.microsoft.com/office/powerpoint/2010/main" val="1731205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B5E8363-16A5-D249-B8AA-6458CE6764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4889CC-D3B0-B944-A522-52E25D806D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640A81-3E88-E348-9747-623DDF683BB5}"/>
              </a:ext>
            </a:extLst>
          </p:cNvPr>
          <p:cNvSpPr>
            <a:spLocks noGrp="1" noChangeArrowheads="1"/>
          </p:cNvSpPr>
          <p:nvPr>
            <p:ph type="sldNum" sz="quarter" idx="12"/>
          </p:nvPr>
        </p:nvSpPr>
        <p:spPr>
          <a:ln/>
        </p:spPr>
        <p:txBody>
          <a:bodyPr/>
          <a:lstStyle>
            <a:lvl1pPr>
              <a:defRPr/>
            </a:lvl1pPr>
          </a:lstStyle>
          <a:p>
            <a:fld id="{EDAC5216-DF82-2543-A6A0-F7FAAC3D7F1E}" type="slidenum">
              <a:rPr lang="en-US" altLang="en-US"/>
              <a:pPr/>
              <a:t>‹#›</a:t>
            </a:fld>
            <a:endParaRPr lang="en-US" altLang="en-US"/>
          </a:p>
        </p:txBody>
      </p:sp>
    </p:spTree>
    <p:extLst>
      <p:ext uri="{BB962C8B-B14F-4D97-AF65-F5344CB8AC3E}">
        <p14:creationId xmlns:p14="http://schemas.microsoft.com/office/powerpoint/2010/main" val="3554554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C86AF1F-FC5A-7C4C-98AA-664C164A6D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29FC41-81A9-794B-9ACE-3F73FCF8B6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49CDB8-E621-F847-853F-E3DC99DE8FBA}"/>
              </a:ext>
            </a:extLst>
          </p:cNvPr>
          <p:cNvSpPr>
            <a:spLocks noGrp="1" noChangeArrowheads="1"/>
          </p:cNvSpPr>
          <p:nvPr>
            <p:ph type="sldNum" sz="quarter" idx="12"/>
          </p:nvPr>
        </p:nvSpPr>
        <p:spPr>
          <a:ln/>
        </p:spPr>
        <p:txBody>
          <a:bodyPr/>
          <a:lstStyle>
            <a:lvl1pPr>
              <a:defRPr/>
            </a:lvl1pPr>
          </a:lstStyle>
          <a:p>
            <a:fld id="{8FD9AC89-B2B9-BB4E-93AC-E962B98A9DE5}" type="slidenum">
              <a:rPr lang="en-US" altLang="en-US"/>
              <a:pPr/>
              <a:t>‹#›</a:t>
            </a:fld>
            <a:endParaRPr lang="en-US" altLang="en-US"/>
          </a:p>
        </p:txBody>
      </p:sp>
    </p:spTree>
    <p:extLst>
      <p:ext uri="{BB962C8B-B14F-4D97-AF65-F5344CB8AC3E}">
        <p14:creationId xmlns:p14="http://schemas.microsoft.com/office/powerpoint/2010/main" val="1279106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8BF624-325D-BC46-A0CD-2570513211A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1953550-B1CF-1040-A0F1-E5E86A0D47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691FC77-0B19-2A4F-96CE-6DBE12DBB179}"/>
              </a:ext>
            </a:extLst>
          </p:cNvPr>
          <p:cNvSpPr>
            <a:spLocks noGrp="1" noChangeArrowheads="1"/>
          </p:cNvSpPr>
          <p:nvPr>
            <p:ph type="sldNum" sz="quarter" idx="12"/>
          </p:nvPr>
        </p:nvSpPr>
        <p:spPr>
          <a:ln/>
        </p:spPr>
        <p:txBody>
          <a:bodyPr/>
          <a:lstStyle>
            <a:lvl1pPr>
              <a:defRPr/>
            </a:lvl1pPr>
          </a:lstStyle>
          <a:p>
            <a:fld id="{890A6AB2-0F64-7F45-BABE-7EA17B8149CD}" type="slidenum">
              <a:rPr lang="en-US" altLang="en-US"/>
              <a:pPr/>
              <a:t>‹#›</a:t>
            </a:fld>
            <a:endParaRPr lang="en-US" altLang="en-US"/>
          </a:p>
        </p:txBody>
      </p:sp>
    </p:spTree>
    <p:extLst>
      <p:ext uri="{BB962C8B-B14F-4D97-AF65-F5344CB8AC3E}">
        <p14:creationId xmlns:p14="http://schemas.microsoft.com/office/powerpoint/2010/main" val="952439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986C59A-C194-EE4D-AEBB-E05633AFE51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5251C17-A9D8-A24D-9A6A-9208968A38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6F78829-285F-4442-9E88-F92AD8B3ECF9}"/>
              </a:ext>
            </a:extLst>
          </p:cNvPr>
          <p:cNvSpPr>
            <a:spLocks noGrp="1" noChangeArrowheads="1"/>
          </p:cNvSpPr>
          <p:nvPr>
            <p:ph type="sldNum" sz="quarter" idx="12"/>
          </p:nvPr>
        </p:nvSpPr>
        <p:spPr>
          <a:ln/>
        </p:spPr>
        <p:txBody>
          <a:bodyPr/>
          <a:lstStyle>
            <a:lvl1pPr>
              <a:defRPr/>
            </a:lvl1pPr>
          </a:lstStyle>
          <a:p>
            <a:fld id="{0312D447-EF13-7C41-9C59-DF876FFFED3C}" type="slidenum">
              <a:rPr lang="en-US" altLang="en-US"/>
              <a:pPr/>
              <a:t>‹#›</a:t>
            </a:fld>
            <a:endParaRPr lang="en-US" altLang="en-US"/>
          </a:p>
        </p:txBody>
      </p:sp>
    </p:spTree>
    <p:extLst>
      <p:ext uri="{BB962C8B-B14F-4D97-AF65-F5344CB8AC3E}">
        <p14:creationId xmlns:p14="http://schemas.microsoft.com/office/powerpoint/2010/main" val="1661586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6414FB5-928A-044E-8686-1DCEF4F8A68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9C9E9A2-D3C9-4944-966F-86554F8DE8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759025A-48BA-EF4F-88C1-D3978B765F3A}"/>
              </a:ext>
            </a:extLst>
          </p:cNvPr>
          <p:cNvSpPr>
            <a:spLocks noGrp="1" noChangeArrowheads="1"/>
          </p:cNvSpPr>
          <p:nvPr>
            <p:ph type="sldNum" sz="quarter" idx="12"/>
          </p:nvPr>
        </p:nvSpPr>
        <p:spPr>
          <a:ln/>
        </p:spPr>
        <p:txBody>
          <a:bodyPr/>
          <a:lstStyle>
            <a:lvl1pPr>
              <a:defRPr/>
            </a:lvl1pPr>
          </a:lstStyle>
          <a:p>
            <a:fld id="{EC7D9ADD-E815-944D-B398-5165F38E4CA9}" type="slidenum">
              <a:rPr lang="en-US" altLang="en-US"/>
              <a:pPr/>
              <a:t>‹#›</a:t>
            </a:fld>
            <a:endParaRPr lang="en-US" altLang="en-US"/>
          </a:p>
        </p:txBody>
      </p:sp>
    </p:spTree>
    <p:extLst>
      <p:ext uri="{BB962C8B-B14F-4D97-AF65-F5344CB8AC3E}">
        <p14:creationId xmlns:p14="http://schemas.microsoft.com/office/powerpoint/2010/main" val="4109497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C24F41E-E9A5-9D4D-8093-2D414DB27C7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0068B70-4F07-A543-87E4-6D85F13043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A82553-EAE1-CE48-977A-908E736A4646}"/>
              </a:ext>
            </a:extLst>
          </p:cNvPr>
          <p:cNvSpPr>
            <a:spLocks noGrp="1" noChangeArrowheads="1"/>
          </p:cNvSpPr>
          <p:nvPr>
            <p:ph type="sldNum" sz="quarter" idx="12"/>
          </p:nvPr>
        </p:nvSpPr>
        <p:spPr>
          <a:ln/>
        </p:spPr>
        <p:txBody>
          <a:bodyPr/>
          <a:lstStyle>
            <a:lvl1pPr>
              <a:defRPr/>
            </a:lvl1pPr>
          </a:lstStyle>
          <a:p>
            <a:fld id="{FCF977B5-3D27-634D-B9A3-13D278CD7E93}" type="slidenum">
              <a:rPr lang="en-US" altLang="en-US"/>
              <a:pPr/>
              <a:t>‹#›</a:t>
            </a:fld>
            <a:endParaRPr lang="en-US" altLang="en-US"/>
          </a:p>
        </p:txBody>
      </p:sp>
    </p:spTree>
    <p:extLst>
      <p:ext uri="{BB962C8B-B14F-4D97-AF65-F5344CB8AC3E}">
        <p14:creationId xmlns:p14="http://schemas.microsoft.com/office/powerpoint/2010/main" val="503935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75"/>
        <p:cNvGrpSpPr/>
        <p:nvPr/>
      </p:nvGrpSpPr>
      <p:grpSpPr>
        <a:xfrm>
          <a:off x="0" y="0"/>
          <a:ext cx="0" cy="0"/>
          <a:chOff x="0" y="0"/>
          <a:chExt cx="0" cy="0"/>
        </a:xfrm>
      </p:grpSpPr>
      <p:grpSp>
        <p:nvGrpSpPr>
          <p:cNvPr id="76" name="Google Shape;76;p4"/>
          <p:cNvGrpSpPr/>
          <p:nvPr/>
        </p:nvGrpSpPr>
        <p:grpSpPr>
          <a:xfrm>
            <a:off x="-1135833" y="365100"/>
            <a:ext cx="12962600" cy="6148800"/>
            <a:chOff x="-851875" y="273825"/>
            <a:chExt cx="9721950" cy="4611600"/>
          </a:xfrm>
        </p:grpSpPr>
        <p:sp>
          <p:nvSpPr>
            <p:cNvPr id="77" name="Google Shape;77;p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4"/>
            <p:cNvGrpSpPr/>
            <p:nvPr/>
          </p:nvGrpSpPr>
          <p:grpSpPr>
            <a:xfrm>
              <a:off x="81691" y="785819"/>
              <a:ext cx="155400" cy="3538775"/>
              <a:chOff x="435991" y="785819"/>
              <a:chExt cx="155400" cy="3538775"/>
            </a:xfrm>
          </p:grpSpPr>
          <p:sp>
            <p:nvSpPr>
              <p:cNvPr id="80" name="Google Shape;80;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4"/>
            <p:cNvGrpSpPr/>
            <p:nvPr/>
          </p:nvGrpSpPr>
          <p:grpSpPr>
            <a:xfrm>
              <a:off x="435991" y="785819"/>
              <a:ext cx="155400" cy="3538775"/>
              <a:chOff x="435991" y="785819"/>
              <a:chExt cx="155400" cy="3538775"/>
            </a:xfrm>
          </p:grpSpPr>
          <p:sp>
            <p:nvSpPr>
              <p:cNvPr id="89" name="Google Shape;89;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 name="Google Shape;97;p4"/>
            <p:cNvGrpSpPr/>
            <p:nvPr/>
          </p:nvGrpSpPr>
          <p:grpSpPr>
            <a:xfrm>
              <a:off x="161500" y="826619"/>
              <a:ext cx="352200" cy="3457175"/>
              <a:chOff x="161500" y="826619"/>
              <a:chExt cx="352200" cy="3457175"/>
            </a:xfrm>
          </p:grpSpPr>
          <p:sp>
            <p:nvSpPr>
              <p:cNvPr id="98" name="Google Shape;98;p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06" name="Google Shape;106;p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07" name="Google Shape;107;p4"/>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8" name="Google Shape;108;p4"/>
          <p:cNvSpPr txBox="1">
            <a:spLocks noGrp="1"/>
          </p:cNvSpPr>
          <p:nvPr>
            <p:ph type="body" idx="1"/>
          </p:nvPr>
        </p:nvSpPr>
        <p:spPr>
          <a:xfrm>
            <a:off x="1299200" y="1575767"/>
            <a:ext cx="9942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3"/>
              </a:buClr>
              <a:buSzPts val="1400"/>
              <a:buFont typeface="Montserrat"/>
              <a:buAutoNum type="arabicPeriod"/>
              <a:defRPr sz="1600"/>
            </a:lvl1pPr>
            <a:lvl2pPr marL="1219170" lvl="1" indent="-423323">
              <a:spcBef>
                <a:spcPts val="0"/>
              </a:spcBef>
              <a:spcAft>
                <a:spcPts val="0"/>
              </a:spcAft>
              <a:buSzPts val="1400"/>
              <a:buFont typeface="Montserrat Medium"/>
              <a:buAutoNum type="alphaLcPeriod"/>
              <a:defRPr/>
            </a:lvl2pPr>
            <a:lvl3pPr marL="1828754" lvl="2" indent="-423323">
              <a:spcBef>
                <a:spcPts val="0"/>
              </a:spcBef>
              <a:spcAft>
                <a:spcPts val="0"/>
              </a:spcAft>
              <a:buSzPts val="1400"/>
              <a:buFont typeface="Montserrat Medium"/>
              <a:buAutoNum type="romanLcPeriod"/>
              <a:defRPr/>
            </a:lvl3pPr>
            <a:lvl4pPr marL="2438339" lvl="3" indent="-423323">
              <a:spcBef>
                <a:spcPts val="0"/>
              </a:spcBef>
              <a:spcAft>
                <a:spcPts val="0"/>
              </a:spcAft>
              <a:buSzPts val="1400"/>
              <a:buFont typeface="Montserrat Medium"/>
              <a:buAutoNum type="arabicPeriod"/>
              <a:defRPr/>
            </a:lvl4pPr>
            <a:lvl5pPr marL="3047924" lvl="4" indent="-423323">
              <a:spcBef>
                <a:spcPts val="0"/>
              </a:spcBef>
              <a:spcAft>
                <a:spcPts val="0"/>
              </a:spcAft>
              <a:buSzPts val="1400"/>
              <a:buFont typeface="Montserrat Medium"/>
              <a:buAutoNum type="alphaLcPeriod"/>
              <a:defRPr/>
            </a:lvl5pPr>
            <a:lvl6pPr marL="3657509" lvl="5" indent="-423323">
              <a:spcBef>
                <a:spcPts val="0"/>
              </a:spcBef>
              <a:spcAft>
                <a:spcPts val="0"/>
              </a:spcAft>
              <a:buSzPts val="1400"/>
              <a:buFont typeface="Montserrat Medium"/>
              <a:buAutoNum type="romanLcPeriod"/>
              <a:defRPr/>
            </a:lvl6pPr>
            <a:lvl7pPr marL="4267093" lvl="6" indent="-423323">
              <a:spcBef>
                <a:spcPts val="0"/>
              </a:spcBef>
              <a:spcAft>
                <a:spcPts val="0"/>
              </a:spcAft>
              <a:buSzPts val="1400"/>
              <a:buFont typeface="Montserrat Medium"/>
              <a:buAutoNum type="arabicPeriod"/>
              <a:defRPr/>
            </a:lvl7pPr>
            <a:lvl8pPr marL="4876678" lvl="7" indent="-423323">
              <a:spcBef>
                <a:spcPts val="0"/>
              </a:spcBef>
              <a:spcAft>
                <a:spcPts val="0"/>
              </a:spcAft>
              <a:buSzPts val="1400"/>
              <a:buFont typeface="Montserrat Medium"/>
              <a:buAutoNum type="alphaLcPeriod"/>
              <a:defRPr/>
            </a:lvl8pPr>
            <a:lvl9pPr marL="5486263" lvl="8" indent="-423323">
              <a:spcBef>
                <a:spcPts val="0"/>
              </a:spcBef>
              <a:spcAft>
                <a:spcPts val="0"/>
              </a:spcAft>
              <a:buSzPts val="1400"/>
              <a:buFont typeface="Montserrat Medium"/>
              <a:buAutoNum type="romanLcPeriod"/>
              <a:defRPr/>
            </a:lvl9pPr>
          </a:lstStyle>
          <a:p>
            <a:endParaRPr/>
          </a:p>
        </p:txBody>
      </p:sp>
      <p:grpSp>
        <p:nvGrpSpPr>
          <p:cNvPr id="109" name="Google Shape;109;p4"/>
          <p:cNvGrpSpPr/>
          <p:nvPr/>
        </p:nvGrpSpPr>
        <p:grpSpPr>
          <a:xfrm>
            <a:off x="10880064" y="5923777"/>
            <a:ext cx="207200" cy="207200"/>
            <a:chOff x="1666623" y="2623621"/>
            <a:chExt cx="155400" cy="155400"/>
          </a:xfrm>
        </p:grpSpPr>
        <p:sp>
          <p:nvSpPr>
            <p:cNvPr id="110" name="Google Shape;110;p4"/>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11" name="Google Shape;111;p4"/>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24003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1EF07A3-A143-B346-B567-9227D63BF3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0E394D2-872A-5046-89B6-DE5039555E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4E16CB-B93D-FF4F-ADBA-96C83E6CE6A2}"/>
              </a:ext>
            </a:extLst>
          </p:cNvPr>
          <p:cNvSpPr>
            <a:spLocks noGrp="1" noChangeArrowheads="1"/>
          </p:cNvSpPr>
          <p:nvPr>
            <p:ph type="sldNum" sz="quarter" idx="12"/>
          </p:nvPr>
        </p:nvSpPr>
        <p:spPr>
          <a:ln/>
        </p:spPr>
        <p:txBody>
          <a:bodyPr/>
          <a:lstStyle>
            <a:lvl1pPr>
              <a:defRPr/>
            </a:lvl1pPr>
          </a:lstStyle>
          <a:p>
            <a:fld id="{C6EFA90B-A57B-B447-9A13-D4C25C345E0B}" type="slidenum">
              <a:rPr lang="en-US" altLang="en-US"/>
              <a:pPr/>
              <a:t>‹#›</a:t>
            </a:fld>
            <a:endParaRPr lang="en-US" altLang="en-US"/>
          </a:p>
        </p:txBody>
      </p:sp>
    </p:spTree>
    <p:extLst>
      <p:ext uri="{BB962C8B-B14F-4D97-AF65-F5344CB8AC3E}">
        <p14:creationId xmlns:p14="http://schemas.microsoft.com/office/powerpoint/2010/main" val="2869261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66B616-DD02-384E-B8D9-4D4E4A99E2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E06917-7883-5F4C-A3B7-52EB92B283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6F8A10-8B81-FB4A-9F1A-18692287496E}"/>
              </a:ext>
            </a:extLst>
          </p:cNvPr>
          <p:cNvSpPr>
            <a:spLocks noGrp="1" noChangeArrowheads="1"/>
          </p:cNvSpPr>
          <p:nvPr>
            <p:ph type="sldNum" sz="quarter" idx="12"/>
          </p:nvPr>
        </p:nvSpPr>
        <p:spPr>
          <a:ln/>
        </p:spPr>
        <p:txBody>
          <a:bodyPr/>
          <a:lstStyle>
            <a:lvl1pPr>
              <a:defRPr/>
            </a:lvl1pPr>
          </a:lstStyle>
          <a:p>
            <a:fld id="{1197F675-15A1-DF4E-875E-DBC906E3A653}" type="slidenum">
              <a:rPr lang="en-US" altLang="en-US"/>
              <a:pPr/>
              <a:t>‹#›</a:t>
            </a:fld>
            <a:endParaRPr lang="en-US" altLang="en-US"/>
          </a:p>
        </p:txBody>
      </p:sp>
    </p:spTree>
    <p:extLst>
      <p:ext uri="{BB962C8B-B14F-4D97-AF65-F5344CB8AC3E}">
        <p14:creationId xmlns:p14="http://schemas.microsoft.com/office/powerpoint/2010/main" val="3698766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B67C8D-63AA-1B49-998B-C7807DE2BE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930540-8DEC-C749-ACC8-3ECDB7A9E4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72E338-2AE7-9C46-B8A8-94D79159BF25}"/>
              </a:ext>
            </a:extLst>
          </p:cNvPr>
          <p:cNvSpPr>
            <a:spLocks noGrp="1" noChangeArrowheads="1"/>
          </p:cNvSpPr>
          <p:nvPr>
            <p:ph type="sldNum" sz="quarter" idx="12"/>
          </p:nvPr>
        </p:nvSpPr>
        <p:spPr>
          <a:ln/>
        </p:spPr>
        <p:txBody>
          <a:bodyPr/>
          <a:lstStyle>
            <a:lvl1pPr>
              <a:defRPr/>
            </a:lvl1pPr>
          </a:lstStyle>
          <a:p>
            <a:fld id="{FDD6B8E0-C6BD-6641-95C5-F0A83BDECF03}" type="slidenum">
              <a:rPr lang="en-US" altLang="en-US"/>
              <a:pPr/>
              <a:t>‹#›</a:t>
            </a:fld>
            <a:endParaRPr lang="en-US" altLang="en-US"/>
          </a:p>
        </p:txBody>
      </p:sp>
    </p:spTree>
    <p:extLst>
      <p:ext uri="{BB962C8B-B14F-4D97-AF65-F5344CB8AC3E}">
        <p14:creationId xmlns:p14="http://schemas.microsoft.com/office/powerpoint/2010/main" val="1399231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A8B5C0-A353-E04D-93B7-A03DC246B14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32C051-2209-2947-BC92-C12024A80A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6C9AFF-9B1F-C448-9116-678663B88CE7}"/>
              </a:ext>
            </a:extLst>
          </p:cNvPr>
          <p:cNvSpPr>
            <a:spLocks noGrp="1" noChangeArrowheads="1"/>
          </p:cNvSpPr>
          <p:nvPr>
            <p:ph type="sldNum" sz="quarter" idx="12"/>
          </p:nvPr>
        </p:nvSpPr>
        <p:spPr>
          <a:ln/>
        </p:spPr>
        <p:txBody>
          <a:bodyPr/>
          <a:lstStyle>
            <a:lvl1pPr>
              <a:defRPr/>
            </a:lvl1pPr>
          </a:lstStyle>
          <a:p>
            <a:fld id="{3AD2FC1A-49F7-434B-953B-04E08888ACAA}" type="slidenum">
              <a:rPr lang="en-US" altLang="en-US"/>
              <a:pPr/>
              <a:t>‹#›</a:t>
            </a:fld>
            <a:endParaRPr lang="en-US" altLang="en-US"/>
          </a:p>
        </p:txBody>
      </p:sp>
    </p:spTree>
    <p:extLst>
      <p:ext uri="{BB962C8B-B14F-4D97-AF65-F5344CB8AC3E}">
        <p14:creationId xmlns:p14="http://schemas.microsoft.com/office/powerpoint/2010/main" val="2689482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026FC62-6120-3D4E-9E87-89E40FD7369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2DD8530-1AFD-3C4A-A4F5-F0C32D193A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72246A1-2B13-0F44-84B5-EE6260B8C14B}"/>
              </a:ext>
            </a:extLst>
          </p:cNvPr>
          <p:cNvSpPr>
            <a:spLocks noGrp="1" noChangeArrowheads="1"/>
          </p:cNvSpPr>
          <p:nvPr>
            <p:ph type="sldNum" sz="quarter" idx="12"/>
          </p:nvPr>
        </p:nvSpPr>
        <p:spPr>
          <a:ln/>
        </p:spPr>
        <p:txBody>
          <a:bodyPr/>
          <a:lstStyle>
            <a:lvl1pPr>
              <a:defRPr/>
            </a:lvl1pPr>
          </a:lstStyle>
          <a:p>
            <a:fld id="{63C88836-D97B-1242-8468-C5A9DCCDD261}" type="slidenum">
              <a:rPr lang="en-US" altLang="en-US"/>
              <a:pPr/>
              <a:t>‹#›</a:t>
            </a:fld>
            <a:endParaRPr lang="en-US" altLang="en-US"/>
          </a:p>
        </p:txBody>
      </p:sp>
    </p:spTree>
    <p:extLst>
      <p:ext uri="{BB962C8B-B14F-4D97-AF65-F5344CB8AC3E}">
        <p14:creationId xmlns:p14="http://schemas.microsoft.com/office/powerpoint/2010/main" val="4091259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4">
            <a:extLst>
              <a:ext uri="{FF2B5EF4-FFF2-40B4-BE49-F238E27FC236}">
                <a16:creationId xmlns:a16="http://schemas.microsoft.com/office/drawing/2014/main" id="{2BAA3B31-24EF-6543-8E51-648A0B9504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EB7C59-BA85-A74F-ADA8-669E034D05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BD802D-25CD-5048-9C3A-FB325806F512}"/>
              </a:ext>
            </a:extLst>
          </p:cNvPr>
          <p:cNvSpPr>
            <a:spLocks noGrp="1" noChangeArrowheads="1"/>
          </p:cNvSpPr>
          <p:nvPr>
            <p:ph type="sldNum" sz="quarter" idx="12"/>
          </p:nvPr>
        </p:nvSpPr>
        <p:spPr>
          <a:ln/>
        </p:spPr>
        <p:txBody>
          <a:bodyPr/>
          <a:lstStyle>
            <a:lvl1pPr>
              <a:defRPr/>
            </a:lvl1pPr>
          </a:lstStyle>
          <a:p>
            <a:fld id="{190AD4E0-B33D-764A-A3C6-F2FED2E8CCC2}" type="slidenum">
              <a:rPr lang="en-US" altLang="en-US"/>
              <a:pPr/>
              <a:t>‹#›</a:t>
            </a:fld>
            <a:endParaRPr lang="en-US" altLang="en-US"/>
          </a:p>
        </p:txBody>
      </p:sp>
    </p:spTree>
    <p:extLst>
      <p:ext uri="{BB962C8B-B14F-4D97-AF65-F5344CB8AC3E}">
        <p14:creationId xmlns:p14="http://schemas.microsoft.com/office/powerpoint/2010/main" val="3766061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2471403" y="53977"/>
            <a:ext cx="2757901" cy="236372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397184" y="698684"/>
            <a:ext cx="9397635" cy="5469365"/>
          </a:xfrm>
          <a:prstGeom prst="rect">
            <a:avLst/>
          </a:prstGeom>
          <a:noFill/>
          <a:ln>
            <a:noFill/>
          </a:ln>
        </p:spPr>
      </p:pic>
      <p:pic>
        <p:nvPicPr>
          <p:cNvPr id="12" name="Google Shape;12;p2"/>
          <p:cNvPicPr preferRelativeResize="0"/>
          <p:nvPr/>
        </p:nvPicPr>
        <p:blipFill>
          <a:blip r:embed="rId5">
            <a:alphaModFix/>
          </a:blip>
          <a:stretch>
            <a:fillRect/>
          </a:stretch>
        </p:blipFill>
        <p:spPr>
          <a:xfrm>
            <a:off x="2125233" y="3986036"/>
            <a:ext cx="2113032" cy="24704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2042800" y="2304564"/>
            <a:ext cx="8106400" cy="220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8000"/>
            </a:lvl1pPr>
            <a:lvl2pPr lvl="1" algn="ctr">
              <a:lnSpc>
                <a:spcPct val="80000"/>
              </a:lnSpc>
              <a:spcBef>
                <a:spcPts val="0"/>
              </a:spcBef>
              <a:spcAft>
                <a:spcPts val="0"/>
              </a:spcAft>
              <a:buClr>
                <a:srgbClr val="0B5394"/>
              </a:buClr>
              <a:buSzPts val="6000"/>
              <a:buNone/>
              <a:defRPr sz="8000">
                <a:solidFill>
                  <a:srgbClr val="0B5394"/>
                </a:solidFill>
              </a:defRPr>
            </a:lvl2pPr>
            <a:lvl3pPr lvl="2" algn="ctr">
              <a:lnSpc>
                <a:spcPct val="80000"/>
              </a:lnSpc>
              <a:spcBef>
                <a:spcPts val="0"/>
              </a:spcBef>
              <a:spcAft>
                <a:spcPts val="0"/>
              </a:spcAft>
              <a:buClr>
                <a:srgbClr val="0B5394"/>
              </a:buClr>
              <a:buSzPts val="6000"/>
              <a:buNone/>
              <a:defRPr sz="8000">
                <a:solidFill>
                  <a:srgbClr val="0B5394"/>
                </a:solidFill>
              </a:defRPr>
            </a:lvl3pPr>
            <a:lvl4pPr lvl="3" algn="ctr">
              <a:lnSpc>
                <a:spcPct val="80000"/>
              </a:lnSpc>
              <a:spcBef>
                <a:spcPts val="0"/>
              </a:spcBef>
              <a:spcAft>
                <a:spcPts val="0"/>
              </a:spcAft>
              <a:buClr>
                <a:srgbClr val="0B5394"/>
              </a:buClr>
              <a:buSzPts val="6000"/>
              <a:buNone/>
              <a:defRPr sz="8000">
                <a:solidFill>
                  <a:srgbClr val="0B5394"/>
                </a:solidFill>
              </a:defRPr>
            </a:lvl4pPr>
            <a:lvl5pPr lvl="4" algn="ctr">
              <a:lnSpc>
                <a:spcPct val="80000"/>
              </a:lnSpc>
              <a:spcBef>
                <a:spcPts val="0"/>
              </a:spcBef>
              <a:spcAft>
                <a:spcPts val="0"/>
              </a:spcAft>
              <a:buClr>
                <a:srgbClr val="0B5394"/>
              </a:buClr>
              <a:buSzPts val="6000"/>
              <a:buNone/>
              <a:defRPr sz="8000">
                <a:solidFill>
                  <a:srgbClr val="0B5394"/>
                </a:solidFill>
              </a:defRPr>
            </a:lvl5pPr>
            <a:lvl6pPr lvl="5" algn="ctr">
              <a:lnSpc>
                <a:spcPct val="80000"/>
              </a:lnSpc>
              <a:spcBef>
                <a:spcPts val="0"/>
              </a:spcBef>
              <a:spcAft>
                <a:spcPts val="0"/>
              </a:spcAft>
              <a:buClr>
                <a:srgbClr val="0B5394"/>
              </a:buClr>
              <a:buSzPts val="6000"/>
              <a:buNone/>
              <a:defRPr sz="8000">
                <a:solidFill>
                  <a:srgbClr val="0B5394"/>
                </a:solidFill>
              </a:defRPr>
            </a:lvl6pPr>
            <a:lvl7pPr lvl="6" algn="ctr">
              <a:lnSpc>
                <a:spcPct val="80000"/>
              </a:lnSpc>
              <a:spcBef>
                <a:spcPts val="0"/>
              </a:spcBef>
              <a:spcAft>
                <a:spcPts val="0"/>
              </a:spcAft>
              <a:buClr>
                <a:srgbClr val="0B5394"/>
              </a:buClr>
              <a:buSzPts val="6000"/>
              <a:buNone/>
              <a:defRPr sz="8000">
                <a:solidFill>
                  <a:srgbClr val="0B5394"/>
                </a:solidFill>
              </a:defRPr>
            </a:lvl7pPr>
            <a:lvl8pPr lvl="7" algn="ctr">
              <a:lnSpc>
                <a:spcPct val="80000"/>
              </a:lnSpc>
              <a:spcBef>
                <a:spcPts val="0"/>
              </a:spcBef>
              <a:spcAft>
                <a:spcPts val="0"/>
              </a:spcAft>
              <a:buClr>
                <a:srgbClr val="0B5394"/>
              </a:buClr>
              <a:buSzPts val="6000"/>
              <a:buNone/>
              <a:defRPr sz="8000">
                <a:solidFill>
                  <a:srgbClr val="0B5394"/>
                </a:solidFill>
              </a:defRPr>
            </a:lvl8pPr>
            <a:lvl9pPr lvl="8" algn="ctr">
              <a:lnSpc>
                <a:spcPct val="80000"/>
              </a:lnSpc>
              <a:spcBef>
                <a:spcPts val="0"/>
              </a:spcBef>
              <a:spcAft>
                <a:spcPts val="0"/>
              </a:spcAft>
              <a:buClr>
                <a:srgbClr val="0B5394"/>
              </a:buClr>
              <a:buSzPts val="6000"/>
              <a:buNone/>
              <a:defRPr sz="8000">
                <a:solidFill>
                  <a:srgbClr val="0B5394"/>
                </a:solidFill>
              </a:defRPr>
            </a:lvl9pPr>
          </a:lstStyle>
          <a:p>
            <a:endParaRPr/>
          </a:p>
        </p:txBody>
      </p:sp>
      <p:sp>
        <p:nvSpPr>
          <p:cNvPr id="14" name="Google Shape;14;p2"/>
          <p:cNvSpPr txBox="1">
            <a:spLocks noGrp="1"/>
          </p:cNvSpPr>
          <p:nvPr>
            <p:ph type="subTitle" idx="1"/>
          </p:nvPr>
        </p:nvSpPr>
        <p:spPr>
          <a:xfrm>
            <a:off x="2230351" y="5025767"/>
            <a:ext cx="1902800" cy="1056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867">
                <a:solidFill>
                  <a:schemeClr val="dk2"/>
                </a:solidFill>
              </a:defRPr>
            </a:lvl1pPr>
            <a:lvl2pPr lvl="1"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2889146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7" name="Google Shape;17;p3"/>
          <p:cNvPicPr preferRelativeResize="0"/>
          <p:nvPr/>
        </p:nvPicPr>
        <p:blipFill>
          <a:blip r:embed="rId3">
            <a:alphaModFix/>
          </a:blip>
          <a:stretch>
            <a:fillRect/>
          </a:stretch>
        </p:blipFill>
        <p:spPr>
          <a:xfrm>
            <a:off x="2498869" y="596934"/>
            <a:ext cx="7194267" cy="5664135"/>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3564000" y="3401200"/>
            <a:ext cx="5064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9" name="Google Shape;19;p3"/>
          <p:cNvSpPr txBox="1">
            <a:spLocks noGrp="1"/>
          </p:cNvSpPr>
          <p:nvPr>
            <p:ph type="subTitle" idx="1"/>
          </p:nvPr>
        </p:nvSpPr>
        <p:spPr>
          <a:xfrm>
            <a:off x="3916988" y="4409800"/>
            <a:ext cx="43580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2133">
                <a:solidFill>
                  <a:schemeClr val="dk2"/>
                </a:solidFill>
              </a:defRPr>
            </a:lvl1pPr>
            <a:lvl2pPr lvl="1"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5037600" y="1871733"/>
            <a:ext cx="21168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6400" b="0">
                <a:solidFill>
                  <a:schemeClr val="dk1"/>
                </a:solidFill>
              </a:defRPr>
            </a:lvl1pPr>
            <a:lvl2pPr lvl="1" algn="ctr" rtl="0">
              <a:spcBef>
                <a:spcPts val="0"/>
              </a:spcBef>
              <a:spcAft>
                <a:spcPts val="0"/>
              </a:spcAft>
              <a:buClr>
                <a:schemeClr val="dk2"/>
              </a:buClr>
              <a:buSzPts val="4800"/>
              <a:buNone/>
              <a:defRPr sz="6400">
                <a:solidFill>
                  <a:schemeClr val="dk2"/>
                </a:solidFill>
              </a:defRPr>
            </a:lvl2pPr>
            <a:lvl3pPr lvl="2" algn="ctr" rtl="0">
              <a:spcBef>
                <a:spcPts val="0"/>
              </a:spcBef>
              <a:spcAft>
                <a:spcPts val="0"/>
              </a:spcAft>
              <a:buClr>
                <a:schemeClr val="dk2"/>
              </a:buClr>
              <a:buSzPts val="4800"/>
              <a:buNone/>
              <a:defRPr sz="6400">
                <a:solidFill>
                  <a:schemeClr val="dk2"/>
                </a:solidFill>
              </a:defRPr>
            </a:lvl3pPr>
            <a:lvl4pPr lvl="3" algn="ctr" rtl="0">
              <a:spcBef>
                <a:spcPts val="0"/>
              </a:spcBef>
              <a:spcAft>
                <a:spcPts val="0"/>
              </a:spcAft>
              <a:buClr>
                <a:schemeClr val="dk2"/>
              </a:buClr>
              <a:buSzPts val="4800"/>
              <a:buNone/>
              <a:defRPr sz="6400">
                <a:solidFill>
                  <a:schemeClr val="dk2"/>
                </a:solidFill>
              </a:defRPr>
            </a:lvl4pPr>
            <a:lvl5pPr lvl="4" algn="ctr" rtl="0">
              <a:spcBef>
                <a:spcPts val="0"/>
              </a:spcBef>
              <a:spcAft>
                <a:spcPts val="0"/>
              </a:spcAft>
              <a:buClr>
                <a:schemeClr val="dk2"/>
              </a:buClr>
              <a:buSzPts val="4800"/>
              <a:buNone/>
              <a:defRPr sz="6400">
                <a:solidFill>
                  <a:schemeClr val="dk2"/>
                </a:solidFill>
              </a:defRPr>
            </a:lvl5pPr>
            <a:lvl6pPr lvl="5" algn="ctr" rtl="0">
              <a:spcBef>
                <a:spcPts val="0"/>
              </a:spcBef>
              <a:spcAft>
                <a:spcPts val="0"/>
              </a:spcAft>
              <a:buClr>
                <a:schemeClr val="dk2"/>
              </a:buClr>
              <a:buSzPts val="4800"/>
              <a:buNone/>
              <a:defRPr sz="6400">
                <a:solidFill>
                  <a:schemeClr val="dk2"/>
                </a:solidFill>
              </a:defRPr>
            </a:lvl6pPr>
            <a:lvl7pPr lvl="6" algn="ctr" rtl="0">
              <a:spcBef>
                <a:spcPts val="0"/>
              </a:spcBef>
              <a:spcAft>
                <a:spcPts val="0"/>
              </a:spcAft>
              <a:buClr>
                <a:schemeClr val="dk2"/>
              </a:buClr>
              <a:buSzPts val="4800"/>
              <a:buNone/>
              <a:defRPr sz="6400">
                <a:solidFill>
                  <a:schemeClr val="dk2"/>
                </a:solidFill>
              </a:defRPr>
            </a:lvl7pPr>
            <a:lvl8pPr lvl="7" algn="ctr" rtl="0">
              <a:spcBef>
                <a:spcPts val="0"/>
              </a:spcBef>
              <a:spcAft>
                <a:spcPts val="0"/>
              </a:spcAft>
              <a:buClr>
                <a:schemeClr val="dk2"/>
              </a:buClr>
              <a:buSzPts val="4800"/>
              <a:buNone/>
              <a:defRPr sz="6400">
                <a:solidFill>
                  <a:schemeClr val="dk2"/>
                </a:solidFill>
              </a:defRPr>
            </a:lvl8pPr>
            <a:lvl9pPr lvl="8" algn="ctr" rtl="0">
              <a:spcBef>
                <a:spcPts val="0"/>
              </a:spcBef>
              <a:spcAft>
                <a:spcPts val="0"/>
              </a:spcAft>
              <a:buClr>
                <a:schemeClr val="dk2"/>
              </a:buClr>
              <a:buSzPts val="4800"/>
              <a:buNone/>
              <a:defRPr sz="6400">
                <a:solidFill>
                  <a:schemeClr val="dk2"/>
                </a:solidFill>
              </a:defRPr>
            </a:lvl9pPr>
          </a:lstStyle>
          <a:p>
            <a:r>
              <a:t>xx%</a:t>
            </a:r>
          </a:p>
        </p:txBody>
      </p:sp>
    </p:spTree>
    <p:extLst>
      <p:ext uri="{BB962C8B-B14F-4D97-AF65-F5344CB8AC3E}">
        <p14:creationId xmlns:p14="http://schemas.microsoft.com/office/powerpoint/2010/main" val="1430767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70" lvl="0" indent="-440245">
              <a:lnSpc>
                <a:spcPct val="100000"/>
              </a:lnSpc>
              <a:spcBef>
                <a:spcPts val="0"/>
              </a:spcBef>
              <a:spcAft>
                <a:spcPts val="0"/>
              </a:spcAft>
              <a:buClr>
                <a:schemeClr val="dk2"/>
              </a:buClr>
              <a:buSzPts val="1600"/>
              <a:buChar char="●"/>
              <a:defRPr sz="2133">
                <a:solidFill>
                  <a:schemeClr val="dk2"/>
                </a:solidFill>
              </a:defRPr>
            </a:lvl1pPr>
            <a:lvl2pPr marL="1219140" lvl="1" indent="-440245">
              <a:lnSpc>
                <a:spcPct val="100000"/>
              </a:lnSpc>
              <a:spcBef>
                <a:spcPts val="2133"/>
              </a:spcBef>
              <a:spcAft>
                <a:spcPts val="0"/>
              </a:spcAft>
              <a:buClr>
                <a:schemeClr val="dk2"/>
              </a:buClr>
              <a:buSzPts val="1600"/>
              <a:buChar char="○"/>
              <a:defRPr sz="2133">
                <a:solidFill>
                  <a:schemeClr val="dk2"/>
                </a:solidFill>
              </a:defRPr>
            </a:lvl2pPr>
            <a:lvl3pPr marL="1828709" lvl="2" indent="-440245">
              <a:lnSpc>
                <a:spcPct val="100000"/>
              </a:lnSpc>
              <a:spcBef>
                <a:spcPts val="2133"/>
              </a:spcBef>
              <a:spcAft>
                <a:spcPts val="0"/>
              </a:spcAft>
              <a:buClr>
                <a:schemeClr val="dk2"/>
              </a:buClr>
              <a:buSzPts val="1600"/>
              <a:buChar char="■"/>
              <a:defRPr sz="2133">
                <a:solidFill>
                  <a:schemeClr val="dk2"/>
                </a:solidFill>
              </a:defRPr>
            </a:lvl3pPr>
            <a:lvl4pPr marL="2438278" lvl="3" indent="-440245">
              <a:lnSpc>
                <a:spcPct val="100000"/>
              </a:lnSpc>
              <a:spcBef>
                <a:spcPts val="2133"/>
              </a:spcBef>
              <a:spcAft>
                <a:spcPts val="0"/>
              </a:spcAft>
              <a:buClr>
                <a:schemeClr val="dk2"/>
              </a:buClr>
              <a:buSzPts val="1600"/>
              <a:buChar char="●"/>
              <a:defRPr sz="2133">
                <a:solidFill>
                  <a:schemeClr val="dk2"/>
                </a:solidFill>
              </a:defRPr>
            </a:lvl4pPr>
            <a:lvl5pPr marL="3047848" lvl="4" indent="-440245">
              <a:lnSpc>
                <a:spcPct val="100000"/>
              </a:lnSpc>
              <a:spcBef>
                <a:spcPts val="2133"/>
              </a:spcBef>
              <a:spcAft>
                <a:spcPts val="0"/>
              </a:spcAft>
              <a:buClr>
                <a:schemeClr val="dk2"/>
              </a:buClr>
              <a:buSzPts val="1600"/>
              <a:buChar char="○"/>
              <a:defRPr sz="2133">
                <a:solidFill>
                  <a:schemeClr val="dk2"/>
                </a:solidFill>
              </a:defRPr>
            </a:lvl5pPr>
            <a:lvl6pPr marL="3657418" lvl="5" indent="-440245">
              <a:lnSpc>
                <a:spcPct val="100000"/>
              </a:lnSpc>
              <a:spcBef>
                <a:spcPts val="2133"/>
              </a:spcBef>
              <a:spcAft>
                <a:spcPts val="0"/>
              </a:spcAft>
              <a:buClr>
                <a:schemeClr val="dk2"/>
              </a:buClr>
              <a:buSzPts val="1600"/>
              <a:buChar char="■"/>
              <a:defRPr sz="2133">
                <a:solidFill>
                  <a:schemeClr val="dk2"/>
                </a:solidFill>
              </a:defRPr>
            </a:lvl6pPr>
            <a:lvl7pPr marL="4266987" lvl="6" indent="-440245">
              <a:lnSpc>
                <a:spcPct val="100000"/>
              </a:lnSpc>
              <a:spcBef>
                <a:spcPts val="2133"/>
              </a:spcBef>
              <a:spcAft>
                <a:spcPts val="0"/>
              </a:spcAft>
              <a:buClr>
                <a:schemeClr val="dk2"/>
              </a:buClr>
              <a:buSzPts val="1600"/>
              <a:buChar char="●"/>
              <a:defRPr sz="2133">
                <a:solidFill>
                  <a:schemeClr val="dk2"/>
                </a:solidFill>
              </a:defRPr>
            </a:lvl7pPr>
            <a:lvl8pPr marL="4876557" lvl="7" indent="-440245">
              <a:lnSpc>
                <a:spcPct val="100000"/>
              </a:lnSpc>
              <a:spcBef>
                <a:spcPts val="2133"/>
              </a:spcBef>
              <a:spcAft>
                <a:spcPts val="0"/>
              </a:spcAft>
              <a:buClr>
                <a:schemeClr val="dk2"/>
              </a:buClr>
              <a:buSzPts val="1600"/>
              <a:buChar char="○"/>
              <a:defRPr sz="2133">
                <a:solidFill>
                  <a:schemeClr val="dk2"/>
                </a:solidFill>
              </a:defRPr>
            </a:lvl8pPr>
            <a:lvl9pPr marL="5486126" lvl="8" indent="-440245">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808056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46" name="Google Shape;46;p9"/>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47" name="Google Shape;47;p9"/>
          <p:cNvSpPr txBox="1">
            <a:spLocks noGrp="1"/>
          </p:cNvSpPr>
          <p:nvPr>
            <p:ph type="subTitle" idx="1"/>
          </p:nvPr>
        </p:nvSpPr>
        <p:spPr>
          <a:xfrm>
            <a:off x="2173267" y="5104133"/>
            <a:ext cx="3110000" cy="9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2133">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6726300" y="719333"/>
            <a:ext cx="4299200" cy="5425600"/>
          </a:xfrm>
          <a:prstGeom prst="rect">
            <a:avLst/>
          </a:prstGeom>
        </p:spPr>
        <p:txBody>
          <a:bodyPr spcFirstLastPara="1" wrap="square" lIns="91425" tIns="91425" rIns="91425" bIns="91425" anchor="ctr" anchorCtr="0">
            <a:noAutofit/>
          </a:bodyPr>
          <a:lstStyle>
            <a:lvl1pPr marL="609570" lvl="0" indent="-423312">
              <a:spcBef>
                <a:spcPts val="0"/>
              </a:spcBef>
              <a:spcAft>
                <a:spcPts val="0"/>
              </a:spcAft>
              <a:buClr>
                <a:schemeClr val="dk2"/>
              </a:buClr>
              <a:buSzPts val="1400"/>
              <a:buChar char="●"/>
              <a:defRPr sz="1867">
                <a:solidFill>
                  <a:schemeClr val="dk2"/>
                </a:solidFill>
              </a:defRPr>
            </a:lvl1pPr>
            <a:lvl2pPr marL="1219140" lvl="1" indent="-423312">
              <a:spcBef>
                <a:spcPts val="0"/>
              </a:spcBef>
              <a:spcAft>
                <a:spcPts val="0"/>
              </a:spcAft>
              <a:buClr>
                <a:schemeClr val="dk2"/>
              </a:buClr>
              <a:buSzPts val="1400"/>
              <a:buChar char="○"/>
              <a:defRPr>
                <a:solidFill>
                  <a:schemeClr val="dk2"/>
                </a:solidFill>
              </a:defRPr>
            </a:lvl2pPr>
            <a:lvl3pPr marL="1828709" lvl="2" indent="-423312">
              <a:spcBef>
                <a:spcPts val="2133"/>
              </a:spcBef>
              <a:spcAft>
                <a:spcPts val="0"/>
              </a:spcAft>
              <a:buClr>
                <a:schemeClr val="dk2"/>
              </a:buClr>
              <a:buSzPts val="1400"/>
              <a:buChar char="■"/>
              <a:defRPr>
                <a:solidFill>
                  <a:schemeClr val="dk2"/>
                </a:solidFill>
              </a:defRPr>
            </a:lvl3pPr>
            <a:lvl4pPr marL="2438278" lvl="3" indent="-423312">
              <a:spcBef>
                <a:spcPts val="2133"/>
              </a:spcBef>
              <a:spcAft>
                <a:spcPts val="0"/>
              </a:spcAft>
              <a:buClr>
                <a:schemeClr val="dk2"/>
              </a:buClr>
              <a:buSzPts val="1400"/>
              <a:buChar char="●"/>
              <a:defRPr>
                <a:solidFill>
                  <a:schemeClr val="dk2"/>
                </a:solidFill>
              </a:defRPr>
            </a:lvl4pPr>
            <a:lvl5pPr marL="3047848" lvl="4" indent="-423312">
              <a:spcBef>
                <a:spcPts val="2133"/>
              </a:spcBef>
              <a:spcAft>
                <a:spcPts val="0"/>
              </a:spcAft>
              <a:buClr>
                <a:schemeClr val="dk2"/>
              </a:buClr>
              <a:buSzPts val="1400"/>
              <a:buChar char="○"/>
              <a:defRPr>
                <a:solidFill>
                  <a:schemeClr val="dk2"/>
                </a:solidFill>
              </a:defRPr>
            </a:lvl5pPr>
            <a:lvl6pPr marL="3657418" lvl="5" indent="-423312">
              <a:spcBef>
                <a:spcPts val="2133"/>
              </a:spcBef>
              <a:spcAft>
                <a:spcPts val="0"/>
              </a:spcAft>
              <a:buClr>
                <a:schemeClr val="dk2"/>
              </a:buClr>
              <a:buSzPts val="1400"/>
              <a:buChar char="■"/>
              <a:defRPr>
                <a:solidFill>
                  <a:schemeClr val="dk2"/>
                </a:solidFill>
              </a:defRPr>
            </a:lvl6pPr>
            <a:lvl7pPr marL="4266987" lvl="6" indent="-423312">
              <a:spcBef>
                <a:spcPts val="2133"/>
              </a:spcBef>
              <a:spcAft>
                <a:spcPts val="0"/>
              </a:spcAft>
              <a:buClr>
                <a:schemeClr val="dk2"/>
              </a:buClr>
              <a:buSzPts val="1400"/>
              <a:buChar char="●"/>
              <a:defRPr>
                <a:solidFill>
                  <a:schemeClr val="dk2"/>
                </a:solidFill>
              </a:defRPr>
            </a:lvl7pPr>
            <a:lvl8pPr marL="4876557" lvl="7" indent="-423312">
              <a:spcBef>
                <a:spcPts val="2133"/>
              </a:spcBef>
              <a:spcAft>
                <a:spcPts val="0"/>
              </a:spcAft>
              <a:buClr>
                <a:schemeClr val="dk2"/>
              </a:buClr>
              <a:buSzPts val="1400"/>
              <a:buChar char="○"/>
              <a:defRPr>
                <a:solidFill>
                  <a:schemeClr val="dk2"/>
                </a:solidFill>
              </a:defRPr>
            </a:lvl8pPr>
            <a:lvl9pPr marL="5486126" lvl="8" indent="-423312">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829873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12"/>
        <p:cNvGrpSpPr/>
        <p:nvPr/>
      </p:nvGrpSpPr>
      <p:grpSpPr>
        <a:xfrm>
          <a:off x="0" y="0"/>
          <a:ext cx="0" cy="0"/>
          <a:chOff x="0" y="0"/>
          <a:chExt cx="0" cy="0"/>
        </a:xfrm>
      </p:grpSpPr>
      <p:grpSp>
        <p:nvGrpSpPr>
          <p:cNvPr id="113" name="Google Shape;113;p5"/>
          <p:cNvGrpSpPr/>
          <p:nvPr/>
        </p:nvGrpSpPr>
        <p:grpSpPr>
          <a:xfrm>
            <a:off x="-1135833" y="365100"/>
            <a:ext cx="12962600" cy="6148800"/>
            <a:chOff x="-851875" y="273825"/>
            <a:chExt cx="9721950" cy="4611600"/>
          </a:xfrm>
        </p:grpSpPr>
        <p:sp>
          <p:nvSpPr>
            <p:cNvPr id="114" name="Google Shape;114;p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81691" y="785819"/>
              <a:ext cx="155400" cy="3538775"/>
              <a:chOff x="435991" y="785819"/>
              <a:chExt cx="155400" cy="3538775"/>
            </a:xfrm>
          </p:grpSpPr>
          <p:sp>
            <p:nvSpPr>
              <p:cNvPr id="117" name="Google Shape;117;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5"/>
            <p:cNvGrpSpPr/>
            <p:nvPr/>
          </p:nvGrpSpPr>
          <p:grpSpPr>
            <a:xfrm>
              <a:off x="435991" y="785819"/>
              <a:ext cx="155400" cy="3538775"/>
              <a:chOff x="435991" y="785819"/>
              <a:chExt cx="155400" cy="3538775"/>
            </a:xfrm>
          </p:grpSpPr>
          <p:sp>
            <p:nvSpPr>
              <p:cNvPr id="126" name="Google Shape;126;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5"/>
            <p:cNvGrpSpPr/>
            <p:nvPr/>
          </p:nvGrpSpPr>
          <p:grpSpPr>
            <a:xfrm>
              <a:off x="161500" y="826619"/>
              <a:ext cx="352200" cy="3457175"/>
              <a:chOff x="161500" y="826619"/>
              <a:chExt cx="352200" cy="3457175"/>
            </a:xfrm>
          </p:grpSpPr>
          <p:sp>
            <p:nvSpPr>
              <p:cNvPr id="135" name="Google Shape;135;p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43" name="Google Shape;143;p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44" name="Google Shape;144;p5"/>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45" name="Google Shape;145;p5"/>
          <p:cNvSpPr txBox="1">
            <a:spLocks noGrp="1"/>
          </p:cNvSpPr>
          <p:nvPr>
            <p:ph type="title" idx="2"/>
          </p:nvPr>
        </p:nvSpPr>
        <p:spPr>
          <a:xfrm>
            <a:off x="2384967"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6" name="Google Shape;146;p5"/>
          <p:cNvSpPr txBox="1">
            <a:spLocks noGrp="1"/>
          </p:cNvSpPr>
          <p:nvPr>
            <p:ph type="subTitle" idx="1"/>
          </p:nvPr>
        </p:nvSpPr>
        <p:spPr>
          <a:xfrm>
            <a:off x="2384967"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5"/>
          <p:cNvSpPr txBox="1">
            <a:spLocks noGrp="1"/>
          </p:cNvSpPr>
          <p:nvPr>
            <p:ph type="title" idx="3"/>
          </p:nvPr>
        </p:nvSpPr>
        <p:spPr>
          <a:xfrm>
            <a:off x="6648900"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8" name="Google Shape;148;p5"/>
          <p:cNvSpPr txBox="1">
            <a:spLocks noGrp="1"/>
          </p:cNvSpPr>
          <p:nvPr>
            <p:ph type="subTitle" idx="4"/>
          </p:nvPr>
        </p:nvSpPr>
        <p:spPr>
          <a:xfrm>
            <a:off x="6648900"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9" name="Google Shape;149;p5"/>
          <p:cNvGrpSpPr/>
          <p:nvPr/>
        </p:nvGrpSpPr>
        <p:grpSpPr>
          <a:xfrm>
            <a:off x="1801197" y="5953811"/>
            <a:ext cx="207200" cy="207200"/>
            <a:chOff x="1666623" y="2623621"/>
            <a:chExt cx="155400" cy="155400"/>
          </a:xfrm>
        </p:grpSpPr>
        <p:sp>
          <p:nvSpPr>
            <p:cNvPr id="150" name="Google Shape;150;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1" name="Google Shape;151;p5"/>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2" name="Google Shape;152;p5"/>
          <p:cNvGrpSpPr/>
          <p:nvPr/>
        </p:nvGrpSpPr>
        <p:grpSpPr>
          <a:xfrm>
            <a:off x="10702897" y="785077"/>
            <a:ext cx="207200" cy="207200"/>
            <a:chOff x="1666623" y="2623621"/>
            <a:chExt cx="155400" cy="155400"/>
          </a:xfrm>
        </p:grpSpPr>
        <p:sp>
          <p:nvSpPr>
            <p:cNvPr id="153" name="Google Shape;153;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4" name="Google Shape;154;p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5" name="Google Shape;155;p5"/>
          <p:cNvGrpSpPr/>
          <p:nvPr/>
        </p:nvGrpSpPr>
        <p:grpSpPr>
          <a:xfrm flipH="1">
            <a:off x="1200375" y="5414815"/>
            <a:ext cx="600812" cy="658788"/>
            <a:chOff x="1584644" y="2497374"/>
            <a:chExt cx="450609" cy="494091"/>
          </a:xfrm>
        </p:grpSpPr>
        <p:sp>
          <p:nvSpPr>
            <p:cNvPr id="156" name="Google Shape;156;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5"/>
          <p:cNvGrpSpPr/>
          <p:nvPr/>
        </p:nvGrpSpPr>
        <p:grpSpPr>
          <a:xfrm flipH="1">
            <a:off x="10791509" y="912982"/>
            <a:ext cx="600812" cy="658788"/>
            <a:chOff x="1584644" y="2497374"/>
            <a:chExt cx="450609" cy="494091"/>
          </a:xfrm>
        </p:grpSpPr>
        <p:sp>
          <p:nvSpPr>
            <p:cNvPr id="159" name="Google Shape;159;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37298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52" name="Google Shape;52;p10"/>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53" name="Google Shape;53;p10"/>
          <p:cNvSpPr txBox="1">
            <a:spLocks noGrp="1"/>
          </p:cNvSpPr>
          <p:nvPr>
            <p:ph type="title"/>
          </p:nvPr>
        </p:nvSpPr>
        <p:spPr>
          <a:xfrm>
            <a:off x="1336433" y="948231"/>
            <a:ext cx="3205200" cy="184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495234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3985735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64" name="Google Shape;64;p13"/>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65" name="Google Shape;65;p13"/>
          <p:cNvSpPr txBox="1">
            <a:spLocks noGrp="1"/>
          </p:cNvSpPr>
          <p:nvPr>
            <p:ph type="title"/>
          </p:nvPr>
        </p:nvSpPr>
        <p:spPr>
          <a:xfrm>
            <a:off x="120996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6" name="Google Shape;66;p13"/>
          <p:cNvSpPr txBox="1">
            <a:spLocks noGrp="1"/>
          </p:cNvSpPr>
          <p:nvPr>
            <p:ph type="subTitle" idx="1"/>
          </p:nvPr>
        </p:nvSpPr>
        <p:spPr>
          <a:xfrm>
            <a:off x="1239133"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7" name="Google Shape;67;p13"/>
          <p:cNvSpPr txBox="1">
            <a:spLocks noGrp="1"/>
          </p:cNvSpPr>
          <p:nvPr>
            <p:ph type="title" idx="2"/>
          </p:nvPr>
        </p:nvSpPr>
        <p:spPr>
          <a:xfrm>
            <a:off x="709164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8" name="Google Shape;68;p13"/>
          <p:cNvSpPr txBox="1">
            <a:spLocks noGrp="1"/>
          </p:cNvSpPr>
          <p:nvPr>
            <p:ph type="subTitle" idx="3"/>
          </p:nvPr>
        </p:nvSpPr>
        <p:spPr>
          <a:xfrm>
            <a:off x="7120816"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9" name="Google Shape;69;p13"/>
          <p:cNvSpPr txBox="1">
            <a:spLocks noGrp="1"/>
          </p:cNvSpPr>
          <p:nvPr>
            <p:ph type="title" idx="4"/>
          </p:nvPr>
        </p:nvSpPr>
        <p:spPr>
          <a:xfrm>
            <a:off x="120996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0" name="Google Shape;70;p13"/>
          <p:cNvSpPr txBox="1">
            <a:spLocks noGrp="1"/>
          </p:cNvSpPr>
          <p:nvPr>
            <p:ph type="subTitle" idx="5"/>
          </p:nvPr>
        </p:nvSpPr>
        <p:spPr>
          <a:xfrm>
            <a:off x="1239133" y="49145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1" name="Google Shape;71;p13"/>
          <p:cNvSpPr txBox="1">
            <a:spLocks noGrp="1"/>
          </p:cNvSpPr>
          <p:nvPr>
            <p:ph type="title" idx="6"/>
          </p:nvPr>
        </p:nvSpPr>
        <p:spPr>
          <a:xfrm>
            <a:off x="709164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2" name="Google Shape;72;p13"/>
          <p:cNvSpPr txBox="1">
            <a:spLocks noGrp="1"/>
          </p:cNvSpPr>
          <p:nvPr>
            <p:ph type="subTitle" idx="7"/>
          </p:nvPr>
        </p:nvSpPr>
        <p:spPr>
          <a:xfrm>
            <a:off x="7120816" y="4914499"/>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3" name="Google Shape;73;p13"/>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00125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76" name="Google Shape;76;p14"/>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77" name="Google Shape;77;p14"/>
          <p:cNvSpPr txBox="1">
            <a:spLocks noGrp="1"/>
          </p:cNvSpPr>
          <p:nvPr>
            <p:ph type="title"/>
          </p:nvPr>
        </p:nvSpPr>
        <p:spPr>
          <a:xfrm>
            <a:off x="8018152" y="1117867"/>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14"/>
          <p:cNvSpPr txBox="1">
            <a:spLocks noGrp="1"/>
          </p:cNvSpPr>
          <p:nvPr>
            <p:ph type="subTitle" idx="1"/>
          </p:nvPr>
        </p:nvSpPr>
        <p:spPr>
          <a:xfrm>
            <a:off x="8018152" y="1599136"/>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9" name="Google Shape;79;p14"/>
          <p:cNvSpPr txBox="1">
            <a:spLocks noGrp="1"/>
          </p:cNvSpPr>
          <p:nvPr>
            <p:ph type="title" idx="2"/>
          </p:nvPr>
        </p:nvSpPr>
        <p:spPr>
          <a:xfrm>
            <a:off x="8018137" y="2806565"/>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0" name="Google Shape;80;p14"/>
          <p:cNvSpPr txBox="1">
            <a:spLocks noGrp="1"/>
          </p:cNvSpPr>
          <p:nvPr>
            <p:ph type="subTitle" idx="3"/>
          </p:nvPr>
        </p:nvSpPr>
        <p:spPr>
          <a:xfrm>
            <a:off x="8018135" y="3287835"/>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1" name="Google Shape;81;p14"/>
          <p:cNvSpPr txBox="1">
            <a:spLocks noGrp="1"/>
          </p:cNvSpPr>
          <p:nvPr>
            <p:ph type="title" idx="4"/>
          </p:nvPr>
        </p:nvSpPr>
        <p:spPr>
          <a:xfrm>
            <a:off x="8018157" y="4495264"/>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2" name="Google Shape;82;p14"/>
          <p:cNvSpPr txBox="1">
            <a:spLocks noGrp="1"/>
          </p:cNvSpPr>
          <p:nvPr>
            <p:ph type="subTitle" idx="5"/>
          </p:nvPr>
        </p:nvSpPr>
        <p:spPr>
          <a:xfrm>
            <a:off x="8018153" y="4976533"/>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3" name="Google Shape;83;p14"/>
          <p:cNvSpPr txBox="1">
            <a:spLocks noGrp="1"/>
          </p:cNvSpPr>
          <p:nvPr>
            <p:ph type="title" idx="6"/>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666996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93" name="Google Shape;93;p16"/>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94" name="Google Shape;94;p16"/>
          <p:cNvSpPr txBox="1">
            <a:spLocks noGrp="1"/>
          </p:cNvSpPr>
          <p:nvPr>
            <p:ph type="title"/>
          </p:nvPr>
        </p:nvSpPr>
        <p:spPr>
          <a:xfrm>
            <a:off x="803563" y="2680033"/>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5" name="Google Shape;95;p16"/>
          <p:cNvSpPr txBox="1">
            <a:spLocks noGrp="1"/>
          </p:cNvSpPr>
          <p:nvPr>
            <p:ph type="subTitle" idx="1"/>
          </p:nvPr>
        </p:nvSpPr>
        <p:spPr>
          <a:xfrm>
            <a:off x="1118935" y="3186491"/>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6" name="Google Shape;96;p16"/>
          <p:cNvSpPr txBox="1">
            <a:spLocks noGrp="1"/>
          </p:cNvSpPr>
          <p:nvPr>
            <p:ph type="title" idx="2"/>
          </p:nvPr>
        </p:nvSpPr>
        <p:spPr>
          <a:xfrm>
            <a:off x="7794037" y="268003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97" name="Google Shape;97;p16"/>
          <p:cNvSpPr txBox="1">
            <a:spLocks noGrp="1"/>
          </p:cNvSpPr>
          <p:nvPr>
            <p:ph type="subTitle" idx="3"/>
          </p:nvPr>
        </p:nvSpPr>
        <p:spPr>
          <a:xfrm>
            <a:off x="7794029" y="3186500"/>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8" name="Google Shape;98;p16"/>
          <p:cNvSpPr txBox="1">
            <a:spLocks noGrp="1"/>
          </p:cNvSpPr>
          <p:nvPr>
            <p:ph type="title" idx="4"/>
          </p:nvPr>
        </p:nvSpPr>
        <p:spPr>
          <a:xfrm>
            <a:off x="803563" y="4599599"/>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9" name="Google Shape;99;p16"/>
          <p:cNvSpPr txBox="1">
            <a:spLocks noGrp="1"/>
          </p:cNvSpPr>
          <p:nvPr>
            <p:ph type="subTitle" idx="5"/>
          </p:nvPr>
        </p:nvSpPr>
        <p:spPr>
          <a:xfrm>
            <a:off x="1118935" y="5117697"/>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0" name="Google Shape;100;p16"/>
          <p:cNvSpPr txBox="1">
            <a:spLocks noGrp="1"/>
          </p:cNvSpPr>
          <p:nvPr>
            <p:ph type="title" idx="6"/>
          </p:nvPr>
        </p:nvSpPr>
        <p:spPr>
          <a:xfrm>
            <a:off x="7794037" y="459959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101" name="Google Shape;101;p16"/>
          <p:cNvSpPr txBox="1">
            <a:spLocks noGrp="1"/>
          </p:cNvSpPr>
          <p:nvPr>
            <p:ph type="subTitle" idx="7"/>
          </p:nvPr>
        </p:nvSpPr>
        <p:spPr>
          <a:xfrm>
            <a:off x="7794029" y="5117701"/>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2" name="Google Shape;102;p16"/>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024426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pic>
        <p:nvPicPr>
          <p:cNvPr id="115" name="Google Shape;115;p18"/>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16" name="Google Shape;116;p18"/>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117" name="Google Shape;117;p18"/>
          <p:cNvSpPr txBox="1">
            <a:spLocks noGrp="1"/>
          </p:cNvSpPr>
          <p:nvPr>
            <p:ph type="title"/>
          </p:nvPr>
        </p:nvSpPr>
        <p:spPr>
          <a:xfrm>
            <a:off x="8221400" y="15776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18" name="Google Shape;118;p18"/>
          <p:cNvSpPr txBox="1">
            <a:spLocks noGrp="1"/>
          </p:cNvSpPr>
          <p:nvPr>
            <p:ph type="subTitle" idx="1"/>
          </p:nvPr>
        </p:nvSpPr>
        <p:spPr>
          <a:xfrm>
            <a:off x="8221400" y="2160500"/>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19" name="Google Shape;119;p18"/>
          <p:cNvSpPr txBox="1">
            <a:spLocks noGrp="1"/>
          </p:cNvSpPr>
          <p:nvPr>
            <p:ph type="title" idx="2"/>
          </p:nvPr>
        </p:nvSpPr>
        <p:spPr>
          <a:xfrm>
            <a:off x="8221387" y="35711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0" name="Google Shape;120;p18"/>
          <p:cNvSpPr txBox="1">
            <a:spLocks noGrp="1"/>
          </p:cNvSpPr>
          <p:nvPr>
            <p:ph type="subTitle" idx="3"/>
          </p:nvPr>
        </p:nvSpPr>
        <p:spPr>
          <a:xfrm>
            <a:off x="8221400" y="4154011"/>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21" name="Google Shape;121;p18"/>
          <p:cNvSpPr txBox="1">
            <a:spLocks noGrp="1"/>
          </p:cNvSpPr>
          <p:nvPr>
            <p:ph type="title" idx="4"/>
          </p:nvPr>
        </p:nvSpPr>
        <p:spPr>
          <a:xfrm>
            <a:off x="1336433" y="948233"/>
            <a:ext cx="3555600" cy="1555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012116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31" name="Google Shape;131;p20"/>
          <p:cNvPicPr preferRelativeResize="0"/>
          <p:nvPr/>
        </p:nvPicPr>
        <p:blipFill rotWithShape="1">
          <a:blip r:embed="rId3">
            <a:alphaModFix/>
          </a:blip>
          <a:srcRect r="1545" b="6838"/>
          <a:stretch/>
        </p:blipFill>
        <p:spPr>
          <a:xfrm>
            <a:off x="513184" y="179868"/>
            <a:ext cx="11165635" cy="6498299"/>
          </a:xfrm>
          <a:prstGeom prst="rect">
            <a:avLst/>
          </a:prstGeom>
          <a:noFill/>
          <a:ln>
            <a:noFill/>
          </a:ln>
        </p:spPr>
      </p:pic>
      <p:sp>
        <p:nvSpPr>
          <p:cNvPr id="132" name="Google Shape;132;p20"/>
          <p:cNvSpPr txBox="1">
            <a:spLocks noGrp="1"/>
          </p:cNvSpPr>
          <p:nvPr>
            <p:ph type="title"/>
          </p:nvPr>
        </p:nvSpPr>
        <p:spPr>
          <a:xfrm>
            <a:off x="3077400" y="948233"/>
            <a:ext cx="60372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644578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spTree>
    <p:extLst>
      <p:ext uri="{BB962C8B-B14F-4D97-AF65-F5344CB8AC3E}">
        <p14:creationId xmlns:p14="http://schemas.microsoft.com/office/powerpoint/2010/main" val="38076146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1" name="Google Shape;161;p24"/>
          <p:cNvPicPr preferRelativeResize="0"/>
          <p:nvPr/>
        </p:nvPicPr>
        <p:blipFill>
          <a:blip r:embed="rId3">
            <a:alphaModFix/>
          </a:blip>
          <a:stretch>
            <a:fillRect/>
          </a:stretch>
        </p:blipFill>
        <p:spPr>
          <a:xfrm>
            <a:off x="341033" y="248369"/>
            <a:ext cx="11509931" cy="6361265"/>
          </a:xfrm>
          <a:prstGeom prst="rect">
            <a:avLst/>
          </a:prstGeom>
          <a:noFill/>
          <a:ln>
            <a:noFill/>
          </a:ln>
        </p:spPr>
      </p:pic>
    </p:spTree>
    <p:extLst>
      <p:ext uri="{BB962C8B-B14F-4D97-AF65-F5344CB8AC3E}">
        <p14:creationId xmlns:p14="http://schemas.microsoft.com/office/powerpoint/2010/main" val="3392344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4" name="Google Shape;164;p25"/>
          <p:cNvPicPr preferRelativeResize="0"/>
          <p:nvPr/>
        </p:nvPicPr>
        <p:blipFill>
          <a:blip r:embed="rId3">
            <a:alphaModFix/>
          </a:blip>
          <a:stretch>
            <a:fillRect/>
          </a:stretch>
        </p:blipFill>
        <p:spPr>
          <a:xfrm>
            <a:off x="339235" y="268151"/>
            <a:ext cx="11513532" cy="6321700"/>
          </a:xfrm>
          <a:prstGeom prst="rect">
            <a:avLst/>
          </a:prstGeom>
          <a:noFill/>
          <a:ln>
            <a:noFill/>
          </a:ln>
        </p:spPr>
      </p:pic>
    </p:spTree>
    <p:extLst>
      <p:ext uri="{BB962C8B-B14F-4D97-AF65-F5344CB8AC3E}">
        <p14:creationId xmlns:p14="http://schemas.microsoft.com/office/powerpoint/2010/main" val="107952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211"/>
        <p:cNvGrpSpPr/>
        <p:nvPr/>
      </p:nvGrpSpPr>
      <p:grpSpPr>
        <a:xfrm>
          <a:off x="0" y="0"/>
          <a:ext cx="0" cy="0"/>
          <a:chOff x="0" y="0"/>
          <a:chExt cx="0" cy="0"/>
        </a:xfrm>
      </p:grpSpPr>
      <p:grpSp>
        <p:nvGrpSpPr>
          <p:cNvPr id="212" name="Google Shape;212;p7"/>
          <p:cNvGrpSpPr/>
          <p:nvPr/>
        </p:nvGrpSpPr>
        <p:grpSpPr>
          <a:xfrm>
            <a:off x="-1135833" y="365100"/>
            <a:ext cx="12962600" cy="6148800"/>
            <a:chOff x="-851875" y="273825"/>
            <a:chExt cx="9721950" cy="4611600"/>
          </a:xfrm>
        </p:grpSpPr>
        <p:sp>
          <p:nvSpPr>
            <p:cNvPr id="213" name="Google Shape;213;p7"/>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7"/>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5" name="Google Shape;215;p7"/>
            <p:cNvGrpSpPr/>
            <p:nvPr/>
          </p:nvGrpSpPr>
          <p:grpSpPr>
            <a:xfrm>
              <a:off x="81691" y="785819"/>
              <a:ext cx="155400" cy="3538775"/>
              <a:chOff x="435991" y="785819"/>
              <a:chExt cx="155400" cy="3538775"/>
            </a:xfrm>
          </p:grpSpPr>
          <p:sp>
            <p:nvSpPr>
              <p:cNvPr id="216" name="Google Shape;216;p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 name="Google Shape;224;p7"/>
            <p:cNvGrpSpPr/>
            <p:nvPr/>
          </p:nvGrpSpPr>
          <p:grpSpPr>
            <a:xfrm>
              <a:off x="435991" y="785819"/>
              <a:ext cx="155400" cy="3538775"/>
              <a:chOff x="435991" y="785819"/>
              <a:chExt cx="155400" cy="3538775"/>
            </a:xfrm>
          </p:grpSpPr>
          <p:sp>
            <p:nvSpPr>
              <p:cNvPr id="225" name="Google Shape;225;p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3" name="Google Shape;233;p7"/>
            <p:cNvGrpSpPr/>
            <p:nvPr/>
          </p:nvGrpSpPr>
          <p:grpSpPr>
            <a:xfrm>
              <a:off x="161500" y="826619"/>
              <a:ext cx="352200" cy="3457175"/>
              <a:chOff x="161500" y="826619"/>
              <a:chExt cx="352200" cy="3457175"/>
            </a:xfrm>
          </p:grpSpPr>
          <p:sp>
            <p:nvSpPr>
              <p:cNvPr id="234" name="Google Shape;234;p7"/>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7"/>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7"/>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242" name="Google Shape;242;p7"/>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243" name="Google Shape;243;p7"/>
          <p:cNvSpPr txBox="1">
            <a:spLocks noGrp="1"/>
          </p:cNvSpPr>
          <p:nvPr>
            <p:ph type="title"/>
          </p:nvPr>
        </p:nvSpPr>
        <p:spPr>
          <a:xfrm>
            <a:off x="1299467" y="2077564"/>
            <a:ext cx="5748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4" name="Google Shape;244;p7"/>
          <p:cNvSpPr txBox="1">
            <a:spLocks noGrp="1"/>
          </p:cNvSpPr>
          <p:nvPr>
            <p:ph type="subTitle" idx="1"/>
          </p:nvPr>
        </p:nvSpPr>
        <p:spPr>
          <a:xfrm>
            <a:off x="1299467" y="2745997"/>
            <a:ext cx="5748400" cy="25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6"/>
              </a:buClr>
              <a:buSzPts val="10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9102167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513184" y="179868"/>
            <a:ext cx="11165635" cy="6498299"/>
          </a:xfrm>
          <a:prstGeom prst="rect">
            <a:avLst/>
          </a:prstGeom>
          <a:noFill/>
          <a:ln>
            <a:noFill/>
          </a:ln>
        </p:spPr>
      </p:pic>
    </p:spTree>
    <p:extLst>
      <p:ext uri="{BB962C8B-B14F-4D97-AF65-F5344CB8AC3E}">
        <p14:creationId xmlns:p14="http://schemas.microsoft.com/office/powerpoint/2010/main" val="3615981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a:off x="0" y="2"/>
            <a:ext cx="12192000" cy="6858007"/>
          </a:xfrm>
          <a:prstGeom prst="rect">
            <a:avLst/>
          </a:prstGeom>
          <a:noFill/>
          <a:ln>
            <a:noFill/>
          </a:ln>
        </p:spPr>
      </p:pic>
      <p:sp>
        <p:nvSpPr>
          <p:cNvPr id="72" name="Google Shape;72;p16"/>
          <p:cNvSpPr txBox="1">
            <a:spLocks noGrp="1"/>
          </p:cNvSpPr>
          <p:nvPr>
            <p:ph type="title"/>
          </p:nvPr>
        </p:nvSpPr>
        <p:spPr>
          <a:xfrm>
            <a:off x="3053367" y="44713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3" name="Google Shape;73;p16"/>
          <p:cNvSpPr txBox="1">
            <a:spLocks noGrp="1"/>
          </p:cNvSpPr>
          <p:nvPr>
            <p:ph type="subTitle" idx="1"/>
          </p:nvPr>
        </p:nvSpPr>
        <p:spPr>
          <a:xfrm>
            <a:off x="1939600" y="2736633"/>
            <a:ext cx="8312800" cy="16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5195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0197-43DE-4936-8DC6-038BC89FB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920DB5-665B-48F4-B6C5-FF8BEBB8D36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D1EA8F-B40F-4380-A342-547012B1622D}"/>
              </a:ext>
            </a:extLst>
          </p:cNvPr>
          <p:cNvSpPr>
            <a:spLocks noGrp="1"/>
          </p:cNvSpPr>
          <p:nvPr>
            <p:ph type="dt" sz="half" idx="10"/>
          </p:nvPr>
        </p:nvSpPr>
        <p:spPr/>
        <p:txBody>
          <a:bodyPr/>
          <a:lstStyle/>
          <a:p>
            <a:fld id="{FE4FA40C-620F-437A-BEEC-CAD60EDDC482}" type="datetimeFigureOut">
              <a:rPr lang="en-US" smtClean="0"/>
              <a:t>11/17/2023</a:t>
            </a:fld>
            <a:endParaRPr lang="en-US"/>
          </a:p>
        </p:txBody>
      </p:sp>
      <p:sp>
        <p:nvSpPr>
          <p:cNvPr id="5" name="Footer Placeholder 4">
            <a:extLst>
              <a:ext uri="{FF2B5EF4-FFF2-40B4-BE49-F238E27FC236}">
                <a16:creationId xmlns:a16="http://schemas.microsoft.com/office/drawing/2014/main" id="{21C8E183-BAFF-4659-A802-C510A2B0A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22D10-51D5-4400-8A27-251B60173E0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6631240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1B0C-8883-44FA-B4D5-3FC22FFEFF10}"/>
              </a:ext>
            </a:extLst>
          </p:cNvPr>
          <p:cNvSpPr>
            <a:spLocks noGrp="1"/>
          </p:cNvSpPr>
          <p:nvPr>
            <p:ph type="dt" sz="half" idx="10"/>
          </p:nvPr>
        </p:nvSpPr>
        <p:spPr/>
        <p:txBody>
          <a:bodyPr/>
          <a:lstStyle/>
          <a:p>
            <a:fld id="{FE4FA40C-620F-437A-BEEC-CAD60EDDC482}" type="datetimeFigureOut">
              <a:rPr lang="en-US" smtClean="0"/>
              <a:t>11/17/2023</a:t>
            </a:fld>
            <a:endParaRPr lang="en-US"/>
          </a:p>
        </p:txBody>
      </p:sp>
      <p:sp>
        <p:nvSpPr>
          <p:cNvPr id="5" name="Footer Placeholder 4">
            <a:extLst>
              <a:ext uri="{FF2B5EF4-FFF2-40B4-BE49-F238E27FC236}">
                <a16:creationId xmlns:a16="http://schemas.microsoft.com/office/drawing/2014/main" id="{B5207FD0-21CE-40DB-AD52-10022AEBB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0C7B1-C08C-4283-A007-A1BAAA7A70B8}"/>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4565667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A895-3D24-4340-BDED-D75A925B8CEB}"/>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261405-827B-40E0-87AE-1EA549E78B2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109EB-08C9-4FDE-9507-059733BAB2B0}"/>
              </a:ext>
            </a:extLst>
          </p:cNvPr>
          <p:cNvSpPr>
            <a:spLocks noGrp="1"/>
          </p:cNvSpPr>
          <p:nvPr>
            <p:ph type="dt" sz="half" idx="10"/>
          </p:nvPr>
        </p:nvSpPr>
        <p:spPr/>
        <p:txBody>
          <a:bodyPr/>
          <a:lstStyle/>
          <a:p>
            <a:fld id="{FE4FA40C-620F-437A-BEEC-CAD60EDDC482}" type="datetimeFigureOut">
              <a:rPr lang="en-US" smtClean="0"/>
              <a:t>11/17/2023</a:t>
            </a:fld>
            <a:endParaRPr lang="en-US"/>
          </a:p>
        </p:txBody>
      </p:sp>
      <p:sp>
        <p:nvSpPr>
          <p:cNvPr id="5" name="Footer Placeholder 4">
            <a:extLst>
              <a:ext uri="{FF2B5EF4-FFF2-40B4-BE49-F238E27FC236}">
                <a16:creationId xmlns:a16="http://schemas.microsoft.com/office/drawing/2014/main" id="{C1D40AA8-592A-441A-9AC1-B93B28EDB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15704-DD1F-4E2D-8B46-D7EBDE04FC2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7397660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EC53A-5430-41A6-B940-033D006FD3F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065F69-17F1-4572-8537-5CEDF6D5862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4470E-8F28-4F25-8095-8A7886645585}"/>
              </a:ext>
            </a:extLst>
          </p:cNvPr>
          <p:cNvSpPr>
            <a:spLocks noGrp="1"/>
          </p:cNvSpPr>
          <p:nvPr>
            <p:ph type="dt" sz="half" idx="10"/>
          </p:nvPr>
        </p:nvSpPr>
        <p:spPr/>
        <p:txBody>
          <a:bodyPr/>
          <a:lstStyle/>
          <a:p>
            <a:fld id="{FE4FA40C-620F-437A-BEEC-CAD60EDDC482}" type="datetimeFigureOut">
              <a:rPr lang="en-US" smtClean="0"/>
              <a:t>11/17/2023</a:t>
            </a:fld>
            <a:endParaRPr lang="en-US"/>
          </a:p>
        </p:txBody>
      </p:sp>
      <p:sp>
        <p:nvSpPr>
          <p:cNvPr id="6" name="Footer Placeholder 5">
            <a:extLst>
              <a:ext uri="{FF2B5EF4-FFF2-40B4-BE49-F238E27FC236}">
                <a16:creationId xmlns:a16="http://schemas.microsoft.com/office/drawing/2014/main" id="{CF223752-13F2-4166-BCE5-5D8869974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ABAB5-CD13-4051-A25B-2BAF8F879CB4}"/>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703491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568-B194-4F92-A67E-DE9BD3E4E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6AD74-D6BF-48C4-AC57-CD640F40085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5EF74C-5A6C-4D5E-9831-7E25A67DE39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AC15C-0116-4560-A7FC-B8CA1634C47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948AC-4D7A-453A-81DC-5133AA72CD9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65D38-E9DA-487F-9805-640B07FECEDD}"/>
              </a:ext>
            </a:extLst>
          </p:cNvPr>
          <p:cNvSpPr>
            <a:spLocks noGrp="1"/>
          </p:cNvSpPr>
          <p:nvPr>
            <p:ph type="dt" sz="half" idx="10"/>
          </p:nvPr>
        </p:nvSpPr>
        <p:spPr/>
        <p:txBody>
          <a:bodyPr/>
          <a:lstStyle/>
          <a:p>
            <a:fld id="{FE4FA40C-620F-437A-BEEC-CAD60EDDC482}" type="datetimeFigureOut">
              <a:rPr lang="en-US" smtClean="0"/>
              <a:t>11/17/2023</a:t>
            </a:fld>
            <a:endParaRPr lang="en-US"/>
          </a:p>
        </p:txBody>
      </p:sp>
      <p:sp>
        <p:nvSpPr>
          <p:cNvPr id="8" name="Footer Placeholder 7">
            <a:extLst>
              <a:ext uri="{FF2B5EF4-FFF2-40B4-BE49-F238E27FC236}">
                <a16:creationId xmlns:a16="http://schemas.microsoft.com/office/drawing/2014/main" id="{3A5A3396-D9F6-4940-ACBB-160B9B94D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B55FCF-0B4B-4706-9520-8EC7FE945F6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087369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A18DDE-7A17-490E-B90D-1219B0CED2EA}"/>
              </a:ext>
            </a:extLst>
          </p:cNvPr>
          <p:cNvSpPr>
            <a:spLocks noGrp="1"/>
          </p:cNvSpPr>
          <p:nvPr>
            <p:ph type="dt" sz="half" idx="10"/>
          </p:nvPr>
        </p:nvSpPr>
        <p:spPr/>
        <p:txBody>
          <a:bodyPr/>
          <a:lstStyle/>
          <a:p>
            <a:fld id="{FE4FA40C-620F-437A-BEEC-CAD60EDDC482}" type="datetimeFigureOut">
              <a:rPr lang="en-US" smtClean="0"/>
              <a:t>11/17/2023</a:t>
            </a:fld>
            <a:endParaRPr lang="en-US"/>
          </a:p>
        </p:txBody>
      </p:sp>
      <p:sp>
        <p:nvSpPr>
          <p:cNvPr id="4" name="Footer Placeholder 3">
            <a:extLst>
              <a:ext uri="{FF2B5EF4-FFF2-40B4-BE49-F238E27FC236}">
                <a16:creationId xmlns:a16="http://schemas.microsoft.com/office/drawing/2014/main" id="{F7413E0E-5059-41BF-8F6F-17D0A6D1A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0C85C3-4094-416C-ABBB-7289E47B0376}"/>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273683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B4618-D865-418B-BBB2-3B938BFB510C}"/>
              </a:ext>
            </a:extLst>
          </p:cNvPr>
          <p:cNvSpPr>
            <a:spLocks noGrp="1"/>
          </p:cNvSpPr>
          <p:nvPr>
            <p:ph type="dt" sz="half" idx="10"/>
          </p:nvPr>
        </p:nvSpPr>
        <p:spPr/>
        <p:txBody>
          <a:bodyPr/>
          <a:lstStyle/>
          <a:p>
            <a:fld id="{FE4FA40C-620F-437A-BEEC-CAD60EDDC482}" type="datetimeFigureOut">
              <a:rPr lang="en-US" smtClean="0"/>
              <a:t>11/17/2023</a:t>
            </a:fld>
            <a:endParaRPr lang="en-US"/>
          </a:p>
        </p:txBody>
      </p:sp>
      <p:sp>
        <p:nvSpPr>
          <p:cNvPr id="3" name="Footer Placeholder 2">
            <a:extLst>
              <a:ext uri="{FF2B5EF4-FFF2-40B4-BE49-F238E27FC236}">
                <a16:creationId xmlns:a16="http://schemas.microsoft.com/office/drawing/2014/main" id="{CB3D7763-FB90-4EBB-B55D-CD91290C8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AC6D44-9E08-4684-8ABE-C5A9E187531B}"/>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1001114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979E-1157-4F55-868C-125160A83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4948E-2D11-4056-AD27-9466FA96727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E1ADF-D8B3-468A-8D78-6716BA209FA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08044-7F6A-43E5-AE5E-30532F95F574}"/>
              </a:ext>
            </a:extLst>
          </p:cNvPr>
          <p:cNvSpPr>
            <a:spLocks noGrp="1"/>
          </p:cNvSpPr>
          <p:nvPr>
            <p:ph type="dt" sz="half" idx="10"/>
          </p:nvPr>
        </p:nvSpPr>
        <p:spPr/>
        <p:txBody>
          <a:bodyPr/>
          <a:lstStyle/>
          <a:p>
            <a:fld id="{FE4FA40C-620F-437A-BEEC-CAD60EDDC482}" type="datetimeFigureOut">
              <a:rPr lang="en-US" smtClean="0"/>
              <a:t>11/17/2023</a:t>
            </a:fld>
            <a:endParaRPr lang="en-US"/>
          </a:p>
        </p:txBody>
      </p:sp>
      <p:sp>
        <p:nvSpPr>
          <p:cNvPr id="6" name="Footer Placeholder 5">
            <a:extLst>
              <a:ext uri="{FF2B5EF4-FFF2-40B4-BE49-F238E27FC236}">
                <a16:creationId xmlns:a16="http://schemas.microsoft.com/office/drawing/2014/main" id="{63202997-5453-46E2-AEAA-38C5D628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BC2BF-A3EB-45B8-896C-7AC1FEA51A32}"/>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455268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1135833" y="365100"/>
            <a:ext cx="12962600" cy="61488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1053733" y="716000"/>
            <a:ext cx="10187600" cy="4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3087413"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3" name="Google Shape;433;p13"/>
          <p:cNvSpPr txBox="1">
            <a:spLocks noGrp="1"/>
          </p:cNvSpPr>
          <p:nvPr>
            <p:ph type="subTitle" idx="1"/>
          </p:nvPr>
        </p:nvSpPr>
        <p:spPr>
          <a:xfrm>
            <a:off x="3087417"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3874000"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5" name="Google Shape;435;p13"/>
          <p:cNvSpPr txBox="1">
            <a:spLocks noGrp="1"/>
          </p:cNvSpPr>
          <p:nvPr>
            <p:ph type="title" idx="4"/>
          </p:nvPr>
        </p:nvSpPr>
        <p:spPr>
          <a:xfrm>
            <a:off x="6546248"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6" name="Google Shape;436;p13"/>
          <p:cNvSpPr txBox="1">
            <a:spLocks noGrp="1"/>
          </p:cNvSpPr>
          <p:nvPr>
            <p:ph type="subTitle" idx="5"/>
          </p:nvPr>
        </p:nvSpPr>
        <p:spPr>
          <a:xfrm>
            <a:off x="6546248"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7332833"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8" name="Google Shape;438;p13"/>
          <p:cNvSpPr txBox="1">
            <a:spLocks noGrp="1"/>
          </p:cNvSpPr>
          <p:nvPr>
            <p:ph type="title" idx="7"/>
          </p:nvPr>
        </p:nvSpPr>
        <p:spPr>
          <a:xfrm>
            <a:off x="3087413"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9" name="Google Shape;439;p13"/>
          <p:cNvSpPr txBox="1">
            <a:spLocks noGrp="1"/>
          </p:cNvSpPr>
          <p:nvPr>
            <p:ph type="subTitle" idx="8"/>
          </p:nvPr>
        </p:nvSpPr>
        <p:spPr>
          <a:xfrm>
            <a:off x="3087413"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3874000"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41" name="Google Shape;441;p13"/>
          <p:cNvSpPr txBox="1">
            <a:spLocks noGrp="1"/>
          </p:cNvSpPr>
          <p:nvPr>
            <p:ph type="title" idx="13"/>
          </p:nvPr>
        </p:nvSpPr>
        <p:spPr>
          <a:xfrm>
            <a:off x="6546248"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42" name="Google Shape;442;p13"/>
          <p:cNvSpPr txBox="1">
            <a:spLocks noGrp="1"/>
          </p:cNvSpPr>
          <p:nvPr>
            <p:ph type="subTitle" idx="14"/>
          </p:nvPr>
        </p:nvSpPr>
        <p:spPr>
          <a:xfrm>
            <a:off x="6546248"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7332833"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grpSp>
        <p:nvGrpSpPr>
          <p:cNvPr id="444" name="Google Shape;444;p13"/>
          <p:cNvGrpSpPr/>
          <p:nvPr/>
        </p:nvGrpSpPr>
        <p:grpSpPr>
          <a:xfrm>
            <a:off x="10403031" y="1234911"/>
            <a:ext cx="207200" cy="2072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447" name="Google Shape;447;p13"/>
          <p:cNvGrpSpPr/>
          <p:nvPr/>
        </p:nvGrpSpPr>
        <p:grpSpPr>
          <a:xfrm flipH="1">
            <a:off x="10491642" y="1362815"/>
            <a:ext cx="600812" cy="658788"/>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123868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BEA3-FC27-4117-962B-63C516736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B243C-1995-4825-BBD0-3AA89235E7D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7CEE7880-AACD-43C6-B2D5-CC2C92755FB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0394A-388C-4FE2-A9ED-4D2F24FA62F4}"/>
              </a:ext>
            </a:extLst>
          </p:cNvPr>
          <p:cNvSpPr>
            <a:spLocks noGrp="1"/>
          </p:cNvSpPr>
          <p:nvPr>
            <p:ph type="dt" sz="half" idx="10"/>
          </p:nvPr>
        </p:nvSpPr>
        <p:spPr/>
        <p:txBody>
          <a:bodyPr/>
          <a:lstStyle/>
          <a:p>
            <a:fld id="{FE4FA40C-620F-437A-BEEC-CAD60EDDC482}" type="datetimeFigureOut">
              <a:rPr lang="en-US" smtClean="0"/>
              <a:t>11/17/2023</a:t>
            </a:fld>
            <a:endParaRPr lang="en-US"/>
          </a:p>
        </p:txBody>
      </p:sp>
      <p:sp>
        <p:nvSpPr>
          <p:cNvPr id="6" name="Footer Placeholder 5">
            <a:extLst>
              <a:ext uri="{FF2B5EF4-FFF2-40B4-BE49-F238E27FC236}">
                <a16:creationId xmlns:a16="http://schemas.microsoft.com/office/drawing/2014/main" id="{1CBD0F67-4E91-40F8-B49F-B9A4ECAD6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C0059-C178-4892-9B3C-16A71EAC12A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41361550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55B61-50E6-49A5-9B95-E134F6EF3647}"/>
              </a:ext>
            </a:extLst>
          </p:cNvPr>
          <p:cNvSpPr>
            <a:spLocks noGrp="1"/>
          </p:cNvSpPr>
          <p:nvPr>
            <p:ph type="dt" sz="half" idx="10"/>
          </p:nvPr>
        </p:nvSpPr>
        <p:spPr/>
        <p:txBody>
          <a:bodyPr/>
          <a:lstStyle/>
          <a:p>
            <a:fld id="{FE4FA40C-620F-437A-BEEC-CAD60EDDC482}" type="datetimeFigureOut">
              <a:rPr lang="en-US" smtClean="0"/>
              <a:t>11/17/2023</a:t>
            </a:fld>
            <a:endParaRPr lang="en-US"/>
          </a:p>
        </p:txBody>
      </p:sp>
      <p:sp>
        <p:nvSpPr>
          <p:cNvPr id="5" name="Footer Placeholder 4">
            <a:extLst>
              <a:ext uri="{FF2B5EF4-FFF2-40B4-BE49-F238E27FC236}">
                <a16:creationId xmlns:a16="http://schemas.microsoft.com/office/drawing/2014/main" id="{A59F1053-1727-4BC8-A58D-E8F5C9488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1DA4E-46BE-474B-A115-DD04B172D9DE}"/>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9293761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29D28-47D8-47EB-8FEC-A3E9EED6A5D7}"/>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A773D-A9F0-46B3-8AB0-EAF01DC64B7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F93C-9788-48D5-B7EB-10410DF0EE47}"/>
              </a:ext>
            </a:extLst>
          </p:cNvPr>
          <p:cNvSpPr>
            <a:spLocks noGrp="1"/>
          </p:cNvSpPr>
          <p:nvPr>
            <p:ph type="dt" sz="half" idx="10"/>
          </p:nvPr>
        </p:nvSpPr>
        <p:spPr/>
        <p:txBody>
          <a:bodyPr/>
          <a:lstStyle/>
          <a:p>
            <a:fld id="{FE4FA40C-620F-437A-BEEC-CAD60EDDC482}" type="datetimeFigureOut">
              <a:rPr lang="en-US" smtClean="0"/>
              <a:t>11/17/2023</a:t>
            </a:fld>
            <a:endParaRPr lang="en-US"/>
          </a:p>
        </p:txBody>
      </p:sp>
      <p:sp>
        <p:nvSpPr>
          <p:cNvPr id="5" name="Footer Placeholder 4">
            <a:extLst>
              <a:ext uri="{FF2B5EF4-FFF2-40B4-BE49-F238E27FC236}">
                <a16:creationId xmlns:a16="http://schemas.microsoft.com/office/drawing/2014/main" id="{71D1166A-5E9C-4D4F-B011-890D74625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D177C-7598-4424-B9CB-A4F27D21924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71395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accent3"/>
        </a:solidFill>
        <a:effectLst/>
      </p:bgPr>
    </p:bg>
    <p:spTree>
      <p:nvGrpSpPr>
        <p:cNvPr id="1" name="Shape 862"/>
        <p:cNvGrpSpPr/>
        <p:nvPr/>
      </p:nvGrpSpPr>
      <p:grpSpPr>
        <a:xfrm>
          <a:off x="0" y="0"/>
          <a:ext cx="0" cy="0"/>
          <a:chOff x="0" y="0"/>
          <a:chExt cx="0" cy="0"/>
        </a:xfrm>
      </p:grpSpPr>
      <p:grpSp>
        <p:nvGrpSpPr>
          <p:cNvPr id="863" name="Google Shape;863;p24"/>
          <p:cNvGrpSpPr/>
          <p:nvPr/>
        </p:nvGrpSpPr>
        <p:grpSpPr>
          <a:xfrm>
            <a:off x="-1135833" y="365100"/>
            <a:ext cx="12962600" cy="6148800"/>
            <a:chOff x="-851875" y="273825"/>
            <a:chExt cx="9721950" cy="4611600"/>
          </a:xfrm>
        </p:grpSpPr>
        <p:sp>
          <p:nvSpPr>
            <p:cNvPr id="864" name="Google Shape;864;p2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6" name="Google Shape;866;p24"/>
            <p:cNvGrpSpPr/>
            <p:nvPr/>
          </p:nvGrpSpPr>
          <p:grpSpPr>
            <a:xfrm>
              <a:off x="81691" y="785819"/>
              <a:ext cx="155400" cy="3538775"/>
              <a:chOff x="435991" y="785819"/>
              <a:chExt cx="155400" cy="3538775"/>
            </a:xfrm>
          </p:grpSpPr>
          <p:sp>
            <p:nvSpPr>
              <p:cNvPr id="867" name="Google Shape;867;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5" name="Google Shape;875;p24"/>
            <p:cNvGrpSpPr/>
            <p:nvPr/>
          </p:nvGrpSpPr>
          <p:grpSpPr>
            <a:xfrm>
              <a:off x="435991" y="785819"/>
              <a:ext cx="155400" cy="3538775"/>
              <a:chOff x="435991" y="785819"/>
              <a:chExt cx="155400" cy="3538775"/>
            </a:xfrm>
          </p:grpSpPr>
          <p:sp>
            <p:nvSpPr>
              <p:cNvPr id="876" name="Google Shape;876;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24"/>
            <p:cNvGrpSpPr/>
            <p:nvPr/>
          </p:nvGrpSpPr>
          <p:grpSpPr>
            <a:xfrm>
              <a:off x="161500" y="826619"/>
              <a:ext cx="352200" cy="3457175"/>
              <a:chOff x="161500" y="826619"/>
              <a:chExt cx="352200" cy="3457175"/>
            </a:xfrm>
          </p:grpSpPr>
          <p:sp>
            <p:nvSpPr>
              <p:cNvPr id="885" name="Google Shape;885;p2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893" name="Google Shape;893;p2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894" name="Google Shape;894;p24"/>
          <p:cNvSpPr txBox="1">
            <a:spLocks noGrp="1"/>
          </p:cNvSpPr>
          <p:nvPr>
            <p:ph type="title"/>
          </p:nvPr>
        </p:nvSpPr>
        <p:spPr>
          <a:xfrm>
            <a:off x="1332867" y="2648617"/>
            <a:ext cx="4303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95" name="Google Shape;895;p24"/>
          <p:cNvSpPr txBox="1">
            <a:spLocks noGrp="1"/>
          </p:cNvSpPr>
          <p:nvPr>
            <p:ph type="subTitle" idx="1"/>
          </p:nvPr>
        </p:nvSpPr>
        <p:spPr>
          <a:xfrm>
            <a:off x="1332867" y="3355351"/>
            <a:ext cx="4303600" cy="10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63649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accent3"/>
        </a:solidFill>
        <a:effectLst/>
      </p:bgPr>
    </p:bg>
    <p:spTree>
      <p:nvGrpSpPr>
        <p:cNvPr id="1" name="Shape 996"/>
        <p:cNvGrpSpPr/>
        <p:nvPr/>
      </p:nvGrpSpPr>
      <p:grpSpPr>
        <a:xfrm>
          <a:off x="0" y="0"/>
          <a:ext cx="0" cy="0"/>
          <a:chOff x="0" y="0"/>
          <a:chExt cx="0" cy="0"/>
        </a:xfrm>
      </p:grpSpPr>
      <p:grpSp>
        <p:nvGrpSpPr>
          <p:cNvPr id="997" name="Google Shape;997;p27"/>
          <p:cNvGrpSpPr/>
          <p:nvPr/>
        </p:nvGrpSpPr>
        <p:grpSpPr>
          <a:xfrm>
            <a:off x="-1135833" y="365100"/>
            <a:ext cx="12962600" cy="6148800"/>
            <a:chOff x="-851875" y="273825"/>
            <a:chExt cx="9721950" cy="4611600"/>
          </a:xfrm>
        </p:grpSpPr>
        <p:sp>
          <p:nvSpPr>
            <p:cNvPr id="998" name="Google Shape;998;p27"/>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7"/>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0" name="Google Shape;1000;p27"/>
            <p:cNvGrpSpPr/>
            <p:nvPr/>
          </p:nvGrpSpPr>
          <p:grpSpPr>
            <a:xfrm>
              <a:off x="81691" y="785819"/>
              <a:ext cx="155400" cy="3538775"/>
              <a:chOff x="435991" y="785819"/>
              <a:chExt cx="155400" cy="3538775"/>
            </a:xfrm>
          </p:grpSpPr>
          <p:sp>
            <p:nvSpPr>
              <p:cNvPr id="1001" name="Google Shape;1001;p2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9" name="Google Shape;1009;p27"/>
            <p:cNvGrpSpPr/>
            <p:nvPr/>
          </p:nvGrpSpPr>
          <p:grpSpPr>
            <a:xfrm>
              <a:off x="435991" y="785819"/>
              <a:ext cx="155400" cy="3538775"/>
              <a:chOff x="435991" y="785819"/>
              <a:chExt cx="155400" cy="3538775"/>
            </a:xfrm>
          </p:grpSpPr>
          <p:sp>
            <p:nvSpPr>
              <p:cNvPr id="1010" name="Google Shape;1010;p2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8" name="Google Shape;1018;p27"/>
            <p:cNvGrpSpPr/>
            <p:nvPr/>
          </p:nvGrpSpPr>
          <p:grpSpPr>
            <a:xfrm>
              <a:off x="161500" y="826619"/>
              <a:ext cx="352200" cy="3457175"/>
              <a:chOff x="161500" y="826619"/>
              <a:chExt cx="352200" cy="3457175"/>
            </a:xfrm>
          </p:grpSpPr>
          <p:sp>
            <p:nvSpPr>
              <p:cNvPr id="1019" name="Google Shape;1019;p27"/>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7"/>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7"/>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7"/>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027" name="Google Shape;1027;p27"/>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028" name="Google Shape;1028;p27"/>
          <p:cNvSpPr txBox="1">
            <a:spLocks noGrp="1"/>
          </p:cNvSpPr>
          <p:nvPr>
            <p:ph type="title"/>
          </p:nvPr>
        </p:nvSpPr>
        <p:spPr>
          <a:xfrm>
            <a:off x="6150800" y="2340967"/>
            <a:ext cx="5090800" cy="1392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a:solidFill>
                  <a:schemeClr val="accent1"/>
                </a:solidFill>
              </a:defRPr>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1029" name="Google Shape;1029;p27"/>
          <p:cNvSpPr txBox="1">
            <a:spLocks noGrp="1"/>
          </p:cNvSpPr>
          <p:nvPr>
            <p:ph type="subTitle" idx="1"/>
          </p:nvPr>
        </p:nvSpPr>
        <p:spPr>
          <a:xfrm>
            <a:off x="6150500" y="3818100"/>
            <a:ext cx="5090800" cy="105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72087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1135833" y="365100"/>
            <a:ext cx="12962600" cy="61488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519033" y="954828"/>
            <a:ext cx="9517200" cy="4966433"/>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32"/>
          <p:cNvGrpSpPr/>
          <p:nvPr/>
        </p:nvGrpSpPr>
        <p:grpSpPr>
          <a:xfrm>
            <a:off x="10870564" y="612405"/>
            <a:ext cx="207200" cy="2072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34" name="Google Shape;1234;p32"/>
          <p:cNvGrpSpPr/>
          <p:nvPr/>
        </p:nvGrpSpPr>
        <p:grpSpPr>
          <a:xfrm rot="433939">
            <a:off x="1144210" y="5676092"/>
            <a:ext cx="600847" cy="658825"/>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7" name="Google Shape;1237;p32"/>
          <p:cNvGrpSpPr/>
          <p:nvPr/>
        </p:nvGrpSpPr>
        <p:grpSpPr>
          <a:xfrm>
            <a:off x="10817531" y="1153621"/>
            <a:ext cx="207200" cy="2072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40" name="Google Shape;1240;p32"/>
          <p:cNvGrpSpPr/>
          <p:nvPr/>
        </p:nvGrpSpPr>
        <p:grpSpPr>
          <a:xfrm>
            <a:off x="11371097" y="946439"/>
            <a:ext cx="207200" cy="2072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3999243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1135833" y="365100"/>
            <a:ext cx="12962600" cy="61488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7778347" y="5870262"/>
            <a:ext cx="3462855" cy="423701"/>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0" name="Google Shape;1290;p33"/>
          <p:cNvGrpSpPr/>
          <p:nvPr/>
        </p:nvGrpSpPr>
        <p:grpSpPr>
          <a:xfrm flipH="1">
            <a:off x="1481495" y="904700"/>
            <a:ext cx="9590413" cy="47392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83275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99467" y="716000"/>
            <a:ext cx="9942000" cy="487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1299100" y="1575767"/>
            <a:ext cx="994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173656819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2367" y="173024"/>
            <a:ext cx="9698400" cy="11432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1pPr>
            <a:lvl2pPr lvl="1">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2pPr>
            <a:lvl3pPr lvl="2">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3pPr>
            <a:lvl4pPr lvl="3">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4pPr>
            <a:lvl5pPr lvl="4">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5pPr>
            <a:lvl6pPr lvl="5">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6pPr>
            <a:lvl7pPr lvl="6">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7pPr>
            <a:lvl8pPr lvl="7">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8pPr>
            <a:lvl9pPr lvl="8">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882367" y="1717275"/>
            <a:ext cx="9698400" cy="4361600"/>
          </a:xfrm>
          <a:prstGeom prst="rect">
            <a:avLst/>
          </a:prstGeom>
          <a:noFill/>
          <a:ln>
            <a:noFill/>
          </a:ln>
        </p:spPr>
        <p:txBody>
          <a:bodyPr spcFirstLastPara="1" wrap="square" lIns="0" tIns="0" rIns="0" bIns="0" anchor="t" anchorCtr="0">
            <a:noAutofit/>
          </a:bodyPr>
          <a:lstStyle>
            <a:lvl1pPr marL="457200" lvl="0"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1pPr>
            <a:lvl2pPr marL="914400" lvl="1"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2pPr>
            <a:lvl3pPr marL="1371600" lvl="2"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3pPr>
            <a:lvl4pPr marL="1828800" lvl="3"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4pPr>
            <a:lvl5pPr marL="2286000" lvl="4"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5pPr>
            <a:lvl6pPr marL="2743200" lvl="5"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6pPr>
            <a:lvl7pPr marL="3200400" lvl="6"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7pPr>
            <a:lvl8pPr marL="3657600" lvl="7"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8pPr>
            <a:lvl9pPr marL="4114800" lvl="8"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9pPr>
          </a:lstStyle>
          <a:p>
            <a:endParaRPr/>
          </a:p>
        </p:txBody>
      </p:sp>
      <p:sp>
        <p:nvSpPr>
          <p:cNvPr id="8" name="Google Shape;8;p1"/>
          <p:cNvSpPr txBox="1">
            <a:spLocks noGrp="1"/>
          </p:cNvSpPr>
          <p:nvPr>
            <p:ph type="sldNum" idx="12"/>
          </p:nvPr>
        </p:nvSpPr>
        <p:spPr>
          <a:xfrm>
            <a:off x="11205845" y="338735"/>
            <a:ext cx="731600" cy="524800"/>
          </a:xfrm>
          <a:prstGeom prst="rect">
            <a:avLst/>
          </a:prstGeom>
          <a:noFill/>
          <a:ln>
            <a:noFill/>
          </a:ln>
        </p:spPr>
        <p:txBody>
          <a:bodyPr spcFirstLastPara="1" wrap="square" lIns="0" tIns="0" rIns="0" bIns="0" anchor="ctr" anchorCtr="0">
            <a:noAutofit/>
          </a:bodyPr>
          <a:lstStyle>
            <a:lvl1pPr lvl="0" algn="r">
              <a:buNone/>
              <a:defRPr>
                <a:solidFill>
                  <a:srgbClr val="6CC2DC"/>
                </a:solidFill>
                <a:latin typeface="Caveat"/>
                <a:ea typeface="Caveat"/>
                <a:cs typeface="Caveat"/>
                <a:sym typeface="Caveat"/>
              </a:defRPr>
            </a:lvl1pPr>
            <a:lvl2pPr lvl="1" algn="r">
              <a:buNone/>
              <a:defRPr>
                <a:solidFill>
                  <a:srgbClr val="6CC2DC"/>
                </a:solidFill>
                <a:latin typeface="Caveat"/>
                <a:ea typeface="Caveat"/>
                <a:cs typeface="Caveat"/>
                <a:sym typeface="Caveat"/>
              </a:defRPr>
            </a:lvl2pPr>
            <a:lvl3pPr lvl="2" algn="r">
              <a:buNone/>
              <a:defRPr>
                <a:solidFill>
                  <a:srgbClr val="6CC2DC"/>
                </a:solidFill>
                <a:latin typeface="Caveat"/>
                <a:ea typeface="Caveat"/>
                <a:cs typeface="Caveat"/>
                <a:sym typeface="Caveat"/>
              </a:defRPr>
            </a:lvl3pPr>
            <a:lvl4pPr lvl="3" algn="r">
              <a:buNone/>
              <a:defRPr>
                <a:solidFill>
                  <a:srgbClr val="6CC2DC"/>
                </a:solidFill>
                <a:latin typeface="Caveat"/>
                <a:ea typeface="Caveat"/>
                <a:cs typeface="Caveat"/>
                <a:sym typeface="Caveat"/>
              </a:defRPr>
            </a:lvl4pPr>
            <a:lvl5pPr lvl="4" algn="r">
              <a:buNone/>
              <a:defRPr>
                <a:solidFill>
                  <a:srgbClr val="6CC2DC"/>
                </a:solidFill>
                <a:latin typeface="Caveat"/>
                <a:ea typeface="Caveat"/>
                <a:cs typeface="Caveat"/>
                <a:sym typeface="Caveat"/>
              </a:defRPr>
            </a:lvl5pPr>
            <a:lvl6pPr lvl="5" algn="r">
              <a:buNone/>
              <a:defRPr>
                <a:solidFill>
                  <a:srgbClr val="6CC2DC"/>
                </a:solidFill>
                <a:latin typeface="Caveat"/>
                <a:ea typeface="Caveat"/>
                <a:cs typeface="Caveat"/>
                <a:sym typeface="Caveat"/>
              </a:defRPr>
            </a:lvl6pPr>
            <a:lvl7pPr lvl="6" algn="r">
              <a:buNone/>
              <a:defRPr>
                <a:solidFill>
                  <a:srgbClr val="6CC2DC"/>
                </a:solidFill>
                <a:latin typeface="Caveat"/>
                <a:ea typeface="Caveat"/>
                <a:cs typeface="Caveat"/>
                <a:sym typeface="Caveat"/>
              </a:defRPr>
            </a:lvl7pPr>
            <a:lvl8pPr lvl="7" algn="r">
              <a:buNone/>
              <a:defRPr>
                <a:solidFill>
                  <a:srgbClr val="6CC2DC"/>
                </a:solidFill>
                <a:latin typeface="Caveat"/>
                <a:ea typeface="Caveat"/>
                <a:cs typeface="Caveat"/>
                <a:sym typeface="Caveat"/>
              </a:defRPr>
            </a:lvl8pPr>
            <a:lvl9pPr lvl="8" algn="r">
              <a:buNone/>
              <a:defRPr>
                <a:solidFill>
                  <a:srgbClr val="6CC2DC"/>
                </a:solidFill>
                <a:latin typeface="Caveat"/>
                <a:ea typeface="Caveat"/>
                <a:cs typeface="Caveat"/>
                <a:sym typeface="Cave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27223549"/>
      </p:ext>
    </p:extLst>
  </p:cSld>
  <p:clrMap bg1="lt1" tx1="dk1" bg2="dk2" tx2="lt2" accent1="accent1" accent2="accent2" accent3="accent3" accent4="accent4" accent5="accent5" accent6="accent6" hlink="hlink" folHlink="folHlink"/>
  <p:sldLayoutIdLst>
    <p:sldLayoutId id="2147483684" r:id="rId1"/>
    <p:sldLayoutId id="2147483685"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1475758-3F8C-EC42-95D1-33F0B31D7187}"/>
              </a:ext>
            </a:extLst>
          </p:cNvPr>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C99348D-23B6-B843-9308-B7DFC304A2EE}"/>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4628" name="Rectangle 4">
            <a:extLst>
              <a:ext uri="{FF2B5EF4-FFF2-40B4-BE49-F238E27FC236}">
                <a16:creationId xmlns:a16="http://schemas.microsoft.com/office/drawing/2014/main" id="{1495238F-D2DC-6347-9D45-CFDB3A27F5C9}"/>
              </a:ext>
            </a:extLst>
          </p:cNvPr>
          <p:cNvSpPr>
            <a:spLocks noGrp="1" noChangeArrowheads="1"/>
          </p:cNvSpPr>
          <p:nvPr>
            <p:ph type="dt" sz="half" idx="2"/>
          </p:nvPr>
        </p:nvSpPr>
        <p:spPr bwMode="auto">
          <a:xfrm>
            <a:off x="609600" y="6245225"/>
            <a:ext cx="2844800" cy="476251"/>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54629" name="Rectangle 5">
            <a:extLst>
              <a:ext uri="{FF2B5EF4-FFF2-40B4-BE49-F238E27FC236}">
                <a16:creationId xmlns:a16="http://schemas.microsoft.com/office/drawing/2014/main" id="{2230D91D-EFF5-D140-9A88-9E260B50D33A}"/>
              </a:ext>
            </a:extLst>
          </p:cNvPr>
          <p:cNvSpPr>
            <a:spLocks noGrp="1" noChangeArrowheads="1"/>
          </p:cNvSpPr>
          <p:nvPr>
            <p:ph type="ftr" sz="quarter" idx="3"/>
          </p:nvPr>
        </p:nvSpPr>
        <p:spPr bwMode="auto">
          <a:xfrm>
            <a:off x="4165600" y="6245225"/>
            <a:ext cx="3860800" cy="47625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54630" name="Rectangle 6">
            <a:extLst>
              <a:ext uri="{FF2B5EF4-FFF2-40B4-BE49-F238E27FC236}">
                <a16:creationId xmlns:a16="http://schemas.microsoft.com/office/drawing/2014/main" id="{3FA5267C-3AC7-0640-A8D0-CBE373B79FD3}"/>
              </a:ext>
            </a:extLst>
          </p:cNvPr>
          <p:cNvSpPr>
            <a:spLocks noGrp="1" noChangeArrowheads="1"/>
          </p:cNvSpPr>
          <p:nvPr>
            <p:ph type="sldNum" sz="quarter" idx="4"/>
          </p:nvPr>
        </p:nvSpPr>
        <p:spPr bwMode="auto">
          <a:xfrm>
            <a:off x="8737600" y="6245225"/>
            <a:ext cx="2844800" cy="476251"/>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CE29541E-47D1-8A46-8DC8-AA5E0D35AE3E}" type="slidenum">
              <a:rPr lang="en-US" altLang="en-US"/>
              <a:pPr/>
              <a:t>‹#›</a:t>
            </a:fld>
            <a:endParaRPr lang="en-US" altLang="en-US"/>
          </a:p>
        </p:txBody>
      </p:sp>
    </p:spTree>
    <p:extLst>
      <p:ext uri="{BB962C8B-B14F-4D97-AF65-F5344CB8AC3E}">
        <p14:creationId xmlns:p14="http://schemas.microsoft.com/office/powerpoint/2010/main" val="139941953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89" algn="ctr" rtl="0" fontAlgn="base">
        <a:spcBef>
          <a:spcPct val="0"/>
        </a:spcBef>
        <a:spcAft>
          <a:spcPct val="0"/>
        </a:spcAft>
        <a:defRPr sz="4400">
          <a:solidFill>
            <a:schemeClr val="tx2"/>
          </a:solidFill>
          <a:latin typeface="Times New Roman" pitchFamily="18" charset="0"/>
        </a:defRPr>
      </a:lvl6pPr>
      <a:lvl7pPr marL="914377" algn="ctr" rtl="0" fontAlgn="base">
        <a:spcBef>
          <a:spcPct val="0"/>
        </a:spcBef>
        <a:spcAft>
          <a:spcPct val="0"/>
        </a:spcAft>
        <a:defRPr sz="4400">
          <a:solidFill>
            <a:schemeClr val="tx2"/>
          </a:solidFill>
          <a:latin typeface="Times New Roman" pitchFamily="18" charset="0"/>
        </a:defRPr>
      </a:lvl7pPr>
      <a:lvl8pPr marL="1371566" algn="ctr" rtl="0" fontAlgn="base">
        <a:spcBef>
          <a:spcPct val="0"/>
        </a:spcBef>
        <a:spcAft>
          <a:spcPct val="0"/>
        </a:spcAft>
        <a:defRPr sz="4400">
          <a:solidFill>
            <a:schemeClr val="tx2"/>
          </a:solidFill>
          <a:latin typeface="Times New Roman" pitchFamily="18" charset="0"/>
        </a:defRPr>
      </a:lvl8pPr>
      <a:lvl9pPr marL="1828754" algn="ctr"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415600" y="1499867"/>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extLst>
      <p:ext uri="{BB962C8B-B14F-4D97-AF65-F5344CB8AC3E}">
        <p14:creationId xmlns:p14="http://schemas.microsoft.com/office/powerpoint/2010/main" val="179971216"/>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49D9-D391-4A05-BE1E-6558785DC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F96D0-0298-40E4-81F8-ECFA198711B9}"/>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8EA5-06EB-47D5-AB02-FAE73870D5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FA40C-620F-437A-BEEC-CAD60EDDC482}" type="datetimeFigureOut">
              <a:rPr lang="en-US" smtClean="0"/>
              <a:t>11/17/2023</a:t>
            </a:fld>
            <a:endParaRPr lang="en-US"/>
          </a:p>
        </p:txBody>
      </p:sp>
      <p:sp>
        <p:nvSpPr>
          <p:cNvPr id="5" name="Footer Placeholder 4">
            <a:extLst>
              <a:ext uri="{FF2B5EF4-FFF2-40B4-BE49-F238E27FC236}">
                <a16:creationId xmlns:a16="http://schemas.microsoft.com/office/drawing/2014/main" id="{BDF63BB5-6658-43FB-847C-890D4F5C2A1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8FC28C-FAAB-4D85-8621-9D27F81A10E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84CCE-7BB3-49F4-BF5E-9B85821055D4}" type="slidenum">
              <a:rPr lang="en-US" smtClean="0"/>
              <a:t>‹#›</a:t>
            </a:fld>
            <a:endParaRPr lang="en-US"/>
          </a:p>
        </p:txBody>
      </p:sp>
    </p:spTree>
    <p:extLst>
      <p:ext uri="{BB962C8B-B14F-4D97-AF65-F5344CB8AC3E}">
        <p14:creationId xmlns:p14="http://schemas.microsoft.com/office/powerpoint/2010/main" val="53228441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2.png"/><Relationship Id="rId18" Type="http://schemas.openxmlformats.org/officeDocument/2006/relationships/image" Target="../media/image1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17" Type="http://schemas.openxmlformats.org/officeDocument/2006/relationships/image" Target="../media/image16.png"/><Relationship Id="rId2" Type="http://schemas.microsoft.com/office/2007/relationships/media" Target="../media/media1.mp3"/><Relationship Id="rId16" Type="http://schemas.openxmlformats.org/officeDocument/2006/relationships/image" Target="../media/image15.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14.gif"/><Relationship Id="rId10" Type="http://schemas.openxmlformats.org/officeDocument/2006/relationships/audio" Target="../media/audio1.wav"/><Relationship Id="rId19" Type="http://schemas.openxmlformats.org/officeDocument/2006/relationships/image" Target="../media/image18.gif"/><Relationship Id="rId4" Type="http://schemas.openxmlformats.org/officeDocument/2006/relationships/audio" Target="../media/media2.mp3"/><Relationship Id="rId9" Type="http://schemas.openxmlformats.org/officeDocument/2006/relationships/slideLayout" Target="../slideLayouts/slideLayout42.xml"/><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44.sv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9.png"/><Relationship Id="rId18" Type="http://schemas.openxmlformats.org/officeDocument/2006/relationships/image" Target="../media/image18.gif"/><Relationship Id="rId3" Type="http://schemas.microsoft.com/office/2007/relationships/media" Target="../media/media2.mp3"/><Relationship Id="rId7" Type="http://schemas.openxmlformats.org/officeDocument/2006/relationships/slideLayout" Target="../slideLayouts/slideLayout42.xml"/><Relationship Id="rId12" Type="http://schemas.openxmlformats.org/officeDocument/2006/relationships/image" Target="../media/image13.png"/><Relationship Id="rId17" Type="http://schemas.openxmlformats.org/officeDocument/2006/relationships/image" Target="../media/image17.png"/><Relationship Id="rId2" Type="http://schemas.microsoft.com/office/2007/relationships/media" Target="../media/media1.mp3"/><Relationship Id="rId16" Type="http://schemas.openxmlformats.org/officeDocument/2006/relationships/image" Target="../media/image16.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5" Type="http://schemas.openxmlformats.org/officeDocument/2006/relationships/image" Target="../media/image15.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4.gif"/></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8.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25.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1.png"/><Relationship Id="rId18" Type="http://schemas.openxmlformats.org/officeDocument/2006/relationships/image" Target="../media/image18.gif"/><Relationship Id="rId3" Type="http://schemas.microsoft.com/office/2007/relationships/media" Target="../media/media2.mp3"/><Relationship Id="rId7" Type="http://schemas.openxmlformats.org/officeDocument/2006/relationships/slideLayout" Target="../slideLayouts/slideLayout42.xml"/><Relationship Id="rId12" Type="http://schemas.openxmlformats.org/officeDocument/2006/relationships/image" Target="../media/image20.png"/><Relationship Id="rId17" Type="http://schemas.openxmlformats.org/officeDocument/2006/relationships/image" Target="../media/image17.png"/><Relationship Id="rId2" Type="http://schemas.microsoft.com/office/2007/relationships/media" Target="../media/media1.mp3"/><Relationship Id="rId16" Type="http://schemas.openxmlformats.org/officeDocument/2006/relationships/image" Target="../media/image16.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5" Type="http://schemas.openxmlformats.org/officeDocument/2006/relationships/image" Target="../media/image15.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4.gif"/></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25.png"/><Relationship Id="rId5" Type="http://schemas.openxmlformats.org/officeDocument/2006/relationships/image" Target="../media/image65.png"/><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2.png"/><Relationship Id="rId18" Type="http://schemas.openxmlformats.org/officeDocument/2006/relationships/image" Target="../media/image18.gif"/><Relationship Id="rId3" Type="http://schemas.microsoft.com/office/2007/relationships/media" Target="../media/media2.mp3"/><Relationship Id="rId7" Type="http://schemas.openxmlformats.org/officeDocument/2006/relationships/slideLayout" Target="../slideLayouts/slideLayout42.xml"/><Relationship Id="rId12" Type="http://schemas.openxmlformats.org/officeDocument/2006/relationships/image" Target="../media/image12.png"/><Relationship Id="rId17" Type="http://schemas.openxmlformats.org/officeDocument/2006/relationships/image" Target="../media/image17.png"/><Relationship Id="rId2" Type="http://schemas.microsoft.com/office/2007/relationships/media" Target="../media/media1.mp3"/><Relationship Id="rId16" Type="http://schemas.openxmlformats.org/officeDocument/2006/relationships/image" Target="../media/image16.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5" Type="http://schemas.openxmlformats.org/officeDocument/2006/relationships/image" Target="../media/image15.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4.png"/><Relationship Id="rId18" Type="http://schemas.openxmlformats.org/officeDocument/2006/relationships/image" Target="../media/image18.gif"/><Relationship Id="rId3" Type="http://schemas.microsoft.com/office/2007/relationships/media" Target="../media/media2.mp3"/><Relationship Id="rId7" Type="http://schemas.openxmlformats.org/officeDocument/2006/relationships/slideLayout" Target="../slideLayouts/slideLayout42.xml"/><Relationship Id="rId12" Type="http://schemas.openxmlformats.org/officeDocument/2006/relationships/image" Target="../media/image23.png"/><Relationship Id="rId17" Type="http://schemas.openxmlformats.org/officeDocument/2006/relationships/image" Target="../media/image17.png"/><Relationship Id="rId2" Type="http://schemas.microsoft.com/office/2007/relationships/media" Target="../media/media1.mp3"/><Relationship Id="rId16" Type="http://schemas.openxmlformats.org/officeDocument/2006/relationships/image" Target="../media/image16.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5" Type="http://schemas.openxmlformats.org/officeDocument/2006/relationships/image" Target="../media/image15.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4.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9879E2-46BA-8944-9886-509B44EA8E25}"/>
              </a:ext>
            </a:extLst>
          </p:cNvPr>
          <p:cNvSpPr/>
          <p:nvPr/>
        </p:nvSpPr>
        <p:spPr>
          <a:xfrm>
            <a:off x="265150" y="984647"/>
            <a:ext cx="5146602" cy="1107996"/>
          </a:xfrm>
          <a:prstGeom prst="rect">
            <a:avLst/>
          </a:prstGeom>
          <a:noFill/>
        </p:spPr>
        <p:txBody>
          <a:bodyPr wrap="none" lIns="121920" tIns="60960" rIns="121920" bIns="60960">
            <a:spAutoFit/>
          </a:bodyPr>
          <a:lstStyle/>
          <a:p>
            <a:pPr algn="ctr" defTabSz="1219170">
              <a:buClr>
                <a:srgbClr val="000000"/>
              </a:buClr>
            </a:pPr>
            <a:r>
              <a:rPr lang="en-US" sz="6400" b="1"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417474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graphicFrame>
        <p:nvGraphicFramePr>
          <p:cNvPr id="130" name="Table 129">
            <a:extLst>
              <a:ext uri="{FF2B5EF4-FFF2-40B4-BE49-F238E27FC236}">
                <a16:creationId xmlns:a16="http://schemas.microsoft.com/office/drawing/2014/main" id="{418286BB-68C6-854E-8800-9C3708D0CC70}"/>
              </a:ext>
            </a:extLst>
          </p:cNvPr>
          <p:cNvGraphicFramePr>
            <a:graphicFrameLocks noGrp="1"/>
          </p:cNvGraphicFramePr>
          <p:nvPr>
            <p:extLst>
              <p:ext uri="{D42A27DB-BD31-4B8C-83A1-F6EECF244321}">
                <p14:modId xmlns:p14="http://schemas.microsoft.com/office/powerpoint/2010/main" val="2346642984"/>
              </p:ext>
            </p:extLst>
          </p:nvPr>
        </p:nvGraphicFramePr>
        <p:xfrm>
          <a:off x="647699" y="502921"/>
          <a:ext cx="11087101" cy="6487078"/>
        </p:xfrm>
        <a:graphic>
          <a:graphicData uri="http://schemas.openxmlformats.org/drawingml/2006/table">
            <a:tbl>
              <a:tblPr firstRow="1" firstCol="1" bandRow="1"/>
              <a:tblGrid>
                <a:gridCol w="2495551">
                  <a:extLst>
                    <a:ext uri="{9D8B030D-6E8A-4147-A177-3AD203B41FA5}">
                      <a16:colId xmlns:a16="http://schemas.microsoft.com/office/drawing/2014/main" val="20000"/>
                    </a:ext>
                  </a:extLst>
                </a:gridCol>
                <a:gridCol w="8591550">
                  <a:extLst>
                    <a:ext uri="{9D8B030D-6E8A-4147-A177-3AD203B41FA5}">
                      <a16:colId xmlns:a16="http://schemas.microsoft.com/office/drawing/2014/main" val="20001"/>
                    </a:ext>
                  </a:extLst>
                </a:gridCol>
              </a:tblGrid>
              <a:tr h="5576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a:solidFill>
                            <a:schemeClr val="tx1"/>
                          </a:solidFill>
                          <a:effectLst/>
                          <a:latin typeface="Times New Roman"/>
                          <a:ea typeface="Times New Roman"/>
                          <a:cs typeface="Times New Roman"/>
                        </a:rPr>
                        <a:t> </a:t>
                      </a:r>
                      <a:endParaRPr lang="en-US" sz="3200"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b="1" dirty="0" err="1">
                          <a:solidFill>
                            <a:schemeClr val="tx1"/>
                          </a:solidFill>
                          <a:effectLst/>
                          <a:latin typeface="Times New Roman"/>
                          <a:ea typeface="Times New Roman"/>
                          <a:cs typeface="Times New Roman"/>
                        </a:rPr>
                        <a:t>Tình</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hình</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ruộng</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đất</a:t>
                      </a:r>
                      <a:endParaRPr lang="en-US" sz="3200" b="1"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0"/>
                  </a:ext>
                </a:extLst>
              </a:tr>
              <a:tr h="368291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dirty="0">
                          <a:effectLst/>
                          <a:latin typeface="Times New Roman"/>
                          <a:ea typeface="Times New Roman"/>
                          <a:cs typeface="Times New Roman"/>
                        </a:rPr>
                        <a:t> </a:t>
                      </a:r>
                      <a:endParaRPr lang="en-US" sz="3200" dirty="0">
                        <a:effectLst/>
                        <a:latin typeface="Calibri"/>
                        <a:ea typeface="Times New Roman"/>
                        <a:cs typeface="Times New Roman"/>
                      </a:endParaRPr>
                    </a:p>
                    <a:p>
                      <a:pPr algn="ctr">
                        <a:lnSpc>
                          <a:spcPct val="115000"/>
                        </a:lnSpc>
                        <a:spcAft>
                          <a:spcPts val="0"/>
                        </a:spcAft>
                      </a:pPr>
                      <a:r>
                        <a:rPr lang="en-US" sz="3200" b="1" dirty="0" err="1">
                          <a:solidFill>
                            <a:srgbClr val="FF0000"/>
                          </a:solidFill>
                          <a:effectLst/>
                          <a:latin typeface="Times New Roman"/>
                          <a:ea typeface="Times New Roman"/>
                          <a:cs typeface="Times New Roman"/>
                        </a:rPr>
                        <a:t>Ở</a:t>
                      </a:r>
                      <a:r>
                        <a:rPr lang="en-US" sz="3200" b="1" dirty="0">
                          <a:solidFill>
                            <a:srgbClr val="FF0000"/>
                          </a:solidFill>
                          <a:effectLst/>
                          <a:latin typeface="Times New Roman"/>
                          <a:ea typeface="Times New Roman"/>
                          <a:cs typeface="Times New Roman"/>
                        </a:rPr>
                        <a:t> ĐÀNG NGOÀI</a:t>
                      </a:r>
                      <a:endParaRPr lang="en-US" sz="3200" b="1" dirty="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32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606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dirty="0">
                          <a:effectLst/>
                          <a:latin typeface="Times New Roman"/>
                          <a:ea typeface="Times New Roman"/>
                          <a:cs typeface="Times New Roman"/>
                        </a:rPr>
                        <a:t> </a:t>
                      </a:r>
                      <a:endParaRPr lang="en-US" sz="3200" dirty="0">
                        <a:effectLst/>
                        <a:latin typeface="Calibri"/>
                        <a:ea typeface="Times New Roman"/>
                        <a:cs typeface="Times New Roman"/>
                      </a:endParaRPr>
                    </a:p>
                    <a:p>
                      <a:pPr algn="ctr">
                        <a:lnSpc>
                          <a:spcPct val="115000"/>
                        </a:lnSpc>
                        <a:spcAft>
                          <a:spcPts val="0"/>
                        </a:spcAft>
                      </a:pPr>
                      <a:r>
                        <a:rPr lang="en-US" sz="3200" b="1" dirty="0" err="1">
                          <a:solidFill>
                            <a:srgbClr val="0070C0"/>
                          </a:solidFill>
                          <a:effectLst/>
                          <a:latin typeface="Times New Roman"/>
                          <a:ea typeface="Times New Roman"/>
                          <a:cs typeface="Times New Roman"/>
                        </a:rPr>
                        <a:t>Ở</a:t>
                      </a:r>
                      <a:r>
                        <a:rPr lang="en-US" sz="3200" b="1" dirty="0">
                          <a:solidFill>
                            <a:srgbClr val="0070C0"/>
                          </a:solidFill>
                          <a:effectLst/>
                          <a:latin typeface="Times New Roman"/>
                          <a:ea typeface="Times New Roman"/>
                          <a:cs typeface="Times New Roman"/>
                        </a:rPr>
                        <a:t> </a:t>
                      </a:r>
                      <a:r>
                        <a:rPr lang="en-US" sz="3200" b="1">
                          <a:solidFill>
                            <a:srgbClr val="0070C0"/>
                          </a:solidFill>
                          <a:effectLst/>
                          <a:latin typeface="Times New Roman"/>
                          <a:ea typeface="Times New Roman"/>
                          <a:cs typeface="Times New Roman"/>
                        </a:rPr>
                        <a:t>ĐÀNG TRONG</a:t>
                      </a:r>
                    </a:p>
                    <a:p>
                      <a:pPr algn="ctr">
                        <a:lnSpc>
                          <a:spcPct val="115000"/>
                        </a:lnSpc>
                        <a:spcAft>
                          <a:spcPts val="0"/>
                        </a:spcAft>
                      </a:pPr>
                      <a:endParaRPr lang="en-US" sz="3200" b="1" dirty="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32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6" name="Rectangle 5">
            <a:extLst>
              <a:ext uri="{FF2B5EF4-FFF2-40B4-BE49-F238E27FC236}">
                <a16:creationId xmlns:a16="http://schemas.microsoft.com/office/drawing/2014/main" id="{8B7D4E5E-9011-5E42-AC3E-B52294DE4F43}"/>
              </a:ext>
            </a:extLst>
          </p:cNvPr>
          <p:cNvSpPr/>
          <p:nvPr/>
        </p:nvSpPr>
        <p:spPr>
          <a:xfrm>
            <a:off x="3314701" y="1019623"/>
            <a:ext cx="8229600" cy="1539139"/>
          </a:xfrm>
          <a:prstGeom prst="rect">
            <a:avLst/>
          </a:prstGeom>
        </p:spPr>
        <p:txBody>
          <a:bodyPr wrap="square">
            <a:spAutoFit/>
          </a:bodyPr>
          <a:lstStyle/>
          <a:p>
            <a:pPr lvl="0" algn="just" defTabSz="1219170">
              <a:lnSpc>
                <a:spcPct val="115000"/>
              </a:lnSpc>
              <a:buClr>
                <a:srgbClr val="000000"/>
              </a:buClr>
            </a:pPr>
            <a:r>
              <a:rPr lang="en-US" sz="2800" b="1" kern="0" dirty="0">
                <a:solidFill>
                  <a:srgbClr val="000000"/>
                </a:solidFill>
                <a:latin typeface="Times New Roman" pitchFamily="18" charset="0"/>
                <a:ea typeface="Times New Roman"/>
                <a:cs typeface="Times New Roman" pitchFamily="18" charset="0"/>
                <a:sym typeface="Arial"/>
              </a:rPr>
              <a:t>- D</a:t>
            </a:r>
            <a:r>
              <a:rPr lang="vi-VN" sz="2800" b="1" kern="0" dirty="0">
                <a:solidFill>
                  <a:srgbClr val="000000"/>
                </a:solidFill>
                <a:latin typeface="Times New Roman" pitchFamily="18" charset="0"/>
                <a:ea typeface="Times New Roman"/>
                <a:cs typeface="Times New Roman" pitchFamily="18" charset="0"/>
                <a:sym typeface="Arial"/>
              </a:rPr>
              <a:t>o những cuộc xung đột kéo dài làm cho sản xuất nông nghiệp bị sa sút nghiêm trọng. Tình trạng biến ruộng công thành ruộng tư ngày càng phổ biến.</a:t>
            </a:r>
            <a:endParaRPr kumimoji="0" lang="en-US" sz="2800" b="1" i="0" u="none" strike="noStrike" kern="0" cap="none" spc="0" normalizeH="0" baseline="0" noProof="0" dirty="0">
              <a:ln>
                <a:noFill/>
              </a:ln>
              <a:solidFill>
                <a:srgbClr val="000000"/>
              </a:solidFill>
              <a:effectLst/>
              <a:uLnTx/>
              <a:uFillTx/>
              <a:latin typeface="Times New Roman" pitchFamily="18" charset="0"/>
              <a:ea typeface="Times New Roman"/>
              <a:cs typeface="Times New Roman" pitchFamily="18" charset="0"/>
              <a:sym typeface="Arial"/>
            </a:endParaRPr>
          </a:p>
        </p:txBody>
      </p:sp>
      <p:sp>
        <p:nvSpPr>
          <p:cNvPr id="10" name="Rectangle 9">
            <a:extLst>
              <a:ext uri="{FF2B5EF4-FFF2-40B4-BE49-F238E27FC236}">
                <a16:creationId xmlns:a16="http://schemas.microsoft.com/office/drawing/2014/main" id="{020B2B39-569A-DB09-2E5F-3F92FA1AA213}"/>
              </a:ext>
            </a:extLst>
          </p:cNvPr>
          <p:cNvSpPr/>
          <p:nvPr/>
        </p:nvSpPr>
        <p:spPr>
          <a:xfrm>
            <a:off x="3314701" y="2766162"/>
            <a:ext cx="8229600" cy="1539139"/>
          </a:xfrm>
          <a:prstGeom prst="rect">
            <a:avLst/>
          </a:prstGeom>
        </p:spPr>
        <p:txBody>
          <a:bodyPr wrap="square">
            <a:spAutoFit/>
          </a:bodyPr>
          <a:lstStyle/>
          <a:p>
            <a:pPr lvl="0" algn="just" defTabSz="1219170">
              <a:lnSpc>
                <a:spcPct val="115000"/>
              </a:lnSpc>
              <a:buClr>
                <a:srgbClr val="000000"/>
              </a:buClr>
            </a:pPr>
            <a:r>
              <a:rPr lang="en-US" sz="2800" b="1" kern="0">
                <a:solidFill>
                  <a:srgbClr val="000000"/>
                </a:solidFill>
                <a:latin typeface="Times New Roman" pitchFamily="18" charset="0"/>
                <a:ea typeface="Times New Roman"/>
                <a:cs typeface="Times New Roman" pitchFamily="18" charset="0"/>
                <a:sym typeface="Arial"/>
              </a:rPr>
              <a:t>- </a:t>
            </a:r>
            <a:r>
              <a:rPr lang="vi-VN" sz="2800" b="1" kern="0">
                <a:solidFill>
                  <a:srgbClr val="000000"/>
                </a:solidFill>
                <a:latin typeface="Times New Roman" pitchFamily="18" charset="0"/>
                <a:ea typeface="Times New Roman"/>
                <a:cs typeface="Times New Roman" pitchFamily="18" charset="0"/>
                <a:sym typeface="Arial"/>
              </a:rPr>
              <a:t>Người nông dân mất ruộng đất. Bên cạnh đó, tình trạng thiên tai, mất mùa, đói kém,... khiến nông dân nghèo ở nhiều địa phương phải bỏ làng đi phiêu tán.</a:t>
            </a:r>
          </a:p>
        </p:txBody>
      </p:sp>
    </p:spTree>
    <p:extLst>
      <p:ext uri="{BB962C8B-B14F-4D97-AF65-F5344CB8AC3E}">
        <p14:creationId xmlns:p14="http://schemas.microsoft.com/office/powerpoint/2010/main" val="3495435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9F0B843-1B3D-C54F-8AA4-00FD3C7F9361}"/>
              </a:ext>
            </a:extLst>
          </p:cNvPr>
          <p:cNvGrpSpPr/>
          <p:nvPr/>
        </p:nvGrpSpPr>
        <p:grpSpPr>
          <a:xfrm>
            <a:off x="0" y="-1"/>
            <a:ext cx="12192000" cy="6858001"/>
            <a:chOff x="0" y="-2"/>
            <a:chExt cx="9144000" cy="5638800"/>
          </a:xfrm>
        </p:grpSpPr>
        <p:pic>
          <p:nvPicPr>
            <p:cNvPr id="7" name="Picture 8" descr="C:\Users\HueCd.Com\Desktop\thien-tai-philippines1.jpg">
              <a:extLst>
                <a:ext uri="{FF2B5EF4-FFF2-40B4-BE49-F238E27FC236}">
                  <a16:creationId xmlns:a16="http://schemas.microsoft.com/office/drawing/2014/main" id="{A7CA04F1-F05A-DD48-9A00-2CBFD72B6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6A464E4-7AAE-9142-9DE5-126FFF24E18A}"/>
                </a:ext>
              </a:extLst>
            </p:cNvPr>
            <p:cNvSpPr/>
            <p:nvPr/>
          </p:nvSpPr>
          <p:spPr>
            <a:xfrm>
              <a:off x="0" y="0"/>
              <a:ext cx="2886075" cy="461667"/>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1C4587"/>
                  </a:solidFill>
                  <a:effectLst/>
                  <a:uLnTx/>
                  <a:uFillTx/>
                  <a:latin typeface="Times New Roman" panose="02020603050405020304" pitchFamily="18" charset="0"/>
                  <a:ea typeface="+mn-ea"/>
                  <a:cs typeface="Times New Roman" panose="02020603050405020304" pitchFamily="18" charset="0"/>
                  <a:sym typeface="Arial"/>
                </a:rPr>
                <a:t>R</a:t>
              </a:r>
              <a:r>
                <a:rPr kumimoji="0" lang="en-VN" sz="3200" b="0" i="0" u="none" strike="noStrike" kern="0" cap="none" spc="0" normalizeH="0" baseline="0" noProof="0" dirty="0">
                  <a:ln>
                    <a:noFill/>
                  </a:ln>
                  <a:solidFill>
                    <a:srgbClr val="1C4587"/>
                  </a:solidFill>
                  <a:effectLst/>
                  <a:uLnTx/>
                  <a:uFillTx/>
                  <a:latin typeface="Times New Roman" panose="02020603050405020304" pitchFamily="18" charset="0"/>
                  <a:ea typeface="+mn-ea"/>
                  <a:cs typeface="Times New Roman" panose="02020603050405020304" pitchFamily="18" charset="0"/>
                  <a:sym typeface="Arial"/>
                </a:rPr>
                <a:t>uộng đất bỏ hoang</a:t>
              </a:r>
            </a:p>
          </p:txBody>
        </p:sp>
      </p:grpSp>
      <p:grpSp>
        <p:nvGrpSpPr>
          <p:cNvPr id="6" name="Group 5">
            <a:extLst>
              <a:ext uri="{FF2B5EF4-FFF2-40B4-BE49-F238E27FC236}">
                <a16:creationId xmlns:a16="http://schemas.microsoft.com/office/drawing/2014/main" id="{852464A5-4B72-EC47-B204-809DB6F3CA14}"/>
              </a:ext>
            </a:extLst>
          </p:cNvPr>
          <p:cNvGrpSpPr/>
          <p:nvPr/>
        </p:nvGrpSpPr>
        <p:grpSpPr>
          <a:xfrm>
            <a:off x="1" y="1"/>
            <a:ext cx="12192001" cy="6858001"/>
            <a:chOff x="-1" y="-1"/>
            <a:chExt cx="9144001" cy="5143501"/>
          </a:xfrm>
        </p:grpSpPr>
        <p:pic>
          <p:nvPicPr>
            <p:cNvPr id="4" name="Picture 2">
              <a:extLst>
                <a:ext uri="{FF2B5EF4-FFF2-40B4-BE49-F238E27FC236}">
                  <a16:creationId xmlns:a16="http://schemas.microsoft.com/office/drawing/2014/main" id="{995C5F38-FA87-8B46-8AC1-A14CDCFFA246}"/>
                </a:ext>
              </a:extLst>
            </p:cNvPr>
            <p:cNvPicPr>
              <a:picLocks noChangeAspect="1" noChangeArrowheads="1"/>
            </p:cNvPicPr>
            <p:nvPr/>
          </p:nvPicPr>
          <p:blipFill>
            <a:blip r:embed="rId3"/>
            <a:srcRect/>
            <a:stretch>
              <a:fillRect/>
            </a:stretch>
          </p:blipFill>
          <p:spPr>
            <a:xfrm>
              <a:off x="-1" y="-1"/>
              <a:ext cx="9144001" cy="5143501"/>
            </a:xfrm>
            <a:prstGeom prst="rect">
              <a:avLst/>
            </a:prstGeom>
            <a:gradFill rotWithShape="1">
              <a:gsLst>
                <a:gs pos="0">
                  <a:schemeClr val="accent1">
                    <a:gamma/>
                    <a:shade val="46275"/>
                    <a:invGamma/>
                  </a:schemeClr>
                </a:gs>
                <a:gs pos="100000">
                  <a:schemeClr val="accent1"/>
                </a:gs>
              </a:gsLst>
              <a:lin ang="5400000" scaled="1"/>
            </a:gradFill>
          </p:spPr>
        </p:pic>
        <p:sp>
          <p:nvSpPr>
            <p:cNvPr id="5" name="TextBox 4">
              <a:extLst>
                <a:ext uri="{FF2B5EF4-FFF2-40B4-BE49-F238E27FC236}">
                  <a16:creationId xmlns:a16="http://schemas.microsoft.com/office/drawing/2014/main" id="{A11E0B52-ED24-5249-BF18-312E4072858B}"/>
                </a:ext>
              </a:extLst>
            </p:cNvPr>
            <p:cNvSpPr txBox="1">
              <a:spLocks noChangeArrowheads="1"/>
            </p:cNvSpPr>
            <p:nvPr/>
          </p:nvSpPr>
          <p:spPr bwMode="auto">
            <a:xfrm>
              <a:off x="5257800" y="0"/>
              <a:ext cx="3886200" cy="4385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Đời</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sống</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nhân</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dân</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khổ</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cực</a:t>
              </a:r>
              <a:endPar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2507000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graphicFrame>
        <p:nvGraphicFramePr>
          <p:cNvPr id="130" name="Table 129">
            <a:extLst>
              <a:ext uri="{FF2B5EF4-FFF2-40B4-BE49-F238E27FC236}">
                <a16:creationId xmlns:a16="http://schemas.microsoft.com/office/drawing/2014/main" id="{418286BB-68C6-854E-8800-9C3708D0CC70}"/>
              </a:ext>
            </a:extLst>
          </p:cNvPr>
          <p:cNvGraphicFramePr>
            <a:graphicFrameLocks noGrp="1"/>
          </p:cNvGraphicFramePr>
          <p:nvPr>
            <p:extLst>
              <p:ext uri="{D42A27DB-BD31-4B8C-83A1-F6EECF244321}">
                <p14:modId xmlns:p14="http://schemas.microsoft.com/office/powerpoint/2010/main" val="479590294"/>
              </p:ext>
            </p:extLst>
          </p:nvPr>
        </p:nvGraphicFramePr>
        <p:xfrm>
          <a:off x="647699" y="502921"/>
          <a:ext cx="11544301" cy="6647860"/>
        </p:xfrm>
        <a:graphic>
          <a:graphicData uri="http://schemas.openxmlformats.org/drawingml/2006/table">
            <a:tbl>
              <a:tblPr firstRow="1" firstCol="1" bandRow="1"/>
              <a:tblGrid>
                <a:gridCol w="1809751">
                  <a:extLst>
                    <a:ext uri="{9D8B030D-6E8A-4147-A177-3AD203B41FA5}">
                      <a16:colId xmlns:a16="http://schemas.microsoft.com/office/drawing/2014/main" val="20000"/>
                    </a:ext>
                  </a:extLst>
                </a:gridCol>
                <a:gridCol w="9734550">
                  <a:extLst>
                    <a:ext uri="{9D8B030D-6E8A-4147-A177-3AD203B41FA5}">
                      <a16:colId xmlns:a16="http://schemas.microsoft.com/office/drawing/2014/main" val="20001"/>
                    </a:ext>
                  </a:extLst>
                </a:gridCol>
              </a:tblGrid>
              <a:tr h="5576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a:solidFill>
                            <a:schemeClr val="tx1"/>
                          </a:solidFill>
                          <a:effectLst/>
                          <a:latin typeface="Times New Roman"/>
                          <a:ea typeface="Times New Roman"/>
                          <a:cs typeface="Times New Roman"/>
                        </a:rPr>
                        <a:t> </a:t>
                      </a:r>
                      <a:endParaRPr lang="en-US" sz="3200"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b="1" dirty="0" err="1">
                          <a:solidFill>
                            <a:schemeClr val="tx1"/>
                          </a:solidFill>
                          <a:effectLst/>
                          <a:latin typeface="Times New Roman"/>
                          <a:ea typeface="Times New Roman"/>
                          <a:cs typeface="Times New Roman"/>
                        </a:rPr>
                        <a:t>Tình</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hình</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ruộng</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đất</a:t>
                      </a:r>
                      <a:endParaRPr lang="en-US" sz="3200" b="1"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0"/>
                  </a:ext>
                </a:extLst>
              </a:tr>
              <a:tr h="32828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dirty="0">
                          <a:effectLst/>
                          <a:latin typeface="Times New Roman"/>
                          <a:ea typeface="Times New Roman"/>
                          <a:cs typeface="Times New Roman"/>
                        </a:rPr>
                        <a:t> </a:t>
                      </a:r>
                      <a:endParaRPr lang="en-US" sz="3200" dirty="0">
                        <a:effectLst/>
                        <a:latin typeface="Calibri"/>
                        <a:ea typeface="Times New Roman"/>
                        <a:cs typeface="Times New Roman"/>
                      </a:endParaRPr>
                    </a:p>
                    <a:p>
                      <a:pPr algn="ctr">
                        <a:lnSpc>
                          <a:spcPct val="115000"/>
                        </a:lnSpc>
                        <a:spcAft>
                          <a:spcPts val="0"/>
                        </a:spcAft>
                      </a:pPr>
                      <a:r>
                        <a:rPr lang="en-US" sz="3200" b="1" dirty="0" err="1">
                          <a:solidFill>
                            <a:srgbClr val="FF0000"/>
                          </a:solidFill>
                          <a:effectLst/>
                          <a:latin typeface="Times New Roman"/>
                          <a:ea typeface="Times New Roman"/>
                          <a:cs typeface="Times New Roman"/>
                        </a:rPr>
                        <a:t>Ở</a:t>
                      </a:r>
                      <a:r>
                        <a:rPr lang="en-US" sz="3200" b="1" dirty="0">
                          <a:solidFill>
                            <a:srgbClr val="FF0000"/>
                          </a:solidFill>
                          <a:effectLst/>
                          <a:latin typeface="Times New Roman"/>
                          <a:ea typeface="Times New Roman"/>
                          <a:cs typeface="Times New Roman"/>
                        </a:rPr>
                        <a:t> ĐÀNG NGOÀI</a:t>
                      </a:r>
                      <a:endParaRPr lang="en-US" sz="3200" b="1" dirty="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32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606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dirty="0">
                          <a:effectLst/>
                          <a:latin typeface="Times New Roman"/>
                          <a:ea typeface="Times New Roman"/>
                          <a:cs typeface="Times New Roman"/>
                        </a:rPr>
                        <a:t> </a:t>
                      </a:r>
                      <a:endParaRPr lang="en-US" sz="3200" dirty="0">
                        <a:effectLst/>
                        <a:latin typeface="Calibri"/>
                        <a:ea typeface="Times New Roman"/>
                        <a:cs typeface="Times New Roman"/>
                      </a:endParaRPr>
                    </a:p>
                    <a:p>
                      <a:pPr algn="ctr">
                        <a:lnSpc>
                          <a:spcPct val="115000"/>
                        </a:lnSpc>
                        <a:spcAft>
                          <a:spcPts val="0"/>
                        </a:spcAft>
                      </a:pPr>
                      <a:r>
                        <a:rPr lang="en-US" sz="3200" b="1" dirty="0" err="1">
                          <a:solidFill>
                            <a:srgbClr val="0070C0"/>
                          </a:solidFill>
                          <a:effectLst/>
                          <a:latin typeface="Times New Roman"/>
                          <a:ea typeface="Times New Roman"/>
                          <a:cs typeface="Times New Roman"/>
                        </a:rPr>
                        <a:t>Ở</a:t>
                      </a:r>
                      <a:r>
                        <a:rPr lang="en-US" sz="3200" b="1" dirty="0">
                          <a:solidFill>
                            <a:srgbClr val="0070C0"/>
                          </a:solidFill>
                          <a:effectLst/>
                          <a:latin typeface="Times New Roman"/>
                          <a:ea typeface="Times New Roman"/>
                          <a:cs typeface="Times New Roman"/>
                        </a:rPr>
                        <a:t> </a:t>
                      </a:r>
                      <a:r>
                        <a:rPr lang="en-US" sz="3200" b="1">
                          <a:solidFill>
                            <a:srgbClr val="0070C0"/>
                          </a:solidFill>
                          <a:effectLst/>
                          <a:latin typeface="Times New Roman"/>
                          <a:ea typeface="Times New Roman"/>
                          <a:cs typeface="Times New Roman"/>
                        </a:rPr>
                        <a:t>ĐÀNG TRONG</a:t>
                      </a:r>
                    </a:p>
                    <a:p>
                      <a:pPr algn="ctr">
                        <a:lnSpc>
                          <a:spcPct val="115000"/>
                        </a:lnSpc>
                        <a:spcAft>
                          <a:spcPts val="0"/>
                        </a:spcAft>
                      </a:pPr>
                      <a:endParaRPr lang="en-US" sz="3200" b="1">
                        <a:solidFill>
                          <a:srgbClr val="0070C0"/>
                        </a:solidFill>
                        <a:effectLst/>
                        <a:latin typeface="Times New Roman"/>
                        <a:ea typeface="Times New Roman"/>
                        <a:cs typeface="Times New Roman"/>
                      </a:endParaRPr>
                    </a:p>
                    <a:p>
                      <a:pPr algn="ctr">
                        <a:lnSpc>
                          <a:spcPct val="115000"/>
                        </a:lnSpc>
                        <a:spcAft>
                          <a:spcPts val="0"/>
                        </a:spcAft>
                      </a:pPr>
                      <a:endParaRPr lang="en-US" sz="3200" b="1" dirty="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32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6" name="Rectangle 5">
            <a:extLst>
              <a:ext uri="{FF2B5EF4-FFF2-40B4-BE49-F238E27FC236}">
                <a16:creationId xmlns:a16="http://schemas.microsoft.com/office/drawing/2014/main" id="{8B7D4E5E-9011-5E42-AC3E-B52294DE4F43}"/>
              </a:ext>
            </a:extLst>
          </p:cNvPr>
          <p:cNvSpPr/>
          <p:nvPr/>
        </p:nvSpPr>
        <p:spPr>
          <a:xfrm>
            <a:off x="2495550" y="1019623"/>
            <a:ext cx="9048751" cy="1539139"/>
          </a:xfrm>
          <a:prstGeom prst="rect">
            <a:avLst/>
          </a:prstGeom>
        </p:spPr>
        <p:txBody>
          <a:bodyPr wrap="square">
            <a:spAutoFit/>
          </a:bodyPr>
          <a:lstStyle/>
          <a:p>
            <a:pPr lvl="0" algn="just" defTabSz="1219170">
              <a:lnSpc>
                <a:spcPct val="115000"/>
              </a:lnSpc>
              <a:buClr>
                <a:srgbClr val="000000"/>
              </a:buClr>
            </a:pPr>
            <a:r>
              <a:rPr lang="en-US" sz="2800" b="1" kern="0" dirty="0">
                <a:solidFill>
                  <a:srgbClr val="000000"/>
                </a:solidFill>
                <a:latin typeface="Times New Roman" pitchFamily="18" charset="0"/>
                <a:ea typeface="Times New Roman"/>
                <a:cs typeface="Times New Roman" pitchFamily="18" charset="0"/>
                <a:sym typeface="Arial"/>
              </a:rPr>
              <a:t>- D</a:t>
            </a:r>
            <a:r>
              <a:rPr lang="vi-VN" sz="2800" b="1" kern="0" dirty="0">
                <a:solidFill>
                  <a:srgbClr val="000000"/>
                </a:solidFill>
                <a:latin typeface="Times New Roman" pitchFamily="18" charset="0"/>
                <a:ea typeface="Times New Roman"/>
                <a:cs typeface="Times New Roman" pitchFamily="18" charset="0"/>
                <a:sym typeface="Arial"/>
              </a:rPr>
              <a:t>o những cuộc xung đột kéo dài làm cho sản xuất nông nghiệp bị sa sút nghiêm trọng. Tình trạng biến ruộng công thành ruộng tư ngày càng phổ biến.</a:t>
            </a:r>
            <a:endParaRPr kumimoji="0" lang="en-US" sz="2800" b="1" i="0" u="none" strike="noStrike" kern="0" cap="none" spc="0" normalizeH="0" baseline="0" noProof="0" dirty="0">
              <a:ln>
                <a:noFill/>
              </a:ln>
              <a:solidFill>
                <a:srgbClr val="000000"/>
              </a:solidFill>
              <a:effectLst/>
              <a:uLnTx/>
              <a:uFillTx/>
              <a:latin typeface="Times New Roman" pitchFamily="18" charset="0"/>
              <a:ea typeface="Times New Roman"/>
              <a:cs typeface="Times New Roman" pitchFamily="18" charset="0"/>
              <a:sym typeface="Arial"/>
            </a:endParaRPr>
          </a:p>
        </p:txBody>
      </p:sp>
      <p:sp>
        <p:nvSpPr>
          <p:cNvPr id="10" name="Rectangle 9">
            <a:extLst>
              <a:ext uri="{FF2B5EF4-FFF2-40B4-BE49-F238E27FC236}">
                <a16:creationId xmlns:a16="http://schemas.microsoft.com/office/drawing/2014/main" id="{020B2B39-569A-DB09-2E5F-3F92FA1AA213}"/>
              </a:ext>
            </a:extLst>
          </p:cNvPr>
          <p:cNvSpPr/>
          <p:nvPr/>
        </p:nvSpPr>
        <p:spPr>
          <a:xfrm>
            <a:off x="2495550" y="2766162"/>
            <a:ext cx="9048751" cy="1539139"/>
          </a:xfrm>
          <a:prstGeom prst="rect">
            <a:avLst/>
          </a:prstGeom>
        </p:spPr>
        <p:txBody>
          <a:bodyPr wrap="square">
            <a:spAutoFit/>
          </a:bodyPr>
          <a:lstStyle/>
          <a:p>
            <a:pPr lvl="0" algn="just" defTabSz="1219170">
              <a:lnSpc>
                <a:spcPct val="115000"/>
              </a:lnSpc>
              <a:buClr>
                <a:srgbClr val="000000"/>
              </a:buClr>
            </a:pPr>
            <a:r>
              <a:rPr lang="en-US" sz="2800" b="1" kern="0">
                <a:solidFill>
                  <a:srgbClr val="000000"/>
                </a:solidFill>
                <a:latin typeface="Times New Roman" pitchFamily="18" charset="0"/>
                <a:ea typeface="Times New Roman"/>
                <a:cs typeface="Times New Roman" pitchFamily="18" charset="0"/>
                <a:sym typeface="Arial"/>
              </a:rPr>
              <a:t>- </a:t>
            </a:r>
            <a:r>
              <a:rPr lang="vi-VN" sz="2800" b="1" kern="0">
                <a:solidFill>
                  <a:srgbClr val="000000"/>
                </a:solidFill>
                <a:latin typeface="Times New Roman" pitchFamily="18" charset="0"/>
                <a:ea typeface="Times New Roman"/>
                <a:cs typeface="Times New Roman" pitchFamily="18" charset="0"/>
                <a:sym typeface="Arial"/>
              </a:rPr>
              <a:t>Người nông dân mất ruộng đất. Bên cạnh đó, tình trạng thiên tai, mất mùa, đói kém,... khiến nông dân nghèo ở nhiều địa phương phải bỏ làng đi phiêu tán.</a:t>
            </a:r>
          </a:p>
        </p:txBody>
      </p:sp>
      <p:sp>
        <p:nvSpPr>
          <p:cNvPr id="2" name="Rectangle 1">
            <a:extLst>
              <a:ext uri="{FF2B5EF4-FFF2-40B4-BE49-F238E27FC236}">
                <a16:creationId xmlns:a16="http://schemas.microsoft.com/office/drawing/2014/main" id="{71795ABB-C672-E81A-E133-208546B30EB7}"/>
              </a:ext>
            </a:extLst>
          </p:cNvPr>
          <p:cNvSpPr/>
          <p:nvPr/>
        </p:nvSpPr>
        <p:spPr>
          <a:xfrm>
            <a:off x="2495550" y="4444894"/>
            <a:ext cx="9696451" cy="3025700"/>
          </a:xfrm>
          <a:prstGeom prst="rect">
            <a:avLst/>
          </a:prstGeom>
        </p:spPr>
        <p:txBody>
          <a:bodyPr wrap="square">
            <a:spAutoFit/>
          </a:bodyPr>
          <a:lstStyle/>
          <a:p>
            <a:pPr lvl="0" algn="just" defTabSz="1219170">
              <a:lnSpc>
                <a:spcPct val="115000"/>
              </a:lnSpc>
              <a:buClr>
                <a:srgbClr val="000000"/>
              </a:buClr>
            </a:pPr>
            <a:r>
              <a:rPr lang="en-US" sz="2800" b="1" kern="0">
                <a:solidFill>
                  <a:srgbClr val="000000"/>
                </a:solidFill>
                <a:latin typeface="Times New Roman" pitchFamily="18" charset="0"/>
                <a:ea typeface="Times New Roman"/>
                <a:cs typeface="Times New Roman" pitchFamily="18" charset="0"/>
                <a:sym typeface="Arial"/>
              </a:rPr>
              <a:t>N</a:t>
            </a:r>
            <a:r>
              <a:rPr lang="vi-VN" sz="2800" b="1" kern="0">
                <a:solidFill>
                  <a:srgbClr val="000000"/>
                </a:solidFill>
                <a:latin typeface="Times New Roman" pitchFamily="18" charset="0"/>
                <a:ea typeface="Times New Roman"/>
                <a:cs typeface="Times New Roman" pitchFamily="18" charset="0"/>
                <a:sym typeface="Arial"/>
              </a:rPr>
              <a:t>hờ khai hoang và điều kiện tự nhiên thuận lợi nên nông nghiệp phát triển rõ rệt, nhất là ở vùng đông bằng sông Cửu Long. Sự phát triển của nông nghiệp Đàng Trong dẫn đưa đến sự hình thành tầng lớp địa chủ lớn. Song, tình trạng nông dân bị b</a:t>
            </a:r>
            <a:r>
              <a:rPr lang="en-US" sz="2800" b="1" kern="0">
                <a:solidFill>
                  <a:srgbClr val="000000"/>
                </a:solidFill>
                <a:latin typeface="Times New Roman" pitchFamily="18" charset="0"/>
                <a:ea typeface="Times New Roman"/>
                <a:cs typeface="Times New Roman" pitchFamily="18" charset="0"/>
                <a:sym typeface="Arial"/>
              </a:rPr>
              <a:t>ầ</a:t>
            </a:r>
            <a:r>
              <a:rPr lang="vi-VN" sz="2800" b="1" kern="0">
                <a:solidFill>
                  <a:srgbClr val="000000"/>
                </a:solidFill>
                <a:latin typeface="Times New Roman" pitchFamily="18" charset="0"/>
                <a:ea typeface="Times New Roman"/>
                <a:cs typeface="Times New Roman" pitchFamily="18" charset="0"/>
                <a:sym typeface="Arial"/>
              </a:rPr>
              <a:t>n cùng hoá do mất ruộng đất chưa nghiêm trọng như ở Đàng Ngoài.</a:t>
            </a:r>
          </a:p>
        </p:txBody>
      </p:sp>
    </p:spTree>
    <p:extLst>
      <p:ext uri="{BB962C8B-B14F-4D97-AF65-F5344CB8AC3E}">
        <p14:creationId xmlns:p14="http://schemas.microsoft.com/office/powerpoint/2010/main" val="2228829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1"/>
        <p:cNvGrpSpPr/>
        <p:nvPr/>
      </p:nvGrpSpPr>
      <p:grpSpPr>
        <a:xfrm>
          <a:off x="0" y="0"/>
          <a:ext cx="0" cy="0"/>
          <a:chOff x="0" y="0"/>
          <a:chExt cx="0" cy="0"/>
        </a:xfrm>
      </p:grpSpPr>
      <p:pic>
        <p:nvPicPr>
          <p:cNvPr id="1026" name="Picture 2" descr="Bản đồ lãnh thổ Việt Nam qua các thời kỳ (từ sơ khai đến nay)">
            <a:extLst>
              <a:ext uri="{FF2B5EF4-FFF2-40B4-BE49-F238E27FC236}">
                <a16:creationId xmlns:a16="http://schemas.microsoft.com/office/drawing/2014/main" id="{215713A5-64D5-0845-BEFD-89D46FB413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378"/>
          <a:stretch/>
        </p:blipFill>
        <p:spPr bwMode="auto">
          <a:xfrm>
            <a:off x="0" y="0"/>
            <a:ext cx="12192000" cy="6775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64"/>
        <p:cNvGrpSpPr/>
        <p:nvPr/>
      </p:nvGrpSpPr>
      <p:grpSpPr>
        <a:xfrm>
          <a:off x="0" y="0"/>
          <a:ext cx="0" cy="0"/>
          <a:chOff x="0" y="0"/>
          <a:chExt cx="0" cy="0"/>
        </a:xfrm>
      </p:grpSpPr>
      <p:grpSp>
        <p:nvGrpSpPr>
          <p:cNvPr id="1467" name="Google Shape;1467;p38"/>
          <p:cNvGrpSpPr/>
          <p:nvPr/>
        </p:nvGrpSpPr>
        <p:grpSpPr>
          <a:xfrm>
            <a:off x="11334927" y="1080839"/>
            <a:ext cx="207200" cy="207200"/>
            <a:chOff x="1666623" y="2623621"/>
            <a:chExt cx="155400" cy="155400"/>
          </a:xfrm>
        </p:grpSpPr>
        <p:sp>
          <p:nvSpPr>
            <p:cNvPr id="1468" name="Google Shape;1468;p3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8"/>
            <p:cNvSpPr/>
            <p:nvPr/>
          </p:nvSpPr>
          <p:spPr>
            <a:xfrm>
              <a:off x="1666623" y="2623621"/>
              <a:ext cx="155400" cy="155400"/>
            </a:xfrm>
            <a:prstGeom prst="star4">
              <a:avLst>
                <a:gd name="adj" fmla="val 23855"/>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0" name="Google Shape;1470;p38"/>
          <p:cNvGrpSpPr/>
          <p:nvPr/>
        </p:nvGrpSpPr>
        <p:grpSpPr>
          <a:xfrm flipH="1">
            <a:off x="10734105" y="541843"/>
            <a:ext cx="600812" cy="658788"/>
            <a:chOff x="1584644" y="2497374"/>
            <a:chExt cx="450609" cy="494091"/>
          </a:xfrm>
        </p:grpSpPr>
        <p:sp>
          <p:nvSpPr>
            <p:cNvPr id="1471" name="Google Shape;1471;p38"/>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38"/>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12">
            <a:extLst>
              <a:ext uri="{FF2B5EF4-FFF2-40B4-BE49-F238E27FC236}">
                <a16:creationId xmlns:a16="http://schemas.microsoft.com/office/drawing/2014/main" id="{8F10FA79-B122-FC4D-8DDE-0A8CA3A80A8E}"/>
              </a:ext>
            </a:extLst>
          </p:cNvPr>
          <p:cNvSpPr>
            <a:spLocks noChangeArrowheads="1"/>
          </p:cNvSpPr>
          <p:nvPr/>
        </p:nvSpPr>
        <p:spPr bwMode="auto">
          <a:xfrm>
            <a:off x="761096" y="1320769"/>
            <a:ext cx="997300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6" name="Rectangle 13">
            <a:extLst>
              <a:ext uri="{FF2B5EF4-FFF2-40B4-BE49-F238E27FC236}">
                <a16:creationId xmlns:a16="http://schemas.microsoft.com/office/drawing/2014/main" id="{911684FC-1E0C-2E4C-9667-E6E76DAE88EB}"/>
              </a:ext>
            </a:extLst>
          </p:cNvPr>
          <p:cNvSpPr>
            <a:spLocks noChangeArrowheads="1"/>
          </p:cNvSpPr>
          <p:nvPr/>
        </p:nvSpPr>
        <p:spPr bwMode="auto">
          <a:xfrm>
            <a:off x="1011126" y="2133569"/>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a</a:t>
            </a:r>
            <a:r>
              <a:rPr kumimoji="0" lang="en-US" altLang="en-US" sz="3200" b="1" i="1" u="none" strike="noStrike" kern="0" cap="none" spc="0" normalizeH="0" baseline="0" noProof="0">
                <a:ln>
                  <a:noFill/>
                </a:ln>
                <a:solidFill>
                  <a:srgbClr val="FF0000"/>
                </a:solidFill>
                <a:effectLst/>
                <a:uLnTx/>
                <a:uFillTx/>
                <a:latin typeface="Times New Roman" panose="02020603050405020304" pitchFamily="18" charset="0"/>
                <a:ea typeface="+mn-ea"/>
                <a:cs typeface="Arial"/>
                <a:sym typeface="Arial"/>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Nông</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nghiệp</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a:t>
            </a:r>
          </a:p>
        </p:txBody>
      </p:sp>
      <p:sp>
        <p:nvSpPr>
          <p:cNvPr id="2" name="Rectangle 1">
            <a:extLst>
              <a:ext uri="{FF2B5EF4-FFF2-40B4-BE49-F238E27FC236}">
                <a16:creationId xmlns:a16="http://schemas.microsoft.com/office/drawing/2014/main" id="{140EFDD2-1C66-F26D-3A3E-DD153B41F040}"/>
              </a:ext>
            </a:extLst>
          </p:cNvPr>
          <p:cNvSpPr/>
          <p:nvPr/>
        </p:nvSpPr>
        <p:spPr>
          <a:xfrm>
            <a:off x="1292763" y="407503"/>
            <a:ext cx="9548792" cy="954107"/>
          </a:xfrm>
          <a:prstGeom prst="rect">
            <a:avLst/>
          </a:prstGeom>
        </p:spPr>
        <p:txBody>
          <a:bodyPr wrap="square">
            <a:spAutoFit/>
          </a:bodyPr>
          <a:lstStyle/>
          <a:p>
            <a:pPr algn="ctr" defTabSz="1219170">
              <a:buClr>
                <a:srgbClr val="000000"/>
              </a:buClr>
            </a:pPr>
            <a:r>
              <a:rPr lang="en-US" sz="2800" b="1" kern="0">
                <a:solidFill>
                  <a:srgbClr val="FF0000"/>
                </a:solidFill>
                <a:effectLst>
                  <a:outerShdw blurRad="38100" dist="38100" dir="2700000" algn="tl">
                    <a:srgbClr val="000000">
                      <a:alpha val="43137"/>
                    </a:srgbClr>
                  </a:outerShdw>
                </a:effectLst>
                <a:latin typeface="Times New Roman"/>
                <a:ea typeface="+mj-ea"/>
                <a:cs typeface="Arial"/>
                <a:sym typeface="Arial"/>
              </a:rPr>
              <a:t>BÀI 9: KINH TẾ, VĂN HÓA, TÔN GIÁO TRONG CÁC THẾ KỈ XVI-XVIII (T1)</a:t>
            </a:r>
          </a:p>
        </p:txBody>
      </p:sp>
      <p:sp>
        <p:nvSpPr>
          <p:cNvPr id="10" name="TextBox 9">
            <a:extLst>
              <a:ext uri="{FF2B5EF4-FFF2-40B4-BE49-F238E27FC236}">
                <a16:creationId xmlns:a16="http://schemas.microsoft.com/office/drawing/2014/main" id="{48818E71-4AA9-78D7-3A41-C99B9C94125B}"/>
              </a:ext>
            </a:extLst>
          </p:cNvPr>
          <p:cNvSpPr txBox="1"/>
          <p:nvPr/>
        </p:nvSpPr>
        <p:spPr>
          <a:xfrm>
            <a:off x="1008484" y="4639109"/>
            <a:ext cx="10821561" cy="1569660"/>
          </a:xfrm>
          <a:prstGeom prst="rect">
            <a:avLst/>
          </a:prstGeom>
          <a:noFill/>
        </p:spPr>
        <p:txBody>
          <a:bodyPr wrap="square">
            <a:spAutoFit/>
          </a:bodyPr>
          <a:lstStyle/>
          <a:p>
            <a:pPr algn="just"/>
            <a:r>
              <a:rPr lang="en-US" sz="3200" b="1">
                <a:latin typeface="Times New Roman" panose="02020603050405020304" pitchFamily="18" charset="0"/>
                <a:cs typeface="Times New Roman" panose="02020603050405020304" pitchFamily="18" charset="0"/>
              </a:rPr>
              <a:t>- Ở Đàng Trong: Nông nghiệp có bước phát triển. Tình trạng nông dân bị bắn cùng hoá cũng diễn ra song chưa nghiêm trọng như Đàng Ngoài.</a:t>
            </a:r>
          </a:p>
        </p:txBody>
      </p:sp>
      <p:sp>
        <p:nvSpPr>
          <p:cNvPr id="12" name="TextBox 11">
            <a:extLst>
              <a:ext uri="{FF2B5EF4-FFF2-40B4-BE49-F238E27FC236}">
                <a16:creationId xmlns:a16="http://schemas.microsoft.com/office/drawing/2014/main" id="{4AD0201F-314D-B48A-460D-1DCED9E07EB8}"/>
              </a:ext>
            </a:extLst>
          </p:cNvPr>
          <p:cNvSpPr txBox="1"/>
          <p:nvPr/>
        </p:nvSpPr>
        <p:spPr>
          <a:xfrm>
            <a:off x="1008485" y="2711732"/>
            <a:ext cx="10821561" cy="2062103"/>
          </a:xfrm>
          <a:prstGeom prst="rect">
            <a:avLst/>
          </a:prstGeom>
          <a:noFill/>
        </p:spPr>
        <p:txBody>
          <a:bodyPr wrap="square">
            <a:spAutoFit/>
          </a:bodyPr>
          <a:lstStyle/>
          <a:p>
            <a:pPr algn="just"/>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Đàng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Ngoài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nghiệp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sút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nghiêm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trọng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lấn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ruộng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ruộng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thiên</a:t>
            </a:r>
            <a:r>
              <a:rPr lang="en-US" sz="3200" b="1" dirty="0">
                <a:latin typeface="Times New Roman" panose="02020603050405020304" pitchFamily="18" charset="0"/>
                <a:cs typeface="Times New Roman" panose="02020603050405020304" pitchFamily="18" charset="0"/>
              </a:rPr>
              <a:t> tai, </a:t>
            </a:r>
            <a:r>
              <a:rPr lang="en-US" sz="3200" b="1" dirty="0" err="1">
                <a:latin typeface="Times New Roman" panose="02020603050405020304" pitchFamily="18" charset="0"/>
                <a:cs typeface="Times New Roman" panose="02020603050405020304" pitchFamily="18" charset="0"/>
              </a:rPr>
              <a:t>mất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mùa</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72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21" name="Rectangle 12">
            <a:extLst>
              <a:ext uri="{FF2B5EF4-FFF2-40B4-BE49-F238E27FC236}">
                <a16:creationId xmlns:a16="http://schemas.microsoft.com/office/drawing/2014/main" id="{58E9D8BB-9677-D443-AE1C-9E4C5E8AA66B}"/>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22" name="Rectangle 13">
            <a:extLst>
              <a:ext uri="{FF2B5EF4-FFF2-40B4-BE49-F238E27FC236}">
                <a16:creationId xmlns:a16="http://schemas.microsoft.com/office/drawing/2014/main" id="{5CF4B5AE-DAA7-FD4D-87C4-A40035F3151A}"/>
              </a:ext>
            </a:extLst>
          </p:cNvPr>
          <p:cNvSpPr>
            <a:spLocks noChangeArrowheads="1"/>
          </p:cNvSpPr>
          <p:nvPr/>
        </p:nvSpPr>
        <p:spPr bwMode="auto">
          <a:xfrm>
            <a:off x="1075662" y="1374249"/>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3200" b="1" i="1" kern="0" dirty="0">
                <a:solidFill>
                  <a:srgbClr val="FF0000"/>
                </a:solidFill>
                <a:cs typeface="Arial"/>
                <a:sym typeface="Arial"/>
              </a:rPr>
              <a:t>a</a:t>
            </a:r>
            <a:r>
              <a:rPr lang="en-US" altLang="en-US" sz="3200" b="1" i="1" kern="0">
                <a:solidFill>
                  <a:srgbClr val="FF0000"/>
                </a:solidFill>
                <a:cs typeface="Arial"/>
                <a:sym typeface="Arial"/>
              </a:rPr>
              <a:t>. </a:t>
            </a:r>
            <a:r>
              <a:rPr lang="en-US" altLang="en-US" sz="3200" b="1" i="1" kern="0" dirty="0" err="1">
                <a:solidFill>
                  <a:srgbClr val="FF0000"/>
                </a:solidFill>
                <a:cs typeface="Arial"/>
                <a:sym typeface="Arial"/>
              </a:rPr>
              <a:t>Nông</a:t>
            </a:r>
            <a:r>
              <a:rPr lang="en-US" altLang="en-US" sz="3200" b="1" i="1" kern="0" dirty="0">
                <a:solidFill>
                  <a:srgbClr val="FF0000"/>
                </a:solidFill>
                <a:cs typeface="Arial"/>
                <a:sym typeface="Arial"/>
              </a:rPr>
              <a:t> </a:t>
            </a:r>
            <a:r>
              <a:rPr lang="en-US" altLang="en-US" sz="3200" b="1" i="1" kern="0" dirty="0" err="1">
                <a:solidFill>
                  <a:srgbClr val="FF0000"/>
                </a:solidFill>
                <a:cs typeface="Arial"/>
                <a:sym typeface="Arial"/>
              </a:rPr>
              <a:t>nghiệp</a:t>
            </a:r>
            <a:r>
              <a:rPr lang="en-US" altLang="en-US" sz="3200" b="1" i="1" kern="0" dirty="0">
                <a:solidFill>
                  <a:srgbClr val="FF0000"/>
                </a:solidFill>
                <a:cs typeface="Arial"/>
                <a:sym typeface="Arial"/>
              </a:rPr>
              <a:t>:</a:t>
            </a:r>
          </a:p>
        </p:txBody>
      </p:sp>
      <p:sp>
        <p:nvSpPr>
          <p:cNvPr id="12" name="Rectangle 11">
            <a:extLst>
              <a:ext uri="{FF2B5EF4-FFF2-40B4-BE49-F238E27FC236}">
                <a16:creationId xmlns:a16="http://schemas.microsoft.com/office/drawing/2014/main" id="{58D91184-7308-CE43-9195-0EC3748D0F4D}"/>
              </a:ext>
            </a:extLst>
          </p:cNvPr>
          <p:cNvSpPr/>
          <p:nvPr/>
        </p:nvSpPr>
        <p:spPr>
          <a:xfrm>
            <a:off x="1075662" y="1905883"/>
            <a:ext cx="4572085" cy="584775"/>
          </a:xfrm>
          <a:prstGeom prst="rect">
            <a:avLst/>
          </a:prstGeom>
        </p:spPr>
        <p:txBody>
          <a:bodyPr wrap="none">
            <a:spAutoFit/>
          </a:bodyPr>
          <a:lstStyle/>
          <a:p>
            <a:pPr defTabSz="1219170">
              <a:buClr>
                <a:srgbClr val="000000"/>
              </a:buClr>
            </a:pP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b</a:t>
            </a:r>
            <a:r>
              <a:rPr lang="en-US" altLang="en-US" sz="3200" b="1" i="1" kern="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Nghề</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nghiệp</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454FCB59-B260-344A-8536-686FA059462B}"/>
              </a:ext>
            </a:extLst>
          </p:cNvPr>
          <p:cNvGrpSpPr/>
          <p:nvPr/>
        </p:nvGrpSpPr>
        <p:grpSpPr>
          <a:xfrm>
            <a:off x="852155" y="2895535"/>
            <a:ext cx="10487689" cy="2943616"/>
            <a:chOff x="806746" y="2785467"/>
            <a:chExt cx="7865767" cy="2207712"/>
          </a:xfrm>
        </p:grpSpPr>
        <p:pic>
          <p:nvPicPr>
            <p:cNvPr id="1026" name="Picture 2" descr="Vector De Cuadro De Texto De Cuadro De Texto De Desplazamiento De Año  Nuevo, Color, Decoración, Diseño Gráfico PNG y Vector para Descargar Gratis  | Pngtree">
              <a:extLst>
                <a:ext uri="{FF2B5EF4-FFF2-40B4-BE49-F238E27FC236}">
                  <a16:creationId xmlns:a16="http://schemas.microsoft.com/office/drawing/2014/main" id="{F4E929F5-C63E-604F-82EF-F716560F30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11" t="28934" r="6879" b="31389"/>
            <a:stretch/>
          </p:blipFill>
          <p:spPr bwMode="auto">
            <a:xfrm>
              <a:off x="806746" y="2785467"/>
              <a:ext cx="7865767" cy="220771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C2ACEC6-1DAF-594A-9C50-A186FDDEE772}"/>
                </a:ext>
              </a:extLst>
            </p:cNvPr>
            <p:cNvSpPr/>
            <p:nvPr/>
          </p:nvSpPr>
          <p:spPr>
            <a:xfrm>
              <a:off x="1816659" y="3362207"/>
              <a:ext cx="5809046" cy="1054231"/>
            </a:xfrm>
            <a:prstGeom prst="rect">
              <a:avLst/>
            </a:prstGeom>
            <a:solidFill>
              <a:srgbClr val="FBE6F2"/>
            </a:solidFill>
          </p:spPr>
          <p:txBody>
            <a:bodyPr wrap="square">
              <a:spAutoFit/>
            </a:bodyPr>
            <a:lstStyle/>
            <a:p>
              <a:pPr algn="ctr" defTabSz="1219170">
                <a:buClr>
                  <a:srgbClr val="000000"/>
                </a:buClr>
              </a:pPr>
              <a:r>
                <a:rPr lang="en-US" sz="4267" b="1" kern="0" dirty="0" err="1">
                  <a:solidFill>
                    <a:srgbClr val="000000"/>
                  </a:solidFill>
                  <a:latin typeface="Times New Roman" panose="02020603050405020304" pitchFamily="18" charset="0"/>
                  <a:cs typeface="Times New Roman" panose="02020603050405020304" pitchFamily="18" charset="0"/>
                  <a:sym typeface="Arial"/>
                </a:rPr>
                <a:t>Hãy</a:t>
              </a: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liệt</a:t>
              </a: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kê</a:t>
              </a: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các</a:t>
              </a: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nghề</a:t>
              </a: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thủ</a:t>
              </a: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công</a:t>
              </a: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và</a:t>
              </a: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làng</a:t>
              </a: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nghề</a:t>
              </a: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thủ</a:t>
              </a: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công</a:t>
              </a: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thời</a:t>
              </a: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kì</a:t>
              </a: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này</a:t>
              </a:r>
              <a:r>
                <a:rPr lang="en-US" sz="4267" b="1" kern="0" dirty="0">
                  <a:solidFill>
                    <a:srgbClr val="000000"/>
                  </a:solidFill>
                  <a:latin typeface="Times New Roman" panose="02020603050405020304" pitchFamily="18" charset="0"/>
                  <a:cs typeface="Times New Roman" panose="02020603050405020304" pitchFamily="18" charset="0"/>
                  <a:sym typeface="Arial"/>
                </a:rPr>
                <a:t>?</a:t>
              </a:r>
            </a:p>
          </p:txBody>
        </p:sp>
      </p:grpSp>
      <p:pic>
        <p:nvPicPr>
          <p:cNvPr id="2" name="Picture 1" descr="A picture containing text&#10;&#10;Description automatically generated">
            <a:extLst>
              <a:ext uri="{FF2B5EF4-FFF2-40B4-BE49-F238E27FC236}">
                <a16:creationId xmlns:a16="http://schemas.microsoft.com/office/drawing/2014/main" id="{939C40E6-9C36-68D7-8352-DCD66A3F5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5" name="Line 3">
            <a:extLst>
              <a:ext uri="{FF2B5EF4-FFF2-40B4-BE49-F238E27FC236}">
                <a16:creationId xmlns:a16="http://schemas.microsoft.com/office/drawing/2014/main" id="{49E685D9-C3CC-5C44-AF8D-431901B7B6F7}"/>
              </a:ext>
            </a:extLst>
          </p:cNvPr>
          <p:cNvSpPr>
            <a:spLocks noChangeShapeType="1"/>
          </p:cNvSpPr>
          <p:nvPr/>
        </p:nvSpPr>
        <p:spPr bwMode="auto">
          <a:xfrm>
            <a:off x="6781800" y="902368"/>
            <a:ext cx="0" cy="5955632"/>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6" name="Rectangle 7">
            <a:extLst>
              <a:ext uri="{FF2B5EF4-FFF2-40B4-BE49-F238E27FC236}">
                <a16:creationId xmlns:a16="http://schemas.microsoft.com/office/drawing/2014/main" id="{D78333DE-8344-AD4C-AFC8-5615BD15DA16}"/>
              </a:ext>
            </a:extLst>
          </p:cNvPr>
          <p:cNvSpPr>
            <a:spLocks noChangeArrowheads="1"/>
          </p:cNvSpPr>
          <p:nvPr/>
        </p:nvSpPr>
        <p:spPr bwMode="auto">
          <a:xfrm>
            <a:off x="6985000" y="451185"/>
            <a:ext cx="5384800" cy="126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457189" indent="-457189" defTabSz="1219170">
              <a:spcBef>
                <a:spcPct val="20000"/>
              </a:spcBef>
              <a:buClr>
                <a:srgbClr val="000000"/>
              </a:buClr>
            </a:pPr>
            <a:endParaRPr lang="en-US" altLang="en-US" sz="2667" u="sng" kern="0">
              <a:solidFill>
                <a:srgbClr val="FF0000"/>
              </a:solidFill>
              <a:cs typeface="Arial"/>
              <a:sym typeface="Arial"/>
            </a:endParaRPr>
          </a:p>
        </p:txBody>
      </p:sp>
      <p:pic>
        <p:nvPicPr>
          <p:cNvPr id="7" name="Picture 10" descr="bando">
            <a:extLst>
              <a:ext uri="{FF2B5EF4-FFF2-40B4-BE49-F238E27FC236}">
                <a16:creationId xmlns:a16="http://schemas.microsoft.com/office/drawing/2014/main" id="{FC245488-66D3-EF40-A7A5-F13DCB0A3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0"/>
            <a:ext cx="53848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AutoShape 11">
            <a:extLst>
              <a:ext uri="{FF2B5EF4-FFF2-40B4-BE49-F238E27FC236}">
                <a16:creationId xmlns:a16="http://schemas.microsoft.com/office/drawing/2014/main" id="{2C1EB334-31A6-1444-977E-28BE938108D8}"/>
              </a:ext>
            </a:extLst>
          </p:cNvPr>
          <p:cNvSpPr>
            <a:spLocks noChangeArrowheads="1"/>
          </p:cNvSpPr>
          <p:nvPr/>
        </p:nvSpPr>
        <p:spPr bwMode="auto">
          <a:xfrm>
            <a:off x="6781800" y="180473"/>
            <a:ext cx="1625600" cy="721895"/>
          </a:xfrm>
          <a:prstGeom prst="wedgeRectCallout">
            <a:avLst>
              <a:gd name="adj1" fmla="val 87238"/>
              <a:gd name="adj2" fmla="val 69792"/>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a:solidFill>
                  <a:srgbClr val="383838"/>
                </a:solidFill>
                <a:cs typeface="Arial"/>
                <a:sym typeface="Arial"/>
              </a:rPr>
              <a:t>Dệt La Khê</a:t>
            </a:r>
          </a:p>
          <a:p>
            <a:pPr algn="ctr" defTabSz="1219170">
              <a:buClr>
                <a:srgbClr val="000000"/>
              </a:buClr>
            </a:pPr>
            <a:r>
              <a:rPr lang="en-US" altLang="en-US" sz="1600" kern="0">
                <a:solidFill>
                  <a:srgbClr val="383838"/>
                </a:solidFill>
                <a:cs typeface="Arial"/>
                <a:sym typeface="Arial"/>
              </a:rPr>
              <a:t>(S.Tây)</a:t>
            </a:r>
          </a:p>
        </p:txBody>
      </p:sp>
      <p:sp>
        <p:nvSpPr>
          <p:cNvPr id="9" name="AutoShape 12">
            <a:extLst>
              <a:ext uri="{FF2B5EF4-FFF2-40B4-BE49-F238E27FC236}">
                <a16:creationId xmlns:a16="http://schemas.microsoft.com/office/drawing/2014/main" id="{FA23CB4D-A98A-DE43-BA84-5994AB617EF1}"/>
              </a:ext>
            </a:extLst>
          </p:cNvPr>
          <p:cNvSpPr>
            <a:spLocks noChangeArrowheads="1"/>
          </p:cNvSpPr>
          <p:nvPr/>
        </p:nvSpPr>
        <p:spPr bwMode="auto">
          <a:xfrm>
            <a:off x="10744200" y="1"/>
            <a:ext cx="1320800" cy="823409"/>
          </a:xfrm>
          <a:prstGeom prst="wedgeRectCallout">
            <a:avLst>
              <a:gd name="adj1" fmla="val -117079"/>
              <a:gd name="adj2" fmla="val 69880"/>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a:solidFill>
                  <a:srgbClr val="383838"/>
                </a:solidFill>
                <a:cs typeface="Arial"/>
                <a:sym typeface="Arial"/>
              </a:rPr>
              <a:t>Gốm ThổHà  </a:t>
            </a:r>
            <a:r>
              <a:rPr lang="en-US" altLang="en-US" sz="1600" kern="0">
                <a:solidFill>
                  <a:srgbClr val="383838"/>
                </a:solidFill>
                <a:cs typeface="Arial"/>
                <a:sym typeface="Arial"/>
              </a:rPr>
              <a:t>(B,Giang)</a:t>
            </a:r>
          </a:p>
        </p:txBody>
      </p:sp>
      <p:sp>
        <p:nvSpPr>
          <p:cNvPr id="10" name="AutoShape 13">
            <a:extLst>
              <a:ext uri="{FF2B5EF4-FFF2-40B4-BE49-F238E27FC236}">
                <a16:creationId xmlns:a16="http://schemas.microsoft.com/office/drawing/2014/main" id="{07775AA0-3B0D-6747-B916-A55A5AAC3C07}"/>
              </a:ext>
            </a:extLst>
          </p:cNvPr>
          <p:cNvSpPr>
            <a:spLocks noChangeArrowheads="1"/>
          </p:cNvSpPr>
          <p:nvPr/>
        </p:nvSpPr>
        <p:spPr bwMode="auto">
          <a:xfrm>
            <a:off x="10337800" y="992606"/>
            <a:ext cx="1854200" cy="541421"/>
          </a:xfrm>
          <a:prstGeom prst="wedgeRectCallout">
            <a:avLst>
              <a:gd name="adj1" fmla="val -106981"/>
              <a:gd name="adj2" fmla="val -20833"/>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dirty="0" err="1">
                <a:solidFill>
                  <a:srgbClr val="383838"/>
                </a:solidFill>
                <a:cs typeface="Arial"/>
                <a:sym typeface="Arial"/>
              </a:rPr>
              <a:t>Gốm</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Bát</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Tràng</a:t>
            </a:r>
            <a:r>
              <a:rPr lang="en-US" altLang="en-US" sz="1600" b="1" kern="0" dirty="0">
                <a:solidFill>
                  <a:srgbClr val="383838"/>
                </a:solidFill>
                <a:cs typeface="Arial"/>
                <a:sym typeface="Arial"/>
              </a:rPr>
              <a:t> </a:t>
            </a:r>
          </a:p>
          <a:p>
            <a:pPr algn="ctr" defTabSz="1219170">
              <a:buClr>
                <a:srgbClr val="000000"/>
              </a:buClr>
            </a:pPr>
            <a:r>
              <a:rPr lang="en-US" altLang="en-US" sz="1600" kern="0" dirty="0">
                <a:solidFill>
                  <a:srgbClr val="383838"/>
                </a:solidFill>
                <a:cs typeface="Arial"/>
                <a:sym typeface="Arial"/>
              </a:rPr>
              <a:t>(</a:t>
            </a:r>
            <a:r>
              <a:rPr lang="en-US" altLang="en-US" sz="1600" kern="0" dirty="0" err="1">
                <a:solidFill>
                  <a:srgbClr val="383838"/>
                </a:solidFill>
                <a:cs typeface="Arial"/>
                <a:sym typeface="Arial"/>
              </a:rPr>
              <a:t>H.Nội</a:t>
            </a:r>
            <a:r>
              <a:rPr lang="en-US" altLang="en-US" sz="1600" kern="0" dirty="0">
                <a:solidFill>
                  <a:srgbClr val="383838"/>
                </a:solidFill>
                <a:cs typeface="Arial"/>
                <a:sym typeface="Arial"/>
              </a:rPr>
              <a:t>)</a:t>
            </a:r>
          </a:p>
        </p:txBody>
      </p:sp>
      <p:sp>
        <p:nvSpPr>
          <p:cNvPr id="11" name="AutoShape 14">
            <a:extLst>
              <a:ext uri="{FF2B5EF4-FFF2-40B4-BE49-F238E27FC236}">
                <a16:creationId xmlns:a16="http://schemas.microsoft.com/office/drawing/2014/main" id="{1EBCBF1F-EB92-9440-9788-4E8E21D7F348}"/>
              </a:ext>
            </a:extLst>
          </p:cNvPr>
          <p:cNvSpPr>
            <a:spLocks noChangeArrowheads="1"/>
          </p:cNvSpPr>
          <p:nvPr/>
        </p:nvSpPr>
        <p:spPr bwMode="auto">
          <a:xfrm>
            <a:off x="10033000" y="2075448"/>
            <a:ext cx="2032000" cy="528261"/>
          </a:xfrm>
          <a:prstGeom prst="wedgeRectCallout">
            <a:avLst>
              <a:gd name="adj1" fmla="val -98856"/>
              <a:gd name="adj2" fmla="val -87917"/>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dirty="0" err="1">
                <a:solidFill>
                  <a:srgbClr val="383838"/>
                </a:solidFill>
                <a:cs typeface="Arial"/>
                <a:sym typeface="Arial"/>
              </a:rPr>
              <a:t>Rèn</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sắt</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Nho</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Lâm</a:t>
            </a:r>
            <a:r>
              <a:rPr lang="en-US" altLang="en-US" sz="1600" b="1" kern="0" dirty="0">
                <a:solidFill>
                  <a:srgbClr val="383838"/>
                </a:solidFill>
                <a:cs typeface="Arial"/>
                <a:sym typeface="Arial"/>
              </a:rPr>
              <a:t> </a:t>
            </a:r>
          </a:p>
          <a:p>
            <a:pPr algn="ctr" defTabSz="1219170">
              <a:buClr>
                <a:srgbClr val="000000"/>
              </a:buClr>
            </a:pPr>
            <a:r>
              <a:rPr lang="en-US" altLang="en-US" sz="1600" kern="0" dirty="0">
                <a:solidFill>
                  <a:srgbClr val="383838"/>
                </a:solidFill>
                <a:cs typeface="Arial"/>
                <a:sym typeface="Arial"/>
              </a:rPr>
              <a:t>(</a:t>
            </a:r>
            <a:r>
              <a:rPr lang="en-US" altLang="en-US" sz="1600" kern="0" dirty="0" err="1">
                <a:solidFill>
                  <a:srgbClr val="383838"/>
                </a:solidFill>
                <a:cs typeface="Arial"/>
                <a:sym typeface="Arial"/>
              </a:rPr>
              <a:t>N.An</a:t>
            </a:r>
            <a:r>
              <a:rPr lang="en-US" altLang="en-US" sz="1600" kern="0" dirty="0">
                <a:solidFill>
                  <a:srgbClr val="383838"/>
                </a:solidFill>
                <a:cs typeface="Arial"/>
                <a:sym typeface="Arial"/>
              </a:rPr>
              <a:t>)</a:t>
            </a:r>
          </a:p>
        </p:txBody>
      </p:sp>
      <p:sp>
        <p:nvSpPr>
          <p:cNvPr id="12" name="AutoShape 15">
            <a:extLst>
              <a:ext uri="{FF2B5EF4-FFF2-40B4-BE49-F238E27FC236}">
                <a16:creationId xmlns:a16="http://schemas.microsoft.com/office/drawing/2014/main" id="{0C90DEC8-B418-3141-A78E-82F6FB33FBEF}"/>
              </a:ext>
            </a:extLst>
          </p:cNvPr>
          <p:cNvSpPr>
            <a:spLocks noChangeArrowheads="1"/>
          </p:cNvSpPr>
          <p:nvPr/>
        </p:nvSpPr>
        <p:spPr bwMode="auto">
          <a:xfrm>
            <a:off x="9220200" y="3970421"/>
            <a:ext cx="1231899" cy="902368"/>
          </a:xfrm>
          <a:prstGeom prst="wedgeRectCallout">
            <a:avLst>
              <a:gd name="adj1" fmla="val 105849"/>
              <a:gd name="adj2" fmla="val -91556"/>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altLang="en-US" sz="1600" b="1" kern="0" dirty="0" err="1">
                <a:solidFill>
                  <a:srgbClr val="383838"/>
                </a:solidFill>
                <a:cs typeface="Arial"/>
                <a:sym typeface="Arial"/>
              </a:rPr>
              <a:t>Mía</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đường</a:t>
            </a:r>
            <a:endParaRPr lang="en-US" altLang="en-US" sz="1600" b="1" kern="0" dirty="0">
              <a:solidFill>
                <a:srgbClr val="383838"/>
              </a:solidFill>
              <a:cs typeface="Arial"/>
              <a:sym typeface="Arial"/>
            </a:endParaRPr>
          </a:p>
          <a:p>
            <a:pPr defTabSz="1219170">
              <a:buClr>
                <a:srgbClr val="000000"/>
              </a:buClr>
            </a:pPr>
            <a:r>
              <a:rPr lang="en-US" altLang="en-US" sz="1600" kern="0" dirty="0">
                <a:solidFill>
                  <a:srgbClr val="383838"/>
                </a:solidFill>
                <a:cs typeface="Arial"/>
                <a:sym typeface="Arial"/>
              </a:rPr>
              <a:t> (</a:t>
            </a:r>
            <a:r>
              <a:rPr lang="en-US" altLang="en-US" sz="1600" kern="0" dirty="0" err="1">
                <a:solidFill>
                  <a:srgbClr val="383838"/>
                </a:solidFill>
                <a:cs typeface="Arial"/>
                <a:sym typeface="Arial"/>
              </a:rPr>
              <a:t>Q.Nam</a:t>
            </a:r>
            <a:r>
              <a:rPr lang="en-US" altLang="en-US" sz="1600" kern="0" dirty="0">
                <a:solidFill>
                  <a:srgbClr val="383838"/>
                </a:solidFill>
                <a:cs typeface="Arial"/>
                <a:sym typeface="Arial"/>
              </a:rPr>
              <a:t>)</a:t>
            </a:r>
          </a:p>
        </p:txBody>
      </p:sp>
      <p:sp>
        <p:nvSpPr>
          <p:cNvPr id="13" name="AutoShape 16">
            <a:extLst>
              <a:ext uri="{FF2B5EF4-FFF2-40B4-BE49-F238E27FC236}">
                <a16:creationId xmlns:a16="http://schemas.microsoft.com/office/drawing/2014/main" id="{D94EB0F1-F4D9-8544-944C-C0A763453D2B}"/>
              </a:ext>
            </a:extLst>
          </p:cNvPr>
          <p:cNvSpPr>
            <a:spLocks noChangeArrowheads="1"/>
          </p:cNvSpPr>
          <p:nvPr/>
        </p:nvSpPr>
        <p:spPr bwMode="auto">
          <a:xfrm>
            <a:off x="7537448" y="3188243"/>
            <a:ext cx="1727200" cy="902368"/>
          </a:xfrm>
          <a:prstGeom prst="wedgeRectCallout">
            <a:avLst>
              <a:gd name="adj1" fmla="val 123898"/>
              <a:gd name="adj2" fmla="val -50523"/>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dirty="0" err="1">
                <a:solidFill>
                  <a:srgbClr val="383838"/>
                </a:solidFill>
                <a:cs typeface="Arial"/>
                <a:sym typeface="Arial"/>
              </a:rPr>
              <a:t>Rèn</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sắt</a:t>
            </a:r>
            <a:r>
              <a:rPr lang="en-US" altLang="en-US" sz="1600" kern="0" dirty="0">
                <a:solidFill>
                  <a:srgbClr val="383838"/>
                </a:solidFill>
                <a:cs typeface="Arial"/>
                <a:sym typeface="Arial"/>
              </a:rPr>
              <a:t> </a:t>
            </a:r>
            <a:r>
              <a:rPr lang="en-US" altLang="en-US" sz="1600" kern="0" dirty="0" err="1">
                <a:solidFill>
                  <a:srgbClr val="383838"/>
                </a:solidFill>
                <a:cs typeface="Arial"/>
                <a:sym typeface="Arial"/>
              </a:rPr>
              <a:t>H.Lương-P.Bài</a:t>
            </a:r>
            <a:r>
              <a:rPr lang="en-US" altLang="en-US" sz="1600" kern="0" dirty="0">
                <a:solidFill>
                  <a:srgbClr val="383838"/>
                </a:solidFill>
                <a:cs typeface="Arial"/>
                <a:sym typeface="Arial"/>
              </a:rPr>
              <a:t> (</a:t>
            </a:r>
            <a:r>
              <a:rPr lang="en-US" altLang="en-US" sz="1600" kern="0" dirty="0" err="1">
                <a:solidFill>
                  <a:srgbClr val="383838"/>
                </a:solidFill>
                <a:cs typeface="Arial"/>
                <a:sym typeface="Arial"/>
              </a:rPr>
              <a:t>T.Thiên</a:t>
            </a:r>
            <a:r>
              <a:rPr lang="en-US" altLang="en-US" sz="1600" kern="0" dirty="0">
                <a:solidFill>
                  <a:srgbClr val="383838"/>
                </a:solidFill>
                <a:cs typeface="Arial"/>
                <a:sym typeface="Arial"/>
              </a:rPr>
              <a:t>) </a:t>
            </a:r>
          </a:p>
        </p:txBody>
      </p:sp>
      <p:sp>
        <p:nvSpPr>
          <p:cNvPr id="14" name="Text Box 17">
            <a:extLst>
              <a:ext uri="{FF2B5EF4-FFF2-40B4-BE49-F238E27FC236}">
                <a16:creationId xmlns:a16="http://schemas.microsoft.com/office/drawing/2014/main" id="{2AA2677B-B7C7-A84A-A7AE-BA146C760B14}"/>
              </a:ext>
            </a:extLst>
          </p:cNvPr>
          <p:cNvSpPr txBox="1">
            <a:spLocks noChangeArrowheads="1"/>
          </p:cNvSpPr>
          <p:nvPr/>
        </p:nvSpPr>
        <p:spPr bwMode="auto">
          <a:xfrm>
            <a:off x="6781800" y="6447798"/>
            <a:ext cx="5384800" cy="379656"/>
          </a:xfrm>
          <a:prstGeom prst="rect">
            <a:avLst/>
          </a:prstGeom>
          <a:solidFill>
            <a:schemeClr val="bg1"/>
          </a:solidFill>
          <a:ln w="9525">
            <a:solidFill>
              <a:srgbClr val="FF0000"/>
            </a:solidFill>
            <a:miter lim="800000"/>
            <a:headEnd/>
            <a:tailEnd/>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spcBef>
                <a:spcPct val="50000"/>
              </a:spcBef>
              <a:buClr>
                <a:srgbClr val="000000"/>
              </a:buClr>
            </a:pPr>
            <a:r>
              <a:rPr lang="en-US" altLang="en-US" sz="1867" b="1" kern="0" dirty="0" err="1">
                <a:solidFill>
                  <a:srgbClr val="0000FF"/>
                </a:solidFill>
                <a:cs typeface="Arial"/>
                <a:sym typeface="Arial"/>
              </a:rPr>
              <a:t>Các</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làng</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nghê</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thủ</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công</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nổi</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tiếng</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ơ</a:t>
            </a:r>
            <a:r>
              <a:rPr lang="en-US" altLang="en-US" sz="1867" b="1" kern="0" dirty="0">
                <a:solidFill>
                  <a:srgbClr val="0000FF"/>
                </a:solidFill>
                <a:cs typeface="Arial"/>
                <a:sym typeface="Arial"/>
              </a:rPr>
              <a:t>̉ TK XVII</a:t>
            </a:r>
          </a:p>
        </p:txBody>
      </p:sp>
      <p:sp>
        <p:nvSpPr>
          <p:cNvPr id="15" name="Freeform 18">
            <a:extLst>
              <a:ext uri="{FF2B5EF4-FFF2-40B4-BE49-F238E27FC236}">
                <a16:creationId xmlns:a16="http://schemas.microsoft.com/office/drawing/2014/main" id="{61FBBCAB-FFBB-C04F-903D-48E91BCA471F}"/>
              </a:ext>
            </a:extLst>
          </p:cNvPr>
          <p:cNvSpPr>
            <a:spLocks/>
          </p:cNvSpPr>
          <p:nvPr/>
        </p:nvSpPr>
        <p:spPr bwMode="auto">
          <a:xfrm>
            <a:off x="9220201" y="2504072"/>
            <a:ext cx="639233" cy="99637"/>
          </a:xfrm>
          <a:custGeom>
            <a:avLst/>
            <a:gdLst>
              <a:gd name="T0" fmla="*/ 0 w 302"/>
              <a:gd name="T1" fmla="*/ 2147483647 h 53"/>
              <a:gd name="T2" fmla="*/ 2147483647 w 302"/>
              <a:gd name="T3" fmla="*/ 2147483647 h 53"/>
              <a:gd name="T4" fmla="*/ 2147483647 w 302"/>
              <a:gd name="T5" fmla="*/ 2147483647 h 53"/>
              <a:gd name="T6" fmla="*/ 2147483647 w 302"/>
              <a:gd name="T7" fmla="*/ 2147483647 h 53"/>
              <a:gd name="T8" fmla="*/ 2147483647 w 302"/>
              <a:gd name="T9" fmla="*/ 2147483647 h 53"/>
              <a:gd name="T10" fmla="*/ 0 60000 65536"/>
              <a:gd name="T11" fmla="*/ 0 60000 65536"/>
              <a:gd name="T12" fmla="*/ 0 60000 65536"/>
              <a:gd name="T13" fmla="*/ 0 60000 65536"/>
              <a:gd name="T14" fmla="*/ 0 60000 65536"/>
              <a:gd name="T15" fmla="*/ 0 w 302"/>
              <a:gd name="T16" fmla="*/ 0 h 53"/>
              <a:gd name="T17" fmla="*/ 302 w 302"/>
              <a:gd name="T18" fmla="*/ 53 h 53"/>
            </a:gdLst>
            <a:ahLst/>
            <a:cxnLst>
              <a:cxn ang="T10">
                <a:pos x="T0" y="T1"/>
              </a:cxn>
              <a:cxn ang="T11">
                <a:pos x="T2" y="T3"/>
              </a:cxn>
              <a:cxn ang="T12">
                <a:pos x="T4" y="T5"/>
              </a:cxn>
              <a:cxn ang="T13">
                <a:pos x="T6" y="T7"/>
              </a:cxn>
              <a:cxn ang="T14">
                <a:pos x="T8" y="T9"/>
              </a:cxn>
            </a:cxnLst>
            <a:rect l="T15" t="T16" r="T17" b="T18"/>
            <a:pathLst>
              <a:path w="302" h="53">
                <a:moveTo>
                  <a:pt x="0" y="31"/>
                </a:moveTo>
                <a:cubicBezTo>
                  <a:pt x="15" y="28"/>
                  <a:pt x="32" y="28"/>
                  <a:pt x="46" y="22"/>
                </a:cubicBezTo>
                <a:cubicBezTo>
                  <a:pt x="54" y="19"/>
                  <a:pt x="55" y="4"/>
                  <a:pt x="64" y="3"/>
                </a:cubicBezTo>
                <a:cubicBezTo>
                  <a:pt x="97" y="0"/>
                  <a:pt x="131" y="10"/>
                  <a:pt x="164" y="13"/>
                </a:cubicBezTo>
                <a:cubicBezTo>
                  <a:pt x="206" y="53"/>
                  <a:pt x="250" y="31"/>
                  <a:pt x="302" y="31"/>
                </a:cubicBezTo>
              </a:path>
            </a:pathLst>
          </a:custGeom>
          <a:noFill/>
          <a:ln w="3810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16" name="Rectangle 21">
            <a:extLst>
              <a:ext uri="{FF2B5EF4-FFF2-40B4-BE49-F238E27FC236}">
                <a16:creationId xmlns:a16="http://schemas.microsoft.com/office/drawing/2014/main" id="{6774A8BD-EADB-8D4E-BEEE-11A8B83B9BA0}"/>
              </a:ext>
            </a:extLst>
          </p:cNvPr>
          <p:cNvSpPr>
            <a:spLocks noChangeArrowheads="1"/>
          </p:cNvSpPr>
          <p:nvPr/>
        </p:nvSpPr>
        <p:spPr bwMode="auto">
          <a:xfrm>
            <a:off x="8712200" y="902369"/>
            <a:ext cx="914400" cy="18047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a:solidFill>
                  <a:srgbClr val="0000FF"/>
                </a:solidFill>
                <a:cs typeface="Arial"/>
                <a:sym typeface="Arial"/>
              </a:rPr>
              <a:t>T.LONG</a:t>
            </a:r>
          </a:p>
        </p:txBody>
      </p:sp>
      <p:sp>
        <p:nvSpPr>
          <p:cNvPr id="17" name="Rectangle 22">
            <a:extLst>
              <a:ext uri="{FF2B5EF4-FFF2-40B4-BE49-F238E27FC236}">
                <a16:creationId xmlns:a16="http://schemas.microsoft.com/office/drawing/2014/main" id="{B5C8E7FD-1137-2842-99F5-B2CC3539EE70}"/>
              </a:ext>
            </a:extLst>
          </p:cNvPr>
          <p:cNvSpPr>
            <a:spLocks noChangeArrowheads="1"/>
          </p:cNvSpPr>
          <p:nvPr/>
        </p:nvSpPr>
        <p:spPr bwMode="auto">
          <a:xfrm>
            <a:off x="9829800" y="5594685"/>
            <a:ext cx="914400" cy="18047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a:solidFill>
                  <a:srgbClr val="0000FF"/>
                </a:solidFill>
                <a:cs typeface="Arial"/>
                <a:sym typeface="Arial"/>
              </a:rPr>
              <a:t>GIA ĐỊNH</a:t>
            </a:r>
          </a:p>
        </p:txBody>
      </p:sp>
      <p:pic>
        <p:nvPicPr>
          <p:cNvPr id="29698" name="Picture 2" descr="Hình ảnh Hình Học Lục Giác đẹp, Hình Học, Hiện đại, Kết Cấu Vector và PNG  với nền trong suốt để tải xuống miễn phí">
            <a:extLst>
              <a:ext uri="{FF2B5EF4-FFF2-40B4-BE49-F238E27FC236}">
                <a16:creationId xmlns:a16="http://schemas.microsoft.com/office/drawing/2014/main" id="{2EE69770-CE87-4640-958D-0C164A31A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 y="68116"/>
            <a:ext cx="6089644" cy="67217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ABD916-E6C4-4F4F-855D-0FB63F844799}"/>
              </a:ext>
            </a:extLst>
          </p:cNvPr>
          <p:cNvSpPr txBox="1"/>
          <p:nvPr/>
        </p:nvSpPr>
        <p:spPr>
          <a:xfrm>
            <a:off x="2252653" y="2218411"/>
            <a:ext cx="3036361" cy="2390141"/>
          </a:xfrm>
          <a:prstGeom prst="rect">
            <a:avLst/>
          </a:prstGeom>
          <a:noFill/>
        </p:spPr>
        <p:txBody>
          <a:bodyPr wrap="square" rtlCol="0">
            <a:spAutoFit/>
          </a:bodyPr>
          <a:lstStyle/>
          <a:p>
            <a:pPr algn="ctr" defTabSz="1219170">
              <a:buClr>
                <a:srgbClr val="000000"/>
              </a:buClr>
            </a:pPr>
            <a:r>
              <a:rPr lang="en-VN" sz="3733" b="1" kern="0" dirty="0">
                <a:solidFill>
                  <a:srgbClr val="000000"/>
                </a:solidFill>
                <a:latin typeface="Times New Roman" panose="02020603050405020304" pitchFamily="18" charset="0"/>
                <a:cs typeface="Times New Roman" panose="02020603050405020304" pitchFamily="18" charset="0"/>
                <a:sym typeface="Arial"/>
              </a:rPr>
              <a:t>Xuất hiện nhiều làng nghề thủ công nghiệp</a:t>
            </a:r>
          </a:p>
        </p:txBody>
      </p:sp>
    </p:spTree>
    <p:extLst>
      <p:ext uri="{BB962C8B-B14F-4D97-AF65-F5344CB8AC3E}">
        <p14:creationId xmlns:p14="http://schemas.microsoft.com/office/powerpoint/2010/main" val="130378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4" name="Content Placeholder 7">
            <a:extLst>
              <a:ext uri="{FF2B5EF4-FFF2-40B4-BE49-F238E27FC236}">
                <a16:creationId xmlns:a16="http://schemas.microsoft.com/office/drawing/2014/main" id="{E323336B-66CA-FB49-9503-F1257BFD2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17" y="165100"/>
            <a:ext cx="5283200" cy="5689600"/>
          </a:xfrm>
          <a:prstGeom prst="rect">
            <a:avLst/>
          </a:prstGeom>
        </p:spPr>
      </p:pic>
      <p:pic>
        <p:nvPicPr>
          <p:cNvPr id="35" name="Content Placeholder 8">
            <a:extLst>
              <a:ext uri="{FF2B5EF4-FFF2-40B4-BE49-F238E27FC236}">
                <a16:creationId xmlns:a16="http://schemas.microsoft.com/office/drawing/2014/main" id="{4FD1FB76-7446-8541-9602-EC2BB0AD06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4685" y="165101"/>
            <a:ext cx="6047315" cy="5689599"/>
          </a:xfrm>
          <a:prstGeom prst="rect">
            <a:avLst/>
          </a:prstGeom>
        </p:spPr>
      </p:pic>
      <p:sp>
        <p:nvSpPr>
          <p:cNvPr id="36" name="TextBox 35">
            <a:extLst>
              <a:ext uri="{FF2B5EF4-FFF2-40B4-BE49-F238E27FC236}">
                <a16:creationId xmlns:a16="http://schemas.microsoft.com/office/drawing/2014/main" id="{5170F2A6-BDFB-E742-8E99-21E449880DCB}"/>
              </a:ext>
            </a:extLst>
          </p:cNvPr>
          <p:cNvSpPr txBox="1"/>
          <p:nvPr/>
        </p:nvSpPr>
        <p:spPr>
          <a:xfrm>
            <a:off x="1175809" y="5854699"/>
            <a:ext cx="4871508" cy="913199"/>
          </a:xfrm>
          <a:prstGeom prst="rect">
            <a:avLst/>
          </a:prstGeom>
          <a:noFill/>
        </p:spPr>
        <p:txBody>
          <a:bodyPr wrap="square" rtlCol="0">
            <a:spAutoFit/>
          </a:bodyPr>
          <a:lstStyle/>
          <a:p>
            <a:pPr algn="ctr" defTabSz="1219170"/>
            <a:r>
              <a:rPr lang="en-US" sz="2667">
                <a:solidFill>
                  <a:srgbClr val="FF0000"/>
                </a:solidFill>
                <a:latin typeface="Times New Roman" pitchFamily="18" charset="0"/>
                <a:cs typeface="Times New Roman" pitchFamily="18" charset="0"/>
                <a:sym typeface="Arial"/>
              </a:rPr>
              <a:t>LÀNG GỐM BÁT TRÀNG </a:t>
            </a:r>
          </a:p>
          <a:p>
            <a:pPr algn="ctr" defTabSz="1219170"/>
            <a:r>
              <a:rPr lang="en-US" sz="2667">
                <a:solidFill>
                  <a:srgbClr val="FF0000"/>
                </a:solidFill>
                <a:latin typeface="Times New Roman" pitchFamily="18" charset="0"/>
                <a:cs typeface="Times New Roman" pitchFamily="18" charset="0"/>
                <a:sym typeface="Arial"/>
              </a:rPr>
              <a:t>( HÀ NỘI</a:t>
            </a:r>
            <a:r>
              <a:rPr lang="en-US" sz="2400">
                <a:solidFill>
                  <a:srgbClr val="FF0000"/>
                </a:solidFill>
                <a:latin typeface="Calibri"/>
                <a:cs typeface="Arial"/>
                <a:sym typeface="Arial"/>
              </a:rPr>
              <a:t>)</a:t>
            </a:r>
          </a:p>
        </p:txBody>
      </p:sp>
      <p:sp>
        <p:nvSpPr>
          <p:cNvPr id="37" name="TextBox 36">
            <a:extLst>
              <a:ext uri="{FF2B5EF4-FFF2-40B4-BE49-F238E27FC236}">
                <a16:creationId xmlns:a16="http://schemas.microsoft.com/office/drawing/2014/main" id="{942F2C22-54DC-5348-9844-D52EBEA3D4A6}"/>
              </a:ext>
            </a:extLst>
          </p:cNvPr>
          <p:cNvSpPr txBox="1"/>
          <p:nvPr/>
        </p:nvSpPr>
        <p:spPr>
          <a:xfrm>
            <a:off x="6459007" y="5891053"/>
            <a:ext cx="5448300" cy="913199"/>
          </a:xfrm>
          <a:prstGeom prst="rect">
            <a:avLst/>
          </a:prstGeom>
          <a:noFill/>
        </p:spPr>
        <p:txBody>
          <a:bodyPr wrap="square" rtlCol="0">
            <a:spAutoFit/>
          </a:bodyPr>
          <a:lstStyle/>
          <a:p>
            <a:pPr algn="ctr" defTabSz="1219170"/>
            <a:r>
              <a:rPr lang="en-US" sz="2667" dirty="0">
                <a:solidFill>
                  <a:srgbClr val="FF0000"/>
                </a:solidFill>
                <a:latin typeface="Times New Roman" pitchFamily="18" charset="0"/>
                <a:cs typeface="Times New Roman" pitchFamily="18" charset="0"/>
                <a:sym typeface="Arial"/>
              </a:rPr>
              <a:t>LÀNG LÀM ĐƯỜNG MÍA </a:t>
            </a:r>
            <a:r>
              <a:rPr lang="en-US" sz="2667" dirty="0" err="1">
                <a:solidFill>
                  <a:srgbClr val="FF0000"/>
                </a:solidFill>
                <a:latin typeface="Times New Roman" pitchFamily="18" charset="0"/>
                <a:cs typeface="Times New Roman" pitchFamily="18" charset="0"/>
                <a:sym typeface="Arial"/>
              </a:rPr>
              <a:t>Ở</a:t>
            </a:r>
            <a:r>
              <a:rPr lang="en-US" sz="2667" dirty="0">
                <a:solidFill>
                  <a:srgbClr val="FF0000"/>
                </a:solidFill>
                <a:latin typeface="Times New Roman" pitchFamily="18" charset="0"/>
                <a:cs typeface="Times New Roman" pitchFamily="18" charset="0"/>
                <a:sym typeface="Arial"/>
              </a:rPr>
              <a:t> QUẢNG NAM</a:t>
            </a:r>
          </a:p>
        </p:txBody>
      </p:sp>
    </p:spTree>
    <p:extLst>
      <p:ext uri="{BB962C8B-B14F-4D97-AF65-F5344CB8AC3E}">
        <p14:creationId xmlns:p14="http://schemas.microsoft.com/office/powerpoint/2010/main" val="1784108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par>
                                <p:cTn id="11" presetID="3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ppt_w</p:attrName>
                                        </p:attrNameLst>
                                      </p:cBhvr>
                                      <p:tavLst>
                                        <p:tav tm="0">
                                          <p:val>
                                            <p:fltVal val="0"/>
                                          </p:val>
                                        </p:tav>
                                        <p:tav tm="100000">
                                          <p:val>
                                            <p:strVal val="#ppt_w"/>
                                          </p:val>
                                        </p:tav>
                                      </p:tavLst>
                                    </p:anim>
                                    <p:anim calcmode="lin" valueType="num">
                                      <p:cBhvr>
                                        <p:cTn id="14" dur="1000" fill="hold"/>
                                        <p:tgtEl>
                                          <p:spTgt spid="35"/>
                                        </p:tgtEl>
                                        <p:attrNameLst>
                                          <p:attrName>ppt_h</p:attrName>
                                        </p:attrNameLst>
                                      </p:cBhvr>
                                      <p:tavLst>
                                        <p:tav tm="0">
                                          <p:val>
                                            <p:fltVal val="0"/>
                                          </p:val>
                                        </p:tav>
                                        <p:tav tm="100000">
                                          <p:val>
                                            <p:strVal val="#ppt_h"/>
                                          </p:val>
                                        </p:tav>
                                      </p:tavLst>
                                    </p:anim>
                                    <p:anim calcmode="lin" valueType="num">
                                      <p:cBhvr>
                                        <p:cTn id="15" dur="1000" fill="hold"/>
                                        <p:tgtEl>
                                          <p:spTgt spid="35"/>
                                        </p:tgtEl>
                                        <p:attrNameLst>
                                          <p:attrName>style.rotation</p:attrName>
                                        </p:attrNameLst>
                                      </p:cBhvr>
                                      <p:tavLst>
                                        <p:tav tm="0">
                                          <p:val>
                                            <p:fltVal val="90"/>
                                          </p:val>
                                        </p:tav>
                                        <p:tav tm="100000">
                                          <p:val>
                                            <p:fltVal val="0"/>
                                          </p:val>
                                        </p:tav>
                                      </p:tavLst>
                                    </p:anim>
                                    <p:animEffect transition="in" filter="fade">
                                      <p:cBhvr>
                                        <p:cTn id="16" dur="1000"/>
                                        <p:tgtEl>
                                          <p:spTgt spid="3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1000" fill="hold"/>
                                        <p:tgtEl>
                                          <p:spTgt spid="36"/>
                                        </p:tgtEl>
                                        <p:attrNameLst>
                                          <p:attrName>ppt_w</p:attrName>
                                        </p:attrNameLst>
                                      </p:cBhvr>
                                      <p:tavLst>
                                        <p:tav tm="0">
                                          <p:val>
                                            <p:fltVal val="0"/>
                                          </p:val>
                                        </p:tav>
                                        <p:tav tm="100000">
                                          <p:val>
                                            <p:strVal val="#ppt_w"/>
                                          </p:val>
                                        </p:tav>
                                      </p:tavLst>
                                    </p:anim>
                                    <p:anim calcmode="lin" valueType="num">
                                      <p:cBhvr>
                                        <p:cTn id="20" dur="1000" fill="hold"/>
                                        <p:tgtEl>
                                          <p:spTgt spid="36"/>
                                        </p:tgtEl>
                                        <p:attrNameLst>
                                          <p:attrName>ppt_h</p:attrName>
                                        </p:attrNameLst>
                                      </p:cBhvr>
                                      <p:tavLst>
                                        <p:tav tm="0">
                                          <p:val>
                                            <p:fltVal val="0"/>
                                          </p:val>
                                        </p:tav>
                                        <p:tav tm="100000">
                                          <p:val>
                                            <p:strVal val="#ppt_h"/>
                                          </p:val>
                                        </p:tav>
                                      </p:tavLst>
                                    </p:anim>
                                    <p:anim calcmode="lin" valueType="num">
                                      <p:cBhvr>
                                        <p:cTn id="21" dur="1000" fill="hold"/>
                                        <p:tgtEl>
                                          <p:spTgt spid="36"/>
                                        </p:tgtEl>
                                        <p:attrNameLst>
                                          <p:attrName>style.rotation</p:attrName>
                                        </p:attrNameLst>
                                      </p:cBhvr>
                                      <p:tavLst>
                                        <p:tav tm="0">
                                          <p:val>
                                            <p:fltVal val="90"/>
                                          </p:val>
                                        </p:tav>
                                        <p:tav tm="100000">
                                          <p:val>
                                            <p:fltVal val="0"/>
                                          </p:val>
                                        </p:tav>
                                      </p:tavLst>
                                    </p:anim>
                                    <p:animEffect transition="in" filter="fade">
                                      <p:cBhvr>
                                        <p:cTn id="22" dur="1000"/>
                                        <p:tgtEl>
                                          <p:spTgt spid="3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1000" fill="hold"/>
                                        <p:tgtEl>
                                          <p:spTgt spid="37"/>
                                        </p:tgtEl>
                                        <p:attrNameLst>
                                          <p:attrName>ppt_w</p:attrName>
                                        </p:attrNameLst>
                                      </p:cBhvr>
                                      <p:tavLst>
                                        <p:tav tm="0">
                                          <p:val>
                                            <p:fltVal val="0"/>
                                          </p:val>
                                        </p:tav>
                                        <p:tav tm="100000">
                                          <p:val>
                                            <p:strVal val="#ppt_w"/>
                                          </p:val>
                                        </p:tav>
                                      </p:tavLst>
                                    </p:anim>
                                    <p:anim calcmode="lin" valueType="num">
                                      <p:cBhvr>
                                        <p:cTn id="26" dur="1000" fill="hold"/>
                                        <p:tgtEl>
                                          <p:spTgt spid="37"/>
                                        </p:tgtEl>
                                        <p:attrNameLst>
                                          <p:attrName>ppt_h</p:attrName>
                                        </p:attrNameLst>
                                      </p:cBhvr>
                                      <p:tavLst>
                                        <p:tav tm="0">
                                          <p:val>
                                            <p:fltVal val="0"/>
                                          </p:val>
                                        </p:tav>
                                        <p:tav tm="100000">
                                          <p:val>
                                            <p:strVal val="#ppt_h"/>
                                          </p:val>
                                        </p:tav>
                                      </p:tavLst>
                                    </p:anim>
                                    <p:anim calcmode="lin" valueType="num">
                                      <p:cBhvr>
                                        <p:cTn id="27" dur="1000" fill="hold"/>
                                        <p:tgtEl>
                                          <p:spTgt spid="37"/>
                                        </p:tgtEl>
                                        <p:attrNameLst>
                                          <p:attrName>style.rotation</p:attrName>
                                        </p:attrNameLst>
                                      </p:cBhvr>
                                      <p:tavLst>
                                        <p:tav tm="0">
                                          <p:val>
                                            <p:fltVal val="90"/>
                                          </p:val>
                                        </p:tav>
                                        <p:tav tm="100000">
                                          <p:val>
                                            <p:fltVal val="0"/>
                                          </p:val>
                                        </p:tav>
                                      </p:tavLst>
                                    </p:anim>
                                    <p:animEffect transition="in" filter="fade">
                                      <p:cBhvr>
                                        <p:cTn id="28"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4" name="Picture 62" descr="REN">
            <a:extLst>
              <a:ext uri="{FF2B5EF4-FFF2-40B4-BE49-F238E27FC236}">
                <a16:creationId xmlns:a16="http://schemas.microsoft.com/office/drawing/2014/main" id="{CD9E4054-087A-3548-A216-614AD979E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1" y="1"/>
            <a:ext cx="5219700" cy="615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63">
            <a:extLst>
              <a:ext uri="{FF2B5EF4-FFF2-40B4-BE49-F238E27FC236}">
                <a16:creationId xmlns:a16="http://schemas.microsoft.com/office/drawing/2014/main" id="{DEB66DDF-8990-2240-A2C3-2EC40FDB26F3}"/>
              </a:ext>
            </a:extLst>
          </p:cNvPr>
          <p:cNvSpPr txBox="1">
            <a:spLocks noChangeArrowheads="1"/>
          </p:cNvSpPr>
          <p:nvPr/>
        </p:nvSpPr>
        <p:spPr bwMode="auto">
          <a:xfrm>
            <a:off x="463552" y="6153151"/>
            <a:ext cx="5530849" cy="502766"/>
          </a:xfrm>
          <a:prstGeom prst="rect">
            <a:avLst/>
          </a:prstGeom>
          <a:no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fontAlgn="base">
              <a:spcBef>
                <a:spcPct val="50000"/>
              </a:spcBef>
              <a:spcAft>
                <a:spcPct val="0"/>
              </a:spcAft>
              <a:defRPr/>
            </a:pPr>
            <a:r>
              <a:rPr lang="en-US" altLang="en-US" sz="2667" b="1" dirty="0" err="1">
                <a:solidFill>
                  <a:srgbClr val="000000"/>
                </a:solidFill>
                <a:cs typeface="Arial"/>
                <a:sym typeface="Arial"/>
              </a:rPr>
              <a:t>Tiệm</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rèn</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sắt</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ở</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Nho</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Lâm</a:t>
            </a:r>
            <a:r>
              <a:rPr lang="en-US" altLang="en-US" sz="2667" b="1" dirty="0">
                <a:solidFill>
                  <a:srgbClr val="000000"/>
                </a:solidFill>
                <a:cs typeface="Arial"/>
                <a:sym typeface="Arial"/>
              </a:rPr>
              <a:t> – </a:t>
            </a:r>
            <a:r>
              <a:rPr lang="en-US" altLang="en-US" sz="2667" b="1" dirty="0" err="1">
                <a:solidFill>
                  <a:srgbClr val="000000"/>
                </a:solidFill>
                <a:cs typeface="Arial"/>
                <a:sym typeface="Arial"/>
              </a:rPr>
              <a:t>Nghệ</a:t>
            </a:r>
            <a:r>
              <a:rPr lang="en-US" altLang="en-US" sz="2667" b="1" dirty="0">
                <a:solidFill>
                  <a:srgbClr val="000000"/>
                </a:solidFill>
                <a:cs typeface="Arial"/>
                <a:sym typeface="Arial"/>
              </a:rPr>
              <a:t> An</a:t>
            </a:r>
          </a:p>
        </p:txBody>
      </p:sp>
      <p:pic>
        <p:nvPicPr>
          <p:cNvPr id="6" name="Content Placeholder 4">
            <a:extLst>
              <a:ext uri="{FF2B5EF4-FFF2-40B4-BE49-F238E27FC236}">
                <a16:creationId xmlns:a16="http://schemas.microsoft.com/office/drawing/2014/main" id="{E5B0FC19-2D32-8040-A4DF-E8624A16FB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317" y="1"/>
            <a:ext cx="6144683" cy="6153151"/>
          </a:xfrm>
          <a:prstGeom prst="rect">
            <a:avLst/>
          </a:prstGeom>
          <a:noFill/>
          <a:ln>
            <a:noFill/>
          </a:ln>
        </p:spPr>
      </p:pic>
      <p:sp>
        <p:nvSpPr>
          <p:cNvPr id="7" name="Text Placeholder 2">
            <a:extLst>
              <a:ext uri="{FF2B5EF4-FFF2-40B4-BE49-F238E27FC236}">
                <a16:creationId xmlns:a16="http://schemas.microsoft.com/office/drawing/2014/main" id="{108EF835-40A1-E348-AC57-0B26DBE90A25}"/>
              </a:ext>
            </a:extLst>
          </p:cNvPr>
          <p:cNvSpPr txBox="1">
            <a:spLocks/>
          </p:cNvSpPr>
          <p:nvPr/>
        </p:nvSpPr>
        <p:spPr>
          <a:xfrm>
            <a:off x="5791200" y="6172203"/>
            <a:ext cx="6449483" cy="53348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2667" b="1" kern="0" dirty="0" err="1">
                <a:solidFill>
                  <a:srgbClr val="FF0000"/>
                </a:solidFill>
                <a:latin typeface="Times New Roman" pitchFamily="18" charset="0"/>
                <a:cs typeface="Times New Roman" pitchFamily="18" charset="0"/>
              </a:rPr>
              <a:t>Nghề</a:t>
            </a:r>
            <a:r>
              <a:rPr lang="en-US" sz="2667" b="1" kern="0" dirty="0">
                <a:solidFill>
                  <a:srgbClr val="FF0000"/>
                </a:solidFill>
                <a:latin typeface="Times New Roman" pitchFamily="18" charset="0"/>
                <a:cs typeface="Times New Roman" pitchFamily="18" charset="0"/>
              </a:rPr>
              <a:t> </a:t>
            </a:r>
            <a:r>
              <a:rPr lang="en-US" sz="2667" b="1" kern="0" dirty="0" err="1">
                <a:solidFill>
                  <a:srgbClr val="FF0000"/>
                </a:solidFill>
                <a:latin typeface="Times New Roman" pitchFamily="18" charset="0"/>
                <a:cs typeface="Times New Roman" pitchFamily="18" charset="0"/>
              </a:rPr>
              <a:t>đúc</a:t>
            </a:r>
            <a:r>
              <a:rPr lang="en-US" sz="2667" b="1" kern="0" dirty="0">
                <a:solidFill>
                  <a:srgbClr val="FF0000"/>
                </a:solidFill>
                <a:latin typeface="Times New Roman" pitchFamily="18" charset="0"/>
                <a:cs typeface="Times New Roman" pitchFamily="18" charset="0"/>
              </a:rPr>
              <a:t> </a:t>
            </a:r>
            <a:r>
              <a:rPr lang="en-US" sz="2667" b="1" kern="0" dirty="0" err="1">
                <a:solidFill>
                  <a:srgbClr val="FF0000"/>
                </a:solidFill>
                <a:latin typeface="Times New Roman" pitchFamily="18" charset="0"/>
                <a:cs typeface="Times New Roman" pitchFamily="18" charset="0"/>
              </a:rPr>
              <a:t>đồng</a:t>
            </a:r>
            <a:r>
              <a:rPr lang="en-US" sz="2667" b="1" kern="0" dirty="0">
                <a:solidFill>
                  <a:srgbClr val="FF0000"/>
                </a:solidFill>
                <a:latin typeface="Times New Roman" pitchFamily="18" charset="0"/>
                <a:cs typeface="Times New Roman" pitchFamily="18" charset="0"/>
              </a:rPr>
              <a:t> </a:t>
            </a:r>
            <a:r>
              <a:rPr lang="en-US" sz="2667" b="1" kern="0" dirty="0" err="1">
                <a:solidFill>
                  <a:srgbClr val="FF0000"/>
                </a:solidFill>
                <a:latin typeface="Times New Roman" pitchFamily="18" charset="0"/>
                <a:cs typeface="Times New Roman" pitchFamily="18" charset="0"/>
              </a:rPr>
              <a:t>ở</a:t>
            </a:r>
            <a:r>
              <a:rPr lang="en-US" sz="2667" b="1" kern="0" dirty="0">
                <a:solidFill>
                  <a:srgbClr val="FF0000"/>
                </a:solidFill>
                <a:latin typeface="Times New Roman" pitchFamily="18" charset="0"/>
                <a:cs typeface="Times New Roman" pitchFamily="18" charset="0"/>
              </a:rPr>
              <a:t> </a:t>
            </a:r>
            <a:r>
              <a:rPr lang="en-US" sz="2667" b="1" kern="0" dirty="0" err="1">
                <a:solidFill>
                  <a:srgbClr val="FF0000"/>
                </a:solidFill>
                <a:latin typeface="Times New Roman" pitchFamily="18" charset="0"/>
                <a:cs typeface="Times New Roman" pitchFamily="18" charset="0"/>
              </a:rPr>
              <a:t>Phú</a:t>
            </a:r>
            <a:r>
              <a:rPr lang="en-US" sz="2667" b="1" kern="0" dirty="0">
                <a:solidFill>
                  <a:srgbClr val="FF0000"/>
                </a:solidFill>
                <a:latin typeface="Times New Roman" pitchFamily="18" charset="0"/>
                <a:cs typeface="Times New Roman" pitchFamily="18" charset="0"/>
              </a:rPr>
              <a:t> </a:t>
            </a:r>
            <a:r>
              <a:rPr lang="en-US" sz="2667" b="1" kern="0" dirty="0" err="1">
                <a:solidFill>
                  <a:srgbClr val="FF0000"/>
                </a:solidFill>
                <a:latin typeface="Times New Roman" pitchFamily="18" charset="0"/>
                <a:cs typeface="Times New Roman" pitchFamily="18" charset="0"/>
              </a:rPr>
              <a:t>Lộc</a:t>
            </a:r>
            <a:r>
              <a:rPr lang="en-US" sz="2667" b="1" kern="0" dirty="0">
                <a:solidFill>
                  <a:srgbClr val="FF0000"/>
                </a:solidFill>
                <a:latin typeface="Times New Roman" pitchFamily="18" charset="0"/>
                <a:cs typeface="Times New Roman" pitchFamily="18" charset="0"/>
              </a:rPr>
              <a:t>- </a:t>
            </a:r>
            <a:r>
              <a:rPr lang="en-US" sz="2667" b="1" kern="0" dirty="0" err="1">
                <a:solidFill>
                  <a:srgbClr val="FF0000"/>
                </a:solidFill>
                <a:latin typeface="Times New Roman" pitchFamily="18" charset="0"/>
                <a:cs typeface="Times New Roman" pitchFamily="18" charset="0"/>
              </a:rPr>
              <a:t>Diên</a:t>
            </a:r>
            <a:r>
              <a:rPr lang="en-US" sz="2667" b="1" kern="0" dirty="0">
                <a:solidFill>
                  <a:srgbClr val="FF0000"/>
                </a:solidFill>
                <a:latin typeface="Times New Roman" pitchFamily="18" charset="0"/>
                <a:cs typeface="Times New Roman" pitchFamily="18" charset="0"/>
              </a:rPr>
              <a:t> </a:t>
            </a:r>
            <a:r>
              <a:rPr lang="en-US" sz="2667" b="1" kern="0" dirty="0" err="1">
                <a:solidFill>
                  <a:srgbClr val="FF0000"/>
                </a:solidFill>
                <a:latin typeface="Times New Roman" pitchFamily="18" charset="0"/>
                <a:cs typeface="Times New Roman" pitchFamily="18" charset="0"/>
              </a:rPr>
              <a:t>Khánh</a:t>
            </a:r>
            <a:endParaRPr lang="en-US" sz="2667" b="1" kern="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75741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800" decel="100000"/>
                                        <p:tgtEl>
                                          <p:spTgt spid="24"/>
                                        </p:tgtEl>
                                      </p:cBhvr>
                                    </p:animEffect>
                                    <p:anim calcmode="lin" valueType="num">
                                      <p:cBhvr>
                                        <p:cTn id="8" dur="800" decel="100000" fill="hold"/>
                                        <p:tgtEl>
                                          <p:spTgt spid="24"/>
                                        </p:tgtEl>
                                        <p:attrNameLst>
                                          <p:attrName>style.rotation</p:attrName>
                                        </p:attrNameLst>
                                      </p:cBhvr>
                                      <p:tavLst>
                                        <p:tav tm="0">
                                          <p:val>
                                            <p:fltVal val="-90"/>
                                          </p:val>
                                        </p:tav>
                                        <p:tav tm="100000">
                                          <p:val>
                                            <p:fltVal val="0"/>
                                          </p:val>
                                        </p:tav>
                                      </p:tavLst>
                                    </p:anim>
                                    <p:anim calcmode="lin" valueType="num">
                                      <p:cBhvr>
                                        <p:cTn id="9" dur="800" decel="100000" fill="hold"/>
                                        <p:tgtEl>
                                          <p:spTgt spid="24"/>
                                        </p:tgtEl>
                                        <p:attrNameLst>
                                          <p:attrName>ppt_x</p:attrName>
                                        </p:attrNameLst>
                                      </p:cBhvr>
                                      <p:tavLst>
                                        <p:tav tm="0">
                                          <p:val>
                                            <p:strVal val="#ppt_x+0.4"/>
                                          </p:val>
                                        </p:tav>
                                        <p:tav tm="100000">
                                          <p:val>
                                            <p:strVal val="#ppt_x-0.05"/>
                                          </p:val>
                                        </p:tav>
                                      </p:tavLst>
                                    </p:anim>
                                    <p:anim calcmode="lin" valueType="num">
                                      <p:cBhvr>
                                        <p:cTn id="10" dur="800" decel="100000" fill="hold"/>
                                        <p:tgtEl>
                                          <p:spTgt spid="2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800" decel="100000"/>
                                        <p:tgtEl>
                                          <p:spTgt spid="25"/>
                                        </p:tgtEl>
                                      </p:cBhvr>
                                    </p:animEffect>
                                    <p:anim calcmode="lin" valueType="num">
                                      <p:cBhvr>
                                        <p:cTn id="16" dur="800" decel="100000" fill="hold"/>
                                        <p:tgtEl>
                                          <p:spTgt spid="25"/>
                                        </p:tgtEl>
                                        <p:attrNameLst>
                                          <p:attrName>style.rotation</p:attrName>
                                        </p:attrNameLst>
                                      </p:cBhvr>
                                      <p:tavLst>
                                        <p:tav tm="0">
                                          <p:val>
                                            <p:fltVal val="-90"/>
                                          </p:val>
                                        </p:tav>
                                        <p:tav tm="100000">
                                          <p:val>
                                            <p:fltVal val="0"/>
                                          </p:val>
                                        </p:tav>
                                      </p:tavLst>
                                    </p:anim>
                                    <p:anim calcmode="lin" valueType="num">
                                      <p:cBhvr>
                                        <p:cTn id="17" dur="800" decel="100000" fill="hold"/>
                                        <p:tgtEl>
                                          <p:spTgt spid="25"/>
                                        </p:tgtEl>
                                        <p:attrNameLst>
                                          <p:attrName>ppt_x</p:attrName>
                                        </p:attrNameLst>
                                      </p:cBhvr>
                                      <p:tavLst>
                                        <p:tav tm="0">
                                          <p:val>
                                            <p:strVal val="#ppt_x+0.4"/>
                                          </p:val>
                                        </p:tav>
                                        <p:tav tm="100000">
                                          <p:val>
                                            <p:strVal val="#ppt_x-0.05"/>
                                          </p:val>
                                        </p:tav>
                                      </p:tavLst>
                                    </p:anim>
                                    <p:anim calcmode="lin" valueType="num">
                                      <p:cBhvr>
                                        <p:cTn id="18" dur="800" decel="100000" fill="hold"/>
                                        <p:tgtEl>
                                          <p:spTgt spid="2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800" decel="100000"/>
                                        <p:tgtEl>
                                          <p:spTgt spid="6"/>
                                        </p:tgtEl>
                                      </p:cBhvr>
                                    </p:animEffect>
                                    <p:anim calcmode="lin" valueType="num">
                                      <p:cBhvr>
                                        <p:cTn id="24" dur="800" decel="100000" fill="hold"/>
                                        <p:tgtEl>
                                          <p:spTgt spid="6"/>
                                        </p:tgtEl>
                                        <p:attrNameLst>
                                          <p:attrName>style.rotation</p:attrName>
                                        </p:attrNameLst>
                                      </p:cBhvr>
                                      <p:tavLst>
                                        <p:tav tm="0">
                                          <p:val>
                                            <p:fltVal val="-90"/>
                                          </p:val>
                                        </p:tav>
                                        <p:tav tm="100000">
                                          <p:val>
                                            <p:fltVal val="0"/>
                                          </p:val>
                                        </p:tav>
                                      </p:tavLst>
                                    </p:anim>
                                    <p:anim calcmode="lin" valueType="num">
                                      <p:cBhvr>
                                        <p:cTn id="25" dur="800" decel="100000" fill="hold"/>
                                        <p:tgtEl>
                                          <p:spTgt spid="6"/>
                                        </p:tgtEl>
                                        <p:attrNameLst>
                                          <p:attrName>ppt_x</p:attrName>
                                        </p:attrNameLst>
                                      </p:cBhvr>
                                      <p:tavLst>
                                        <p:tav tm="0">
                                          <p:val>
                                            <p:strVal val="#ppt_x+0.4"/>
                                          </p:val>
                                        </p:tav>
                                        <p:tav tm="100000">
                                          <p:val>
                                            <p:strVal val="#ppt_x-0.05"/>
                                          </p:val>
                                        </p:tav>
                                      </p:tavLst>
                                    </p:anim>
                                    <p:anim calcmode="lin" valueType="num">
                                      <p:cBhvr>
                                        <p:cTn id="26" dur="800" decel="100000" fill="hold"/>
                                        <p:tgtEl>
                                          <p:spTgt spid="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800" decel="100000"/>
                                        <p:tgtEl>
                                          <p:spTgt spid="7"/>
                                        </p:tgtEl>
                                      </p:cBhvr>
                                    </p:animEffect>
                                    <p:anim calcmode="lin" valueType="num">
                                      <p:cBhvr>
                                        <p:cTn id="32" dur="800" decel="100000" fill="hold"/>
                                        <p:tgtEl>
                                          <p:spTgt spid="7"/>
                                        </p:tgtEl>
                                        <p:attrNameLst>
                                          <p:attrName>style.rotation</p:attrName>
                                        </p:attrNameLst>
                                      </p:cBhvr>
                                      <p:tavLst>
                                        <p:tav tm="0">
                                          <p:val>
                                            <p:fltVal val="-90"/>
                                          </p:val>
                                        </p:tav>
                                        <p:tav tm="100000">
                                          <p:val>
                                            <p:fltVal val="0"/>
                                          </p:val>
                                        </p:tav>
                                      </p:tavLst>
                                    </p:anim>
                                    <p:anim calcmode="lin" valueType="num">
                                      <p:cBhvr>
                                        <p:cTn id="33" dur="800" decel="100000" fill="hold"/>
                                        <p:tgtEl>
                                          <p:spTgt spid="7"/>
                                        </p:tgtEl>
                                        <p:attrNameLst>
                                          <p:attrName>ppt_x</p:attrName>
                                        </p:attrNameLst>
                                      </p:cBhvr>
                                      <p:tavLst>
                                        <p:tav tm="0">
                                          <p:val>
                                            <p:strVal val="#ppt_x+0.4"/>
                                          </p:val>
                                        </p:tav>
                                        <p:tav tm="100000">
                                          <p:val>
                                            <p:strVal val="#ppt_x-0.05"/>
                                          </p:val>
                                        </p:tav>
                                      </p:tavLst>
                                    </p:anim>
                                    <p:anim calcmode="lin" valueType="num">
                                      <p:cBhvr>
                                        <p:cTn id="34" dur="800" decel="100000" fill="hold"/>
                                        <p:tgtEl>
                                          <p:spTgt spid="7"/>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24" descr="637_001-500x325">
            <a:extLst>
              <a:ext uri="{FF2B5EF4-FFF2-40B4-BE49-F238E27FC236}">
                <a16:creationId xmlns:a16="http://schemas.microsoft.com/office/drawing/2014/main" id="{4A7F5378-8929-B048-801A-47E59F91D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401" y="0"/>
            <a:ext cx="7721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7">
            <a:extLst>
              <a:ext uri="{FF2B5EF4-FFF2-40B4-BE49-F238E27FC236}">
                <a16:creationId xmlns:a16="http://schemas.microsoft.com/office/drawing/2014/main" id="{EF3C674A-07B0-D94A-96EC-B828C2A3F30B}"/>
              </a:ext>
            </a:extLst>
          </p:cNvPr>
          <p:cNvSpPr txBox="1">
            <a:spLocks noChangeArrowheads="1"/>
          </p:cNvSpPr>
          <p:nvPr/>
        </p:nvSpPr>
        <p:spPr bwMode="auto">
          <a:xfrm>
            <a:off x="680487" y="1032539"/>
            <a:ext cx="37899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spcBef>
                <a:spcPct val="50000"/>
              </a:spcBef>
              <a:buClr>
                <a:srgbClr val="000000"/>
              </a:buClr>
            </a:pPr>
            <a:r>
              <a:rPr lang="en-US" altLang="en-US" sz="3200" b="1" kern="0" dirty="0" err="1">
                <a:solidFill>
                  <a:srgbClr val="383838"/>
                </a:solidFill>
                <a:cs typeface="Arial"/>
                <a:sym typeface="Arial"/>
              </a:rPr>
              <a:t>Nghê</a:t>
            </a:r>
            <a:r>
              <a:rPr lang="en-US" altLang="en-US" sz="3200" b="1" kern="0" dirty="0">
                <a:solidFill>
                  <a:srgbClr val="383838"/>
                </a:solidFill>
                <a:cs typeface="Arial"/>
                <a:sym typeface="Arial"/>
              </a:rPr>
              <a:t>̀ </a:t>
            </a:r>
            <a:r>
              <a:rPr lang="en-US" altLang="en-US" sz="3200" b="1" kern="0" dirty="0" err="1">
                <a:solidFill>
                  <a:srgbClr val="383838"/>
                </a:solidFill>
                <a:cs typeface="Arial"/>
                <a:sym typeface="Arial"/>
              </a:rPr>
              <a:t>rèn</a:t>
            </a:r>
            <a:r>
              <a:rPr lang="en-US" altLang="en-US" sz="3200" b="1" kern="0" dirty="0">
                <a:solidFill>
                  <a:srgbClr val="383838"/>
                </a:solidFill>
                <a:cs typeface="Arial"/>
                <a:sym typeface="Arial"/>
              </a:rPr>
              <a:t> </a:t>
            </a:r>
            <a:r>
              <a:rPr lang="en-US" altLang="en-US" sz="3200" b="1" kern="0" dirty="0" err="1">
                <a:solidFill>
                  <a:srgbClr val="383838"/>
                </a:solidFill>
                <a:cs typeface="Arial"/>
                <a:sym typeface="Arial"/>
              </a:rPr>
              <a:t>Phú</a:t>
            </a:r>
            <a:r>
              <a:rPr lang="en-US" altLang="en-US" sz="3200" b="1" kern="0" dirty="0">
                <a:solidFill>
                  <a:srgbClr val="383838"/>
                </a:solidFill>
                <a:cs typeface="Arial"/>
                <a:sym typeface="Arial"/>
              </a:rPr>
              <a:t> </a:t>
            </a:r>
            <a:r>
              <a:rPr lang="en-US" altLang="en-US" sz="3200" b="1" kern="0" dirty="0" err="1">
                <a:solidFill>
                  <a:srgbClr val="383838"/>
                </a:solidFill>
                <a:cs typeface="Arial"/>
                <a:sym typeface="Arial"/>
              </a:rPr>
              <a:t>Bài</a:t>
            </a:r>
            <a:r>
              <a:rPr lang="en-US" altLang="en-US" sz="3200" b="1" kern="0" dirty="0">
                <a:solidFill>
                  <a:srgbClr val="383838"/>
                </a:solidFill>
                <a:cs typeface="Arial"/>
                <a:sym typeface="Arial"/>
              </a:rPr>
              <a:t> (</a:t>
            </a:r>
            <a:r>
              <a:rPr lang="en-US" altLang="en-US" sz="3200" b="1" kern="0" dirty="0" err="1">
                <a:solidFill>
                  <a:srgbClr val="383838"/>
                </a:solidFill>
                <a:cs typeface="Arial"/>
                <a:sym typeface="Arial"/>
              </a:rPr>
              <a:t>xưa</a:t>
            </a:r>
            <a:r>
              <a:rPr lang="en-US" altLang="en-US" sz="3200" b="1" kern="0" dirty="0">
                <a:solidFill>
                  <a:srgbClr val="383838"/>
                </a:solidFill>
                <a:cs typeface="Arial"/>
                <a:sym typeface="Arial"/>
              </a:rPr>
              <a:t>) (TT </a:t>
            </a:r>
            <a:r>
              <a:rPr lang="en-US" altLang="en-US" sz="3200" b="1" kern="0" dirty="0" err="1">
                <a:solidFill>
                  <a:srgbClr val="383838"/>
                </a:solidFill>
                <a:cs typeface="Arial"/>
                <a:sym typeface="Arial"/>
              </a:rPr>
              <a:t>Huê</a:t>
            </a:r>
            <a:r>
              <a:rPr lang="en-US" altLang="en-US" sz="3200" b="1" kern="0" dirty="0">
                <a:solidFill>
                  <a:srgbClr val="383838"/>
                </a:solidFill>
                <a:cs typeface="Arial"/>
                <a:sym typeface="Arial"/>
              </a:rPr>
              <a:t>́)</a:t>
            </a:r>
          </a:p>
        </p:txBody>
      </p:sp>
      <p:pic>
        <p:nvPicPr>
          <p:cNvPr id="4" name="Picture 32" descr="thoha-01">
            <a:extLst>
              <a:ext uri="{FF2B5EF4-FFF2-40B4-BE49-F238E27FC236}">
                <a16:creationId xmlns:a16="http://schemas.microsoft.com/office/drawing/2014/main" id="{D5EBD38A-FA41-404A-823F-51403724BE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9" t="3858" r="2036" b="4049"/>
          <a:stretch/>
        </p:blipFill>
        <p:spPr bwMode="auto">
          <a:xfrm>
            <a:off x="852377" y="3469553"/>
            <a:ext cx="7136811" cy="326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3">
            <a:extLst>
              <a:ext uri="{FF2B5EF4-FFF2-40B4-BE49-F238E27FC236}">
                <a16:creationId xmlns:a16="http://schemas.microsoft.com/office/drawing/2014/main" id="{8C449761-E0FB-E74C-9746-5CC6DA4B7EE1}"/>
              </a:ext>
            </a:extLst>
          </p:cNvPr>
          <p:cNvSpPr txBox="1">
            <a:spLocks noChangeArrowheads="1"/>
          </p:cNvSpPr>
          <p:nvPr/>
        </p:nvSpPr>
        <p:spPr bwMode="auto">
          <a:xfrm>
            <a:off x="7989188" y="4680739"/>
            <a:ext cx="37899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spcBef>
                <a:spcPct val="50000"/>
              </a:spcBef>
              <a:buClr>
                <a:srgbClr val="000000"/>
              </a:buClr>
            </a:pPr>
            <a:r>
              <a:rPr lang="en-US" altLang="en-US" sz="3200" b="1" kern="0" dirty="0" err="1">
                <a:solidFill>
                  <a:srgbClr val="383838"/>
                </a:solidFill>
                <a:cs typeface="Arial"/>
                <a:sym typeface="Arial"/>
              </a:rPr>
              <a:t>Làng</a:t>
            </a:r>
            <a:r>
              <a:rPr lang="en-US" altLang="en-US" sz="3200" b="1" kern="0" dirty="0">
                <a:solidFill>
                  <a:srgbClr val="383838"/>
                </a:solidFill>
                <a:cs typeface="Arial"/>
                <a:sym typeface="Arial"/>
              </a:rPr>
              <a:t> </a:t>
            </a:r>
            <a:r>
              <a:rPr lang="en-US" altLang="en-US" sz="3200" b="1" kern="0" dirty="0" err="1">
                <a:solidFill>
                  <a:srgbClr val="383838"/>
                </a:solidFill>
                <a:cs typeface="Arial"/>
                <a:sym typeface="Arial"/>
              </a:rPr>
              <a:t>gốm</a:t>
            </a:r>
            <a:r>
              <a:rPr lang="en-US" altLang="en-US" sz="3200" b="1" kern="0" dirty="0">
                <a:solidFill>
                  <a:srgbClr val="383838"/>
                </a:solidFill>
                <a:cs typeface="Arial"/>
                <a:sym typeface="Arial"/>
              </a:rPr>
              <a:t> </a:t>
            </a:r>
            <a:r>
              <a:rPr lang="en-US" altLang="en-US" sz="3200" b="1" kern="0" dirty="0" err="1">
                <a:solidFill>
                  <a:srgbClr val="383838"/>
                </a:solidFill>
                <a:cs typeface="Arial"/>
                <a:sym typeface="Arial"/>
              </a:rPr>
              <a:t>Thô</a:t>
            </a:r>
            <a:r>
              <a:rPr lang="en-US" altLang="en-US" sz="3200" b="1" kern="0" dirty="0">
                <a:solidFill>
                  <a:srgbClr val="383838"/>
                </a:solidFill>
                <a:cs typeface="Arial"/>
                <a:sym typeface="Arial"/>
              </a:rPr>
              <a:t>̉ Hà (</a:t>
            </a:r>
            <a:r>
              <a:rPr lang="en-US" altLang="en-US" sz="3200" b="1" kern="0" dirty="0" err="1">
                <a:solidFill>
                  <a:srgbClr val="383838"/>
                </a:solidFill>
                <a:cs typeface="Arial"/>
                <a:sym typeface="Arial"/>
              </a:rPr>
              <a:t>Bắc</a:t>
            </a:r>
            <a:r>
              <a:rPr lang="en-US" altLang="en-US" sz="3200" b="1" kern="0" dirty="0">
                <a:solidFill>
                  <a:srgbClr val="383838"/>
                </a:solidFill>
                <a:cs typeface="Arial"/>
                <a:sym typeface="Arial"/>
              </a:rPr>
              <a:t> </a:t>
            </a:r>
            <a:r>
              <a:rPr lang="en-US" altLang="en-US" sz="3200" b="1" kern="0" dirty="0" err="1">
                <a:solidFill>
                  <a:srgbClr val="383838"/>
                </a:solidFill>
                <a:cs typeface="Arial"/>
                <a:sym typeface="Arial"/>
              </a:rPr>
              <a:t>Giang</a:t>
            </a:r>
            <a:r>
              <a:rPr lang="en-US" altLang="en-US" sz="3200" b="1" kern="0" dirty="0">
                <a:solidFill>
                  <a:srgbClr val="383838"/>
                </a:solidFill>
                <a:cs typeface="Arial"/>
                <a:sym typeface="Arial"/>
              </a:rPr>
              <a:t>)</a:t>
            </a:r>
          </a:p>
        </p:txBody>
      </p:sp>
      <p:pic>
        <p:nvPicPr>
          <p:cNvPr id="6" name="Picture 5" descr="A picture containing text&#10;&#10;Description automatically generated">
            <a:extLst>
              <a:ext uri="{FF2B5EF4-FFF2-40B4-BE49-F238E27FC236}">
                <a16:creationId xmlns:a16="http://schemas.microsoft.com/office/drawing/2014/main" id="{C35B8F62-B2F8-FCE5-7DAB-D89940026F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251377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2357" y="2086119"/>
            <a:ext cx="1085183"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stretch>
            <a:fillRect/>
          </a:stretch>
        </p:blipFill>
        <p:spPr>
          <a:xfrm>
            <a:off x="2567842" y="2100265"/>
            <a:ext cx="1099831"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XIN CHÀO!</a:t>
            </a:r>
          </a:p>
        </p:txBody>
      </p:sp>
      <p:sp>
        <p:nvSpPr>
          <p:cNvPr id="26" name="Rectangle 25">
            <a:extLst>
              <a:ext uri="{FF2B5EF4-FFF2-40B4-BE49-F238E27FC236}">
                <a16:creationId xmlns:a16="http://schemas.microsoft.com/office/drawing/2014/main" id="{043762B3-8E3F-4C90-9088-084C5087FB35}"/>
              </a:ext>
            </a:extLst>
          </p:cNvPr>
          <p:cNvSpPr/>
          <p:nvPr/>
        </p:nvSpPr>
        <p:spPr>
          <a:xfrm>
            <a:off x="4271259" y="3574515"/>
            <a:ext cx="5281205" cy="830997"/>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sym typeface="Arial"/>
              </a:rPr>
              <a:t>TRẠM XE BUÝT</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8" y="5407755"/>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2413928" y="3028903"/>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643950" y="5555689"/>
            <a:ext cx="1595437"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1" normalizeH="0" baseline="0" noProof="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Arial"/>
                <a:sym typeface="Arial"/>
              </a:rPr>
              <a:t>PLAY</a:t>
            </a:r>
          </a:p>
        </p:txBody>
      </p:sp>
      <p:sp>
        <p:nvSpPr>
          <p:cNvPr id="4" name="Oval 3">
            <a:extLst>
              <a:ext uri="{FF2B5EF4-FFF2-40B4-BE49-F238E27FC236}">
                <a16:creationId xmlns:a16="http://schemas.microsoft.com/office/drawing/2014/main" id="{CF5DCC84-8C90-AC4E-BD83-A09B99B32713}"/>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21" name="Rectangle 12">
            <a:extLst>
              <a:ext uri="{FF2B5EF4-FFF2-40B4-BE49-F238E27FC236}">
                <a16:creationId xmlns:a16="http://schemas.microsoft.com/office/drawing/2014/main" id="{58E9D8BB-9677-D443-AE1C-9E4C5E8AA66B}"/>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22" name="Rectangle 13">
            <a:extLst>
              <a:ext uri="{FF2B5EF4-FFF2-40B4-BE49-F238E27FC236}">
                <a16:creationId xmlns:a16="http://schemas.microsoft.com/office/drawing/2014/main" id="{5CF4B5AE-DAA7-FD4D-87C4-A40035F3151A}"/>
              </a:ext>
            </a:extLst>
          </p:cNvPr>
          <p:cNvSpPr>
            <a:spLocks noChangeArrowheads="1"/>
          </p:cNvSpPr>
          <p:nvPr/>
        </p:nvSpPr>
        <p:spPr bwMode="auto">
          <a:xfrm>
            <a:off x="1075662" y="1374249"/>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3200" b="1" i="1" kern="0" dirty="0">
                <a:solidFill>
                  <a:srgbClr val="FF0000"/>
                </a:solidFill>
                <a:cs typeface="Arial"/>
                <a:sym typeface="Arial"/>
              </a:rPr>
              <a:t>a</a:t>
            </a:r>
            <a:r>
              <a:rPr lang="en-US" altLang="en-US" sz="3200" b="1" i="1" kern="0">
                <a:solidFill>
                  <a:srgbClr val="FF0000"/>
                </a:solidFill>
                <a:cs typeface="Arial"/>
                <a:sym typeface="Arial"/>
              </a:rPr>
              <a:t>. </a:t>
            </a:r>
            <a:r>
              <a:rPr lang="en-US" altLang="en-US" sz="3200" b="1" i="1" kern="0" dirty="0" err="1">
                <a:solidFill>
                  <a:srgbClr val="FF0000"/>
                </a:solidFill>
                <a:cs typeface="Arial"/>
                <a:sym typeface="Arial"/>
              </a:rPr>
              <a:t>Nông</a:t>
            </a:r>
            <a:r>
              <a:rPr lang="en-US" altLang="en-US" sz="3200" b="1" i="1" kern="0" dirty="0">
                <a:solidFill>
                  <a:srgbClr val="FF0000"/>
                </a:solidFill>
                <a:cs typeface="Arial"/>
                <a:sym typeface="Arial"/>
              </a:rPr>
              <a:t> </a:t>
            </a:r>
            <a:r>
              <a:rPr lang="en-US" altLang="en-US" sz="3200" b="1" i="1" kern="0" dirty="0" err="1">
                <a:solidFill>
                  <a:srgbClr val="FF0000"/>
                </a:solidFill>
                <a:cs typeface="Arial"/>
                <a:sym typeface="Arial"/>
              </a:rPr>
              <a:t>nghiệp</a:t>
            </a:r>
            <a:r>
              <a:rPr lang="en-US" altLang="en-US" sz="3200" b="1" i="1" kern="0" dirty="0">
                <a:solidFill>
                  <a:srgbClr val="FF0000"/>
                </a:solidFill>
                <a:cs typeface="Arial"/>
                <a:sym typeface="Arial"/>
              </a:rPr>
              <a:t>:</a:t>
            </a:r>
          </a:p>
        </p:txBody>
      </p:sp>
      <p:sp>
        <p:nvSpPr>
          <p:cNvPr id="12" name="Rectangle 11">
            <a:extLst>
              <a:ext uri="{FF2B5EF4-FFF2-40B4-BE49-F238E27FC236}">
                <a16:creationId xmlns:a16="http://schemas.microsoft.com/office/drawing/2014/main" id="{58D91184-7308-CE43-9195-0EC3748D0F4D}"/>
              </a:ext>
            </a:extLst>
          </p:cNvPr>
          <p:cNvSpPr/>
          <p:nvPr/>
        </p:nvSpPr>
        <p:spPr>
          <a:xfrm>
            <a:off x="1075662" y="1905883"/>
            <a:ext cx="4572085" cy="584775"/>
          </a:xfrm>
          <a:prstGeom prst="rect">
            <a:avLst/>
          </a:prstGeom>
        </p:spPr>
        <p:txBody>
          <a:bodyPr wrap="none">
            <a:spAutoFit/>
          </a:bodyPr>
          <a:lstStyle/>
          <a:p>
            <a:pPr defTabSz="1219170">
              <a:buClr>
                <a:srgbClr val="000000"/>
              </a:buClr>
            </a:pP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b</a:t>
            </a:r>
            <a:r>
              <a:rPr lang="en-US" altLang="en-US" sz="3200" b="1" i="1" kern="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Nghề</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nghiệp</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 name="Picture 1" descr="A picture containing text&#10;&#10;Description automatically generated">
            <a:extLst>
              <a:ext uri="{FF2B5EF4-FFF2-40B4-BE49-F238E27FC236}">
                <a16:creationId xmlns:a16="http://schemas.microsoft.com/office/drawing/2014/main" id="{939C40E6-9C36-68D7-8352-DCD66A3F5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308386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 name="Rectangle 1">
            <a:extLst>
              <a:ext uri="{FF2B5EF4-FFF2-40B4-BE49-F238E27FC236}">
                <a16:creationId xmlns:a16="http://schemas.microsoft.com/office/drawing/2014/main" id="{EE06BC38-AE16-6440-A0A7-42A864DD4226}"/>
              </a:ext>
            </a:extLst>
          </p:cNvPr>
          <p:cNvSpPr/>
          <p:nvPr/>
        </p:nvSpPr>
        <p:spPr>
          <a:xfrm>
            <a:off x="913080" y="2152471"/>
            <a:ext cx="10859820" cy="1200329"/>
          </a:xfrm>
          <a:prstGeom prst="rect">
            <a:avLst/>
          </a:prstGeom>
        </p:spPr>
        <p:txBody>
          <a:bodyPr wrap="square">
            <a:spAutoFit/>
          </a:bodyPr>
          <a:lstStyle/>
          <a:p>
            <a:pPr algn="just" defTabSz="1219170"/>
            <a:r>
              <a:rPr lang="en-US" sz="3600" b="1" dirty="0">
                <a:solidFill>
                  <a:prstClr val="black"/>
                </a:solidFill>
                <a:latin typeface="Times New Roman" pitchFamily="18" charset="0"/>
                <a:cs typeface="Times New Roman" pitchFamily="18" charset="0"/>
                <a:sym typeface="Arial"/>
              </a:rPr>
              <a:t>- </a:t>
            </a:r>
            <a:r>
              <a:rPr lang="vi-VN" sz="3600" b="1" dirty="0">
                <a:solidFill>
                  <a:prstClr val="black"/>
                </a:solidFill>
                <a:latin typeface="Times New Roman" pitchFamily="18" charset="0"/>
                <a:cs typeface="Times New Roman" pitchFamily="18" charset="0"/>
                <a:sym typeface="Arial"/>
              </a:rPr>
              <a:t>Duy trì hoạt động của quan xưởng để phục vụ nhu cầu của vua quan, binh lính.</a:t>
            </a:r>
            <a:endParaRPr lang="en-US" sz="3600" b="1" dirty="0">
              <a:solidFill>
                <a:prstClr val="black"/>
              </a:solidFill>
              <a:latin typeface="Times New Roman" pitchFamily="18" charset="0"/>
              <a:cs typeface="Times New Roman" pitchFamily="18" charset="0"/>
              <a:sym typeface="Arial"/>
            </a:endParaRPr>
          </a:p>
        </p:txBody>
      </p:sp>
      <p:sp>
        <p:nvSpPr>
          <p:cNvPr id="4" name="Rectangle 12">
            <a:extLst>
              <a:ext uri="{FF2B5EF4-FFF2-40B4-BE49-F238E27FC236}">
                <a16:creationId xmlns:a16="http://schemas.microsoft.com/office/drawing/2014/main" id="{9B83E09B-CABF-E6AB-7A83-F0943F496210}"/>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56029616-593D-4204-0B01-4F44C30578DE}"/>
              </a:ext>
            </a:extLst>
          </p:cNvPr>
          <p:cNvSpPr/>
          <p:nvPr/>
        </p:nvSpPr>
        <p:spPr>
          <a:xfrm>
            <a:off x="1075662" y="1413540"/>
            <a:ext cx="4572085" cy="584775"/>
          </a:xfrm>
          <a:prstGeom prst="rect">
            <a:avLst/>
          </a:prstGeom>
        </p:spPr>
        <p:txBody>
          <a:bodyPr wrap="none">
            <a:spAutoFit/>
          </a:bodyPr>
          <a:lstStyle/>
          <a:p>
            <a:pPr defTabSz="1219170">
              <a:buClr>
                <a:srgbClr val="000000"/>
              </a:buClr>
            </a:pP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b</a:t>
            </a:r>
            <a:r>
              <a:rPr lang="en-US" altLang="en-US" sz="3200" b="1" i="1" kern="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Nghề</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nghiệp</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Picture 5" descr="A picture containing text&#10;&#10;Description automatically generated">
            <a:extLst>
              <a:ext uri="{FF2B5EF4-FFF2-40B4-BE49-F238E27FC236}">
                <a16:creationId xmlns:a16="http://schemas.microsoft.com/office/drawing/2014/main" id="{8C111A07-A598-83E9-2869-349D2D63E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9" name="Rectangle 8">
            <a:extLst>
              <a:ext uri="{FF2B5EF4-FFF2-40B4-BE49-F238E27FC236}">
                <a16:creationId xmlns:a16="http://schemas.microsoft.com/office/drawing/2014/main" id="{C8577AB2-6B43-D13D-82DF-805B6BE27D86}"/>
              </a:ext>
            </a:extLst>
          </p:cNvPr>
          <p:cNvSpPr/>
          <p:nvPr/>
        </p:nvSpPr>
        <p:spPr>
          <a:xfrm>
            <a:off x="931217" y="3654694"/>
            <a:ext cx="10841683" cy="1754326"/>
          </a:xfrm>
          <a:prstGeom prst="rect">
            <a:avLst/>
          </a:prstGeom>
        </p:spPr>
        <p:txBody>
          <a:bodyPr wrap="square">
            <a:spAutoFit/>
          </a:bodyPr>
          <a:lstStyle/>
          <a:p>
            <a:pPr algn="just" defTabSz="1219170"/>
            <a:r>
              <a:rPr lang="en-US" sz="3600" b="1" dirty="0">
                <a:solidFill>
                  <a:prstClr val="black"/>
                </a:solidFill>
                <a:latin typeface="Times New Roman" pitchFamily="18" charset="0"/>
                <a:cs typeface="Times New Roman" pitchFamily="18" charset="0"/>
                <a:sym typeface="Arial"/>
              </a:rPr>
              <a:t>-</a:t>
            </a:r>
            <a:r>
              <a:rPr lang="vi-VN" sz="3600" b="1" dirty="0">
                <a:solidFill>
                  <a:prstClr val="black"/>
                </a:solidFill>
                <a:latin typeface="Times New Roman" pitchFamily="18" charset="0"/>
                <a:cs typeface="Times New Roman" pitchFamily="18" charset="0"/>
                <a:sym typeface="Arial"/>
              </a:rPr>
              <a:t> Nghề thủ công trong nhân </a:t>
            </a:r>
            <a:r>
              <a:rPr lang="vi-VN" sz="3600" b="1" dirty="0" smtClean="0">
                <a:solidFill>
                  <a:prstClr val="black"/>
                </a:solidFill>
                <a:latin typeface="Times New Roman" pitchFamily="18" charset="0"/>
                <a:cs typeface="Times New Roman" pitchFamily="18" charset="0"/>
                <a:sym typeface="Arial"/>
              </a:rPr>
              <a:t>dân</a:t>
            </a:r>
            <a:r>
              <a:rPr lang="en-US" sz="3600" b="1" dirty="0" smtClean="0">
                <a:solidFill>
                  <a:prstClr val="black"/>
                </a:solidFill>
                <a:latin typeface="Times New Roman" pitchFamily="18" charset="0"/>
                <a:cs typeface="Times New Roman" pitchFamily="18" charset="0"/>
                <a:sym typeface="Arial"/>
              </a:rPr>
              <a:t>:</a:t>
            </a:r>
            <a:r>
              <a:rPr lang="vi-VN" sz="3600" b="1" dirty="0" smtClean="0">
                <a:solidFill>
                  <a:prstClr val="black"/>
                </a:solidFill>
                <a:latin typeface="Times New Roman" pitchFamily="18" charset="0"/>
                <a:cs typeface="Times New Roman" pitchFamily="18" charset="0"/>
                <a:sym typeface="Arial"/>
              </a:rPr>
              <a:t> </a:t>
            </a:r>
            <a:r>
              <a:rPr lang="vi-VN" sz="3600" b="1" dirty="0">
                <a:solidFill>
                  <a:prstClr val="black"/>
                </a:solidFill>
                <a:latin typeface="Times New Roman" pitchFamily="18" charset="0"/>
                <a:cs typeface="Times New Roman" pitchFamily="18" charset="0"/>
                <a:sym typeface="Arial"/>
              </a:rPr>
              <a:t>phát triển mạnh mẽ với nhiều làng nghề nổi tiếng khắp Đàng Trong, </a:t>
            </a:r>
            <a:r>
              <a:rPr lang="vi-VN" sz="3600" b="1" dirty="0" smtClean="0">
                <a:solidFill>
                  <a:prstClr val="black"/>
                </a:solidFill>
                <a:latin typeface="Times New Roman" pitchFamily="18" charset="0"/>
                <a:cs typeface="Times New Roman" pitchFamily="18" charset="0"/>
                <a:sym typeface="Arial"/>
              </a:rPr>
              <a:t>Đ</a:t>
            </a:r>
            <a:r>
              <a:rPr lang="en-US" sz="3600" b="1" dirty="0">
                <a:solidFill>
                  <a:prstClr val="black"/>
                </a:solidFill>
                <a:latin typeface="Times New Roman" pitchFamily="18" charset="0"/>
                <a:cs typeface="Times New Roman" pitchFamily="18" charset="0"/>
                <a:sym typeface="Arial"/>
              </a:rPr>
              <a:t>à</a:t>
            </a:r>
            <a:r>
              <a:rPr lang="vi-VN" sz="3600" b="1" dirty="0" smtClean="0">
                <a:solidFill>
                  <a:prstClr val="black"/>
                </a:solidFill>
                <a:latin typeface="Times New Roman" pitchFamily="18" charset="0"/>
                <a:cs typeface="Times New Roman" pitchFamily="18" charset="0"/>
                <a:sym typeface="Arial"/>
              </a:rPr>
              <a:t>ng </a:t>
            </a:r>
            <a:r>
              <a:rPr lang="vi-VN" sz="3600" b="1" dirty="0">
                <a:solidFill>
                  <a:prstClr val="black"/>
                </a:solidFill>
                <a:latin typeface="Times New Roman" pitchFamily="18" charset="0"/>
                <a:cs typeface="Times New Roman" pitchFamily="18" charset="0"/>
                <a:sym typeface="Arial"/>
              </a:rPr>
              <a:t>Ngoài.</a:t>
            </a:r>
            <a:endParaRPr lang="en-US" sz="3600" b="1"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902096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21" name="Rectangle 12">
            <a:extLst>
              <a:ext uri="{FF2B5EF4-FFF2-40B4-BE49-F238E27FC236}">
                <a16:creationId xmlns:a16="http://schemas.microsoft.com/office/drawing/2014/main" id="{58E9D8BB-9677-D443-AE1C-9E4C5E8AA66B}"/>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22" name="Rectangle 13">
            <a:extLst>
              <a:ext uri="{FF2B5EF4-FFF2-40B4-BE49-F238E27FC236}">
                <a16:creationId xmlns:a16="http://schemas.microsoft.com/office/drawing/2014/main" id="{5CF4B5AE-DAA7-FD4D-87C4-A40035F3151A}"/>
              </a:ext>
            </a:extLst>
          </p:cNvPr>
          <p:cNvSpPr>
            <a:spLocks noChangeArrowheads="1"/>
          </p:cNvSpPr>
          <p:nvPr/>
        </p:nvSpPr>
        <p:spPr bwMode="auto">
          <a:xfrm>
            <a:off x="1075662" y="1374249"/>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3200" b="1" i="1" kern="0" dirty="0">
                <a:solidFill>
                  <a:srgbClr val="FF0000"/>
                </a:solidFill>
                <a:cs typeface="Arial"/>
                <a:sym typeface="Arial"/>
              </a:rPr>
              <a:t>a</a:t>
            </a:r>
            <a:r>
              <a:rPr lang="en-US" altLang="en-US" sz="3200" b="1" i="1" kern="0">
                <a:solidFill>
                  <a:srgbClr val="FF0000"/>
                </a:solidFill>
                <a:cs typeface="Arial"/>
                <a:sym typeface="Arial"/>
              </a:rPr>
              <a:t>. </a:t>
            </a:r>
            <a:r>
              <a:rPr lang="en-US" altLang="en-US" sz="3200" b="1" i="1" kern="0" dirty="0" err="1">
                <a:solidFill>
                  <a:srgbClr val="FF0000"/>
                </a:solidFill>
                <a:cs typeface="Arial"/>
                <a:sym typeface="Arial"/>
              </a:rPr>
              <a:t>Nông</a:t>
            </a:r>
            <a:r>
              <a:rPr lang="en-US" altLang="en-US" sz="3200" b="1" i="1" kern="0" dirty="0">
                <a:solidFill>
                  <a:srgbClr val="FF0000"/>
                </a:solidFill>
                <a:cs typeface="Arial"/>
                <a:sym typeface="Arial"/>
              </a:rPr>
              <a:t> </a:t>
            </a:r>
            <a:r>
              <a:rPr lang="en-US" altLang="en-US" sz="3200" b="1" i="1" kern="0" dirty="0" err="1">
                <a:solidFill>
                  <a:srgbClr val="FF0000"/>
                </a:solidFill>
                <a:cs typeface="Arial"/>
                <a:sym typeface="Arial"/>
              </a:rPr>
              <a:t>nghiệp</a:t>
            </a:r>
            <a:r>
              <a:rPr lang="en-US" altLang="en-US" sz="3200" b="1" i="1" kern="0" dirty="0">
                <a:solidFill>
                  <a:srgbClr val="FF0000"/>
                </a:solidFill>
                <a:cs typeface="Arial"/>
                <a:sym typeface="Arial"/>
              </a:rPr>
              <a:t>:</a:t>
            </a:r>
          </a:p>
        </p:txBody>
      </p:sp>
      <p:sp>
        <p:nvSpPr>
          <p:cNvPr id="12" name="Rectangle 11">
            <a:extLst>
              <a:ext uri="{FF2B5EF4-FFF2-40B4-BE49-F238E27FC236}">
                <a16:creationId xmlns:a16="http://schemas.microsoft.com/office/drawing/2014/main" id="{58D91184-7308-CE43-9195-0EC3748D0F4D}"/>
              </a:ext>
            </a:extLst>
          </p:cNvPr>
          <p:cNvSpPr/>
          <p:nvPr/>
        </p:nvSpPr>
        <p:spPr>
          <a:xfrm>
            <a:off x="1075662" y="1905883"/>
            <a:ext cx="4572085" cy="584775"/>
          </a:xfrm>
          <a:prstGeom prst="rect">
            <a:avLst/>
          </a:prstGeom>
        </p:spPr>
        <p:txBody>
          <a:bodyPr wrap="none">
            <a:spAutoFit/>
          </a:bodyPr>
          <a:lstStyle/>
          <a:p>
            <a:pPr defTabSz="1219170">
              <a:buClr>
                <a:srgbClr val="000000"/>
              </a:buClr>
            </a:pP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b</a:t>
            </a:r>
            <a:r>
              <a:rPr lang="en-US" altLang="en-US" sz="3200" b="1" i="1" kern="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Nghề</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nghiệp</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 name="Picture 1" descr="A picture containing text&#10;&#10;Description automatically generated">
            <a:extLst>
              <a:ext uri="{FF2B5EF4-FFF2-40B4-BE49-F238E27FC236}">
                <a16:creationId xmlns:a16="http://schemas.microsoft.com/office/drawing/2014/main" id="{939C40E6-9C36-68D7-8352-DCD66A3F5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Rectangle 2">
            <a:extLst>
              <a:ext uri="{FF2B5EF4-FFF2-40B4-BE49-F238E27FC236}">
                <a16:creationId xmlns:a16="http://schemas.microsoft.com/office/drawing/2014/main" id="{1C0EF2A4-2D18-BC1B-AD71-0BE4C4EC6B9E}"/>
              </a:ext>
            </a:extLst>
          </p:cNvPr>
          <p:cNvSpPr/>
          <p:nvPr/>
        </p:nvSpPr>
        <p:spPr>
          <a:xfrm>
            <a:off x="1075661" y="2579089"/>
            <a:ext cx="3212739" cy="584775"/>
          </a:xfrm>
          <a:prstGeom prst="rect">
            <a:avLst/>
          </a:prstGeom>
        </p:spPr>
        <p:txBody>
          <a:bodyPr wrap="none">
            <a:spAutoFit/>
          </a:bodyPr>
          <a:lstStyle/>
          <a:p>
            <a:pPr defTabSz="1219170">
              <a:buClr>
                <a:srgbClr val="000000"/>
              </a:buClr>
            </a:pPr>
            <a:r>
              <a:rPr lang="en-US" altLang="en-US" sz="3200" b="1" i="1" kern="0">
                <a:solidFill>
                  <a:srgbClr val="FF0000"/>
                </a:solidFill>
                <a:latin typeface="Times New Roman" panose="02020603050405020304" pitchFamily="18" charset="0"/>
                <a:cs typeface="Times New Roman" panose="02020603050405020304" pitchFamily="18" charset="0"/>
                <a:sym typeface="Arial"/>
              </a:rPr>
              <a:t>c. Thương nghiệp</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4" name="Group 3">
            <a:extLst>
              <a:ext uri="{FF2B5EF4-FFF2-40B4-BE49-F238E27FC236}">
                <a16:creationId xmlns:a16="http://schemas.microsoft.com/office/drawing/2014/main" id="{245E185B-3DD5-1535-41AD-B8AE3972FEDB}"/>
              </a:ext>
            </a:extLst>
          </p:cNvPr>
          <p:cNvGrpSpPr/>
          <p:nvPr/>
        </p:nvGrpSpPr>
        <p:grpSpPr>
          <a:xfrm>
            <a:off x="1265353" y="3352800"/>
            <a:ext cx="9661293" cy="2263056"/>
            <a:chOff x="806746" y="2785467"/>
            <a:chExt cx="7865767" cy="2207712"/>
          </a:xfrm>
        </p:grpSpPr>
        <p:pic>
          <p:nvPicPr>
            <p:cNvPr id="5" name="Picture 4" descr="Vector De Cuadro De Texto De Cuadro De Texto De Desplazamiento De Año  Nuevo, Color, Decoración, Diseño Gráfico PNG y Vector para Descargar Gratis  | Pngtree">
              <a:extLst>
                <a:ext uri="{FF2B5EF4-FFF2-40B4-BE49-F238E27FC236}">
                  <a16:creationId xmlns:a16="http://schemas.microsoft.com/office/drawing/2014/main" id="{139244C2-BD55-3C5F-DF85-301A3EE956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11" t="28934" r="6879" b="31389"/>
            <a:stretch/>
          </p:blipFill>
          <p:spPr bwMode="auto">
            <a:xfrm>
              <a:off x="806746" y="2785467"/>
              <a:ext cx="7865767" cy="22077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F99D617-D1B6-2E52-D870-5FE649F191C5}"/>
                </a:ext>
              </a:extLst>
            </p:cNvPr>
            <p:cNvSpPr/>
            <p:nvPr/>
          </p:nvSpPr>
          <p:spPr>
            <a:xfrm>
              <a:off x="1890542" y="3096409"/>
              <a:ext cx="5698175" cy="1771287"/>
            </a:xfrm>
            <a:prstGeom prst="rect">
              <a:avLst/>
            </a:prstGeom>
            <a:solidFill>
              <a:srgbClr val="FBE6F2"/>
            </a:solidFill>
          </p:spPr>
          <p:txBody>
            <a:bodyPr wrap="square">
              <a:spAutoFit/>
            </a:bodyPr>
            <a:lstStyle/>
            <a:p>
              <a:pPr algn="ctr" defTabSz="1219170">
                <a:buClr>
                  <a:srgbClr val="000000"/>
                </a:buClr>
                <a:defRPr/>
              </a:pPr>
              <a:r>
                <a:rPr lang="en-US" sz="3733" kern="0" dirty="0" err="1">
                  <a:solidFill>
                    <a:srgbClr val="000000"/>
                  </a:solidFill>
                  <a:latin typeface="Times New Roman" panose="02020603050405020304" pitchFamily="18" charset="0"/>
                  <a:cs typeface="Times New Roman" panose="02020603050405020304" pitchFamily="18" charset="0"/>
                  <a:sym typeface="Arial"/>
                </a:rPr>
                <a:t>Hãy</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nêu</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những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nét</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chính</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thương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nghiệp</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trong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thời</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kì</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err="1">
                  <a:solidFill>
                    <a:srgbClr val="000000"/>
                  </a:solidFill>
                  <a:latin typeface="Times New Roman" panose="02020603050405020304" pitchFamily="18" charset="0"/>
                  <a:cs typeface="Times New Roman" panose="02020603050405020304" pitchFamily="18" charset="0"/>
                  <a:sym typeface="Arial"/>
                </a:rPr>
                <a:t>này</a:t>
              </a:r>
              <a:r>
                <a:rPr lang="en-US" sz="3733" kern="0">
                  <a:solidFill>
                    <a:srgbClr val="000000"/>
                  </a:solidFill>
                  <a:latin typeface="Times New Roman" panose="02020603050405020304" pitchFamily="18" charset="0"/>
                  <a:cs typeface="Times New Roman" panose="02020603050405020304" pitchFamily="18" charset="0"/>
                  <a:sym typeface="Arial"/>
                </a:rPr>
                <a:t>? Kể tên các đô thị? </a:t>
              </a:r>
              <a:endParaRPr lang="en-US" sz="3733" kern="0" dirty="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64419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10" name="Picture 2" descr="bando">
            <a:extLst>
              <a:ext uri="{FF2B5EF4-FFF2-40B4-BE49-F238E27FC236}">
                <a16:creationId xmlns:a16="http://schemas.microsoft.com/office/drawing/2014/main" id="{B42E2C72-08C0-E447-9537-60E1690B1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765" y="0"/>
            <a:ext cx="6408235"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55289E03-98E9-294C-8DBC-89EEED444C3B}"/>
              </a:ext>
            </a:extLst>
          </p:cNvPr>
          <p:cNvSpPr txBox="1">
            <a:spLocks noChangeArrowheads="1"/>
          </p:cNvSpPr>
          <p:nvPr/>
        </p:nvSpPr>
        <p:spPr bwMode="auto">
          <a:xfrm>
            <a:off x="7365799" y="1140298"/>
            <a:ext cx="2002572"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err="1">
                <a:solidFill>
                  <a:srgbClr val="FFFFFF"/>
                </a:solidFill>
                <a:cs typeface="Arial"/>
                <a:sym typeface="Arial"/>
              </a:rPr>
              <a:t>Thăng</a:t>
            </a:r>
            <a:r>
              <a:rPr lang="en-US" altLang="en-US" sz="2400" b="1" dirty="0">
                <a:solidFill>
                  <a:srgbClr val="FFFFFF"/>
                </a:solidFill>
                <a:cs typeface="Arial"/>
                <a:sym typeface="Arial"/>
              </a:rPr>
              <a:t> Long</a:t>
            </a:r>
          </a:p>
        </p:txBody>
      </p:sp>
      <p:sp>
        <p:nvSpPr>
          <p:cNvPr id="12" name="Text Box 4">
            <a:extLst>
              <a:ext uri="{FF2B5EF4-FFF2-40B4-BE49-F238E27FC236}">
                <a16:creationId xmlns:a16="http://schemas.microsoft.com/office/drawing/2014/main" id="{FE398CFC-8066-FB4B-8683-860E46608233}"/>
              </a:ext>
            </a:extLst>
          </p:cNvPr>
          <p:cNvSpPr txBox="1">
            <a:spLocks noChangeArrowheads="1"/>
          </p:cNvSpPr>
          <p:nvPr/>
        </p:nvSpPr>
        <p:spPr bwMode="auto">
          <a:xfrm>
            <a:off x="8967858" y="697389"/>
            <a:ext cx="1622084"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err="1">
                <a:solidFill>
                  <a:srgbClr val="FFFFFF"/>
                </a:solidFill>
                <a:cs typeface="Arial"/>
                <a:sym typeface="Arial"/>
              </a:rPr>
              <a:t>Phố</a:t>
            </a:r>
            <a:r>
              <a:rPr lang="en-US" altLang="en-US" sz="2400" b="1" dirty="0">
                <a:solidFill>
                  <a:srgbClr val="FFFFFF"/>
                </a:solidFill>
                <a:cs typeface="Arial"/>
                <a:sym typeface="Arial"/>
              </a:rPr>
              <a:t> </a:t>
            </a:r>
            <a:r>
              <a:rPr lang="en-US" altLang="en-US" sz="2400" b="1" dirty="0" err="1">
                <a:solidFill>
                  <a:srgbClr val="FFFFFF"/>
                </a:solidFill>
                <a:cs typeface="Arial"/>
                <a:sym typeface="Arial"/>
              </a:rPr>
              <a:t>Hiến</a:t>
            </a:r>
            <a:endParaRPr lang="en-US" altLang="en-US" sz="2400" b="1" dirty="0">
              <a:solidFill>
                <a:srgbClr val="FFFFFF"/>
              </a:solidFill>
              <a:cs typeface="Arial"/>
              <a:sym typeface="Arial"/>
            </a:endParaRPr>
          </a:p>
        </p:txBody>
      </p:sp>
      <p:sp>
        <p:nvSpPr>
          <p:cNvPr id="13" name="Text Box 5">
            <a:extLst>
              <a:ext uri="{FF2B5EF4-FFF2-40B4-BE49-F238E27FC236}">
                <a16:creationId xmlns:a16="http://schemas.microsoft.com/office/drawing/2014/main" id="{E3FD3DFD-9331-364D-AA06-973A79833FC2}"/>
              </a:ext>
            </a:extLst>
          </p:cNvPr>
          <p:cNvSpPr txBox="1">
            <a:spLocks noChangeArrowheads="1"/>
          </p:cNvSpPr>
          <p:nvPr/>
        </p:nvSpPr>
        <p:spPr bwMode="auto">
          <a:xfrm>
            <a:off x="9468499" y="2967039"/>
            <a:ext cx="1961500"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a:solidFill>
                  <a:srgbClr val="FFFFFF"/>
                </a:solidFill>
                <a:cs typeface="Arial"/>
                <a:sym typeface="Arial"/>
              </a:rPr>
              <a:t>Thanh </a:t>
            </a:r>
            <a:r>
              <a:rPr lang="en-US" altLang="en-US" sz="2400" b="1" dirty="0" err="1">
                <a:solidFill>
                  <a:srgbClr val="FFFFFF"/>
                </a:solidFill>
                <a:cs typeface="Arial"/>
                <a:sym typeface="Arial"/>
              </a:rPr>
              <a:t>Hà</a:t>
            </a:r>
            <a:endParaRPr lang="en-US" altLang="en-US" sz="2400" b="1" dirty="0">
              <a:solidFill>
                <a:srgbClr val="FFFFFF"/>
              </a:solidFill>
              <a:cs typeface="Arial"/>
              <a:sym typeface="Arial"/>
            </a:endParaRPr>
          </a:p>
        </p:txBody>
      </p:sp>
      <p:sp>
        <p:nvSpPr>
          <p:cNvPr id="14" name="Text Box 6">
            <a:extLst>
              <a:ext uri="{FF2B5EF4-FFF2-40B4-BE49-F238E27FC236}">
                <a16:creationId xmlns:a16="http://schemas.microsoft.com/office/drawing/2014/main" id="{4ACB6D74-4263-454B-911D-1FA2EAE63D82}"/>
              </a:ext>
            </a:extLst>
          </p:cNvPr>
          <p:cNvSpPr txBox="1">
            <a:spLocks noChangeArrowheads="1"/>
          </p:cNvSpPr>
          <p:nvPr/>
        </p:nvSpPr>
        <p:spPr bwMode="auto">
          <a:xfrm>
            <a:off x="10589941" y="3476626"/>
            <a:ext cx="1201544"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err="1">
                <a:solidFill>
                  <a:srgbClr val="FFFFFF"/>
                </a:solidFill>
                <a:cs typeface="Arial"/>
                <a:sym typeface="Arial"/>
              </a:rPr>
              <a:t>Hội</a:t>
            </a:r>
            <a:r>
              <a:rPr lang="en-US" altLang="en-US" sz="2400" b="1" dirty="0">
                <a:solidFill>
                  <a:srgbClr val="FFFFFF"/>
                </a:solidFill>
                <a:cs typeface="Arial"/>
                <a:sym typeface="Arial"/>
              </a:rPr>
              <a:t> An</a:t>
            </a:r>
          </a:p>
        </p:txBody>
      </p:sp>
      <p:sp>
        <p:nvSpPr>
          <p:cNvPr id="15" name="Text Box 7">
            <a:extLst>
              <a:ext uri="{FF2B5EF4-FFF2-40B4-BE49-F238E27FC236}">
                <a16:creationId xmlns:a16="http://schemas.microsoft.com/office/drawing/2014/main" id="{A18442AB-F7E0-A246-9B50-53466A5E338B}"/>
              </a:ext>
            </a:extLst>
          </p:cNvPr>
          <p:cNvSpPr txBox="1">
            <a:spLocks noChangeArrowheads="1"/>
          </p:cNvSpPr>
          <p:nvPr/>
        </p:nvSpPr>
        <p:spPr bwMode="auto">
          <a:xfrm>
            <a:off x="8967858" y="5934078"/>
            <a:ext cx="1682161"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a:solidFill>
                  <a:srgbClr val="FFFFFF"/>
                </a:solidFill>
                <a:cs typeface="Arial"/>
                <a:sym typeface="Arial"/>
              </a:rPr>
              <a:t>Gia </a:t>
            </a:r>
            <a:r>
              <a:rPr lang="en-US" altLang="en-US" sz="2400" b="1" dirty="0" err="1">
                <a:solidFill>
                  <a:srgbClr val="FFFFFF"/>
                </a:solidFill>
                <a:cs typeface="Arial"/>
                <a:sym typeface="Arial"/>
              </a:rPr>
              <a:t>Định</a:t>
            </a:r>
            <a:endParaRPr lang="en-US" altLang="en-US" sz="2400" b="1" dirty="0">
              <a:solidFill>
                <a:srgbClr val="FFFFFF"/>
              </a:solidFill>
              <a:cs typeface="Arial"/>
              <a:sym typeface="Arial"/>
            </a:endParaRPr>
          </a:p>
        </p:txBody>
      </p:sp>
      <p:pic>
        <p:nvPicPr>
          <p:cNvPr id="2050" name="Picture 2" descr="Khung Vòng Tròn Trang Trí Có Bông Hoa PNG - Free.Vector6.com">
            <a:extLst>
              <a:ext uri="{FF2B5EF4-FFF2-40B4-BE49-F238E27FC236}">
                <a16:creationId xmlns:a16="http://schemas.microsoft.com/office/drawing/2014/main" id="{16860752-B4E3-0B4C-90B9-23797D6657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39" t="5112" r="9118" b="6735"/>
          <a:stretch/>
        </p:blipFill>
        <p:spPr bwMode="auto">
          <a:xfrm rot="1521009">
            <a:off x="235654" y="721924"/>
            <a:ext cx="5976981" cy="58869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6CCB392-849B-7840-AC2D-32560AEF5A73}"/>
              </a:ext>
            </a:extLst>
          </p:cNvPr>
          <p:cNvSpPr txBox="1"/>
          <p:nvPr/>
        </p:nvSpPr>
        <p:spPr>
          <a:xfrm>
            <a:off x="910708" y="1618690"/>
            <a:ext cx="4316449" cy="2062296"/>
          </a:xfrm>
          <a:prstGeom prst="rect">
            <a:avLst/>
          </a:prstGeom>
          <a:noFill/>
        </p:spPr>
        <p:txBody>
          <a:bodyPr wrap="square" rtlCol="0">
            <a:spAutoFit/>
          </a:bodyPr>
          <a:lstStyle/>
          <a:p>
            <a:pPr algn="ctr" defTabSz="1219170">
              <a:buClr>
                <a:srgbClr val="000000"/>
              </a:buClr>
            </a:pPr>
            <a:r>
              <a:rPr lang="en-VN" sz="4267" b="1" kern="0" dirty="0">
                <a:solidFill>
                  <a:srgbClr val="0070C0"/>
                </a:solidFill>
                <a:latin typeface="Times New Roman" panose="02020603050405020304" pitchFamily="18" charset="0"/>
                <a:cs typeface="Times New Roman" panose="02020603050405020304" pitchFamily="18" charset="0"/>
                <a:sym typeface="Arial"/>
              </a:rPr>
              <a:t>Xuất hiện nhiều trung tâm buôn bán sầm uất</a:t>
            </a:r>
          </a:p>
        </p:txBody>
      </p:sp>
      <p:pic>
        <p:nvPicPr>
          <p:cNvPr id="18" name="Graphic 17" descr="Marker">
            <a:extLst>
              <a:ext uri="{FF2B5EF4-FFF2-40B4-BE49-F238E27FC236}">
                <a16:creationId xmlns:a16="http://schemas.microsoft.com/office/drawing/2014/main" id="{D3F388BB-5C15-BE49-A526-03A9C7E7A65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717211" y="87788"/>
            <a:ext cx="1219200" cy="1219200"/>
          </a:xfrm>
          <a:prstGeom prst="rect">
            <a:avLst/>
          </a:prstGeom>
        </p:spPr>
      </p:pic>
      <p:pic>
        <p:nvPicPr>
          <p:cNvPr id="20" name="Graphic 19" descr="Marker">
            <a:extLst>
              <a:ext uri="{FF2B5EF4-FFF2-40B4-BE49-F238E27FC236}">
                <a16:creationId xmlns:a16="http://schemas.microsoft.com/office/drawing/2014/main" id="{37CB16F0-232C-CF4D-87BB-7CEA9EF6003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249299" y="-14684"/>
            <a:ext cx="1219200" cy="1219200"/>
          </a:xfrm>
          <a:prstGeom prst="rect">
            <a:avLst/>
          </a:prstGeom>
        </p:spPr>
      </p:pic>
      <p:pic>
        <p:nvPicPr>
          <p:cNvPr id="21" name="Graphic 20" descr="Marker">
            <a:extLst>
              <a:ext uri="{FF2B5EF4-FFF2-40B4-BE49-F238E27FC236}">
                <a16:creationId xmlns:a16="http://schemas.microsoft.com/office/drawing/2014/main" id="{BEDF3E8F-027B-AF4E-846A-2202C82F25A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82663" y="2061369"/>
            <a:ext cx="1219200" cy="1219200"/>
          </a:xfrm>
          <a:prstGeom prst="rect">
            <a:avLst/>
          </a:prstGeom>
        </p:spPr>
      </p:pic>
      <p:pic>
        <p:nvPicPr>
          <p:cNvPr id="22" name="Graphic 21" descr="Marker">
            <a:extLst>
              <a:ext uri="{FF2B5EF4-FFF2-40B4-BE49-F238E27FC236}">
                <a16:creationId xmlns:a16="http://schemas.microsoft.com/office/drawing/2014/main" id="{036BF078-A3EF-4C40-80C1-44F0022A3F4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49248" y="2502612"/>
            <a:ext cx="1219200" cy="1219200"/>
          </a:xfrm>
          <a:prstGeom prst="rect">
            <a:avLst/>
          </a:prstGeom>
        </p:spPr>
      </p:pic>
      <p:pic>
        <p:nvPicPr>
          <p:cNvPr id="23" name="Graphic 22" descr="Marker">
            <a:extLst>
              <a:ext uri="{FF2B5EF4-FFF2-40B4-BE49-F238E27FC236}">
                <a16:creationId xmlns:a16="http://schemas.microsoft.com/office/drawing/2014/main" id="{81A77FD6-C4BC-BB40-A5D8-72C58A1AEC0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559699" y="4933037"/>
            <a:ext cx="1219200" cy="1219200"/>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37E0058E-B10F-A4A2-3FAA-431ABC7BBE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4279658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Horizontal)">
                                      <p:cBhvr>
                                        <p:cTn id="7" dur="500"/>
                                        <p:tgtEl>
                                          <p:spTgt spid="16"/>
                                        </p:tgtEl>
                                      </p:cBhvr>
                                    </p:animEffect>
                                  </p:childTnLst>
                                </p:cTn>
                              </p:par>
                              <p:par>
                                <p:cTn id="8" presetID="16" presetClass="entr" presetSubtype="42"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outHorizontal)">
                                      <p:cBhvr>
                                        <p:cTn id="10" dur="500"/>
                                        <p:tgtEl>
                                          <p:spTgt spid="2050"/>
                                        </p:tgtEl>
                                      </p:cBhvr>
                                    </p:animEffect>
                                  </p:childTnLst>
                                </p:cTn>
                              </p:par>
                              <p:par>
                                <p:cTn id="11" presetID="16" presetClass="entr" presetSubtype="4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out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DE58D248-A2C5-7242-8930-5FC13FFF6FFB}"/>
              </a:ext>
            </a:extLst>
          </p:cNvPr>
          <p:cNvSpPr>
            <a:spLocks noGrp="1" noChangeArrowheads="1"/>
          </p:cNvSpPr>
          <p:nvPr>
            <p:ph type="title"/>
          </p:nvPr>
        </p:nvSpPr>
        <p:spPr>
          <a:xfrm>
            <a:off x="876301" y="6324601"/>
            <a:ext cx="10991851" cy="495300"/>
          </a:xfrm>
        </p:spPr>
        <p:txBody>
          <a:bodyPr/>
          <a:lstStyle/>
          <a:p>
            <a:pPr algn="just" eaLnBrk="1" hangingPunct="1"/>
            <a:r>
              <a:rPr lang="en-US" altLang="en-US" sz="3200" b="1" dirty="0" err="1">
                <a:solidFill>
                  <a:srgbClr val="C00000"/>
                </a:solidFill>
              </a:rPr>
              <a:t>Hội</a:t>
            </a:r>
            <a:r>
              <a:rPr lang="en-US" altLang="en-US" sz="3200" b="1" dirty="0">
                <a:solidFill>
                  <a:srgbClr val="C00000"/>
                </a:solidFill>
              </a:rPr>
              <a:t> An – </a:t>
            </a:r>
            <a:r>
              <a:rPr lang="en-US" altLang="en-US" sz="3200" b="1" dirty="0" err="1">
                <a:solidFill>
                  <a:srgbClr val="C00000"/>
                </a:solidFill>
              </a:rPr>
              <a:t>Thành</a:t>
            </a:r>
            <a:r>
              <a:rPr lang="en-US" altLang="en-US" sz="3200" b="1" dirty="0">
                <a:solidFill>
                  <a:srgbClr val="C00000"/>
                </a:solidFill>
              </a:rPr>
              <a:t> </a:t>
            </a:r>
            <a:r>
              <a:rPr lang="en-US" altLang="en-US" sz="3200" b="1" dirty="0" err="1">
                <a:solidFill>
                  <a:srgbClr val="C00000"/>
                </a:solidFill>
              </a:rPr>
              <a:t>phố</a:t>
            </a:r>
            <a:r>
              <a:rPr lang="en-US" altLang="en-US" sz="3200" b="1" dirty="0">
                <a:solidFill>
                  <a:srgbClr val="C00000"/>
                </a:solidFill>
              </a:rPr>
              <a:t> </a:t>
            </a:r>
            <a:r>
              <a:rPr lang="en-US" altLang="en-US" sz="3200" b="1" dirty="0" err="1">
                <a:solidFill>
                  <a:srgbClr val="C00000"/>
                </a:solidFill>
              </a:rPr>
              <a:t>cảng</a:t>
            </a:r>
            <a:r>
              <a:rPr lang="en-US" altLang="en-US" sz="3200" b="1" dirty="0">
                <a:solidFill>
                  <a:srgbClr val="C00000"/>
                </a:solidFill>
              </a:rPr>
              <a:t> </a:t>
            </a:r>
            <a:r>
              <a:rPr lang="en-US" altLang="en-US" sz="3200" b="1" dirty="0" err="1">
                <a:solidFill>
                  <a:srgbClr val="C00000"/>
                </a:solidFill>
              </a:rPr>
              <a:t>lớn</a:t>
            </a:r>
            <a:r>
              <a:rPr lang="en-US" altLang="en-US" sz="3200" b="1" dirty="0">
                <a:solidFill>
                  <a:srgbClr val="C00000"/>
                </a:solidFill>
              </a:rPr>
              <a:t> </a:t>
            </a:r>
            <a:r>
              <a:rPr lang="en-US" altLang="en-US" sz="3200" b="1" dirty="0" err="1">
                <a:solidFill>
                  <a:srgbClr val="C00000"/>
                </a:solidFill>
              </a:rPr>
              <a:t>nhất</a:t>
            </a:r>
            <a:r>
              <a:rPr lang="en-US" altLang="en-US" sz="3200" b="1" dirty="0">
                <a:solidFill>
                  <a:srgbClr val="C00000"/>
                </a:solidFill>
              </a:rPr>
              <a:t> </a:t>
            </a:r>
            <a:r>
              <a:rPr lang="en-US" altLang="en-US" sz="3200" b="1" dirty="0" err="1">
                <a:solidFill>
                  <a:srgbClr val="C00000"/>
                </a:solidFill>
              </a:rPr>
              <a:t>Đàng</a:t>
            </a:r>
            <a:r>
              <a:rPr lang="en-US" altLang="en-US" sz="3200" b="1" dirty="0">
                <a:solidFill>
                  <a:srgbClr val="C00000"/>
                </a:solidFill>
              </a:rPr>
              <a:t> </a:t>
            </a:r>
            <a:r>
              <a:rPr lang="en-US" altLang="en-US" sz="3200" b="1" dirty="0" err="1">
                <a:solidFill>
                  <a:srgbClr val="C00000"/>
                </a:solidFill>
              </a:rPr>
              <a:t>Trong</a:t>
            </a:r>
            <a:r>
              <a:rPr lang="vi-VN" altLang="en-US" sz="3200" b="1" dirty="0">
                <a:solidFill>
                  <a:srgbClr val="C00000"/>
                </a:solidFill>
              </a:rPr>
              <a:t> </a:t>
            </a:r>
            <a:r>
              <a:rPr lang="en-US" altLang="en-US" sz="3200" b="1" dirty="0" err="1">
                <a:solidFill>
                  <a:srgbClr val="C00000"/>
                </a:solidFill>
              </a:rPr>
              <a:t>thê</a:t>
            </a:r>
            <a:r>
              <a:rPr lang="en-US" altLang="en-US" sz="3200" b="1" dirty="0">
                <a:solidFill>
                  <a:srgbClr val="C00000"/>
                </a:solidFill>
              </a:rPr>
              <a:t>́ </a:t>
            </a:r>
            <a:r>
              <a:rPr lang="en-US" altLang="en-US" sz="3200" b="1" dirty="0" err="1">
                <a:solidFill>
                  <a:srgbClr val="C00000"/>
                </a:solidFill>
              </a:rPr>
              <a:t>ky</a:t>
            </a:r>
            <a:r>
              <a:rPr lang="en-US" altLang="en-US" sz="3200" b="1" dirty="0">
                <a:solidFill>
                  <a:srgbClr val="C00000"/>
                </a:solidFill>
              </a:rPr>
              <a:t>̉ XVII</a:t>
            </a:r>
          </a:p>
        </p:txBody>
      </p:sp>
      <p:pic>
        <p:nvPicPr>
          <p:cNvPr id="173063" name="Picture 7" descr="hoian">
            <a:extLst>
              <a:ext uri="{FF2B5EF4-FFF2-40B4-BE49-F238E27FC236}">
                <a16:creationId xmlns:a16="http://schemas.microsoft.com/office/drawing/2014/main" id="{A4FFC097-7239-FE45-B3D7-13965EB8E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7317" y="-38101"/>
            <a:ext cx="6144683"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9" name="Picture 13" descr="nhat01c1">
            <a:extLst>
              <a:ext uri="{FF2B5EF4-FFF2-40B4-BE49-F238E27FC236}">
                <a16:creationId xmlns:a16="http://schemas.microsoft.com/office/drawing/2014/main" id="{03B1C528-8AC3-A14C-B777-0A8C888012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7" r="1250"/>
          <a:stretch/>
        </p:blipFill>
        <p:spPr bwMode="auto">
          <a:xfrm>
            <a:off x="1" y="1"/>
            <a:ext cx="6019801" cy="632459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73058"/>
                                        </p:tgtEl>
                                        <p:attrNameLst>
                                          <p:attrName>style.visibility</p:attrName>
                                        </p:attrNameLst>
                                      </p:cBhvr>
                                      <p:to>
                                        <p:strVal val="visible"/>
                                      </p:to>
                                    </p:set>
                                    <p:animEffect transition="in" filter="strips(downLeft)">
                                      <p:cBhvr>
                                        <p:cTn id="7" dur="500"/>
                                        <p:tgtEl>
                                          <p:spTgt spid="173058"/>
                                        </p:tgtEl>
                                      </p:cBhvr>
                                    </p:animEffect>
                                  </p:childTnLst>
                                </p:cTn>
                              </p:par>
                              <p:par>
                                <p:cTn id="8" presetID="18" presetClass="entr" presetSubtype="12" fill="hold" nodeType="withEffect">
                                  <p:stCondLst>
                                    <p:cond delay="0"/>
                                  </p:stCondLst>
                                  <p:childTnLst>
                                    <p:set>
                                      <p:cBhvr>
                                        <p:cTn id="9" dur="1" fill="hold">
                                          <p:stCondLst>
                                            <p:cond delay="0"/>
                                          </p:stCondLst>
                                        </p:cTn>
                                        <p:tgtEl>
                                          <p:spTgt spid="173063"/>
                                        </p:tgtEl>
                                        <p:attrNameLst>
                                          <p:attrName>style.visibility</p:attrName>
                                        </p:attrNameLst>
                                      </p:cBhvr>
                                      <p:to>
                                        <p:strVal val="visible"/>
                                      </p:to>
                                    </p:set>
                                    <p:animEffect transition="in" filter="strips(downLeft)">
                                      <p:cBhvr>
                                        <p:cTn id="10" dur="500"/>
                                        <p:tgtEl>
                                          <p:spTgt spid="173063"/>
                                        </p:tgtEl>
                                      </p:cBhvr>
                                    </p:animEffect>
                                  </p:childTnLst>
                                </p:cTn>
                              </p:par>
                              <p:par>
                                <p:cTn id="11" presetID="18" presetClass="entr" presetSubtype="12" fill="hold" nodeType="withEffect">
                                  <p:stCondLst>
                                    <p:cond delay="0"/>
                                  </p:stCondLst>
                                  <p:childTnLst>
                                    <p:set>
                                      <p:cBhvr>
                                        <p:cTn id="12" dur="1" fill="hold">
                                          <p:stCondLst>
                                            <p:cond delay="0"/>
                                          </p:stCondLst>
                                        </p:cTn>
                                        <p:tgtEl>
                                          <p:spTgt spid="173069"/>
                                        </p:tgtEl>
                                        <p:attrNameLst>
                                          <p:attrName>style.visibility</p:attrName>
                                        </p:attrNameLst>
                                      </p:cBhvr>
                                      <p:to>
                                        <p:strVal val="visible"/>
                                      </p:to>
                                    </p:set>
                                    <p:animEffect transition="in" filter="strips(downLeft)">
                                      <p:cBhvr>
                                        <p:cTn id="13" dur="500"/>
                                        <p:tgtEl>
                                          <p:spTgt spid="173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ương cảng hội an.mp4" descr="thương cảng hội an.mp4">
            <a:hlinkClick r:id="" action="ppaction://media"/>
            <a:extLst>
              <a:ext uri="{FF2B5EF4-FFF2-40B4-BE49-F238E27FC236}">
                <a16:creationId xmlns:a16="http://schemas.microsoft.com/office/drawing/2014/main" id="{C8CBBA60-C87C-824E-AA52-F56B7350C2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1600" y="27710"/>
            <a:ext cx="13563600" cy="6858000"/>
          </a:xfrm>
          <a:prstGeom prst="rect">
            <a:avLst/>
          </a:prstGeom>
        </p:spPr>
      </p:pic>
    </p:spTree>
    <p:extLst>
      <p:ext uri="{BB962C8B-B14F-4D97-AF65-F5344CB8AC3E}">
        <p14:creationId xmlns:p14="http://schemas.microsoft.com/office/powerpoint/2010/main" val="1038353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87" name="Picture 19" descr="2384215941_e943d712e6">
            <a:extLst>
              <a:ext uri="{FF2B5EF4-FFF2-40B4-BE49-F238E27FC236}">
                <a16:creationId xmlns:a16="http://schemas.microsoft.com/office/drawing/2014/main" id="{095CE5FD-FF99-944C-916E-FCB85CB42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6172200" cy="338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9" name="Picture 21" descr="images25081_thanhha100904">
            <a:extLst>
              <a:ext uri="{FF2B5EF4-FFF2-40B4-BE49-F238E27FC236}">
                <a16:creationId xmlns:a16="http://schemas.microsoft.com/office/drawing/2014/main" id="{7459FD12-52C2-A949-BA13-5899EA54F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19800" cy="338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3" name="Picture 25" descr="1105Av08L1">
            <a:extLst>
              <a:ext uri="{FF2B5EF4-FFF2-40B4-BE49-F238E27FC236}">
                <a16:creationId xmlns:a16="http://schemas.microsoft.com/office/drawing/2014/main" id="{6414A437-F0DC-7E4D-9B91-85E323C19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381376"/>
            <a:ext cx="6172200" cy="347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5" name="Picture 27" descr="ANd9GcTanUC_VAxKptT0qYq0NBOeLQmNGsjyO-YBfTpY6rlldFOGkAJP">
            <a:extLst>
              <a:ext uri="{FF2B5EF4-FFF2-40B4-BE49-F238E27FC236}">
                <a16:creationId xmlns:a16="http://schemas.microsoft.com/office/drawing/2014/main" id="{94215C19-13DD-1040-811B-38227360F4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6019800" cy="338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90" name="Rectangle 22">
            <a:extLst>
              <a:ext uri="{FF2B5EF4-FFF2-40B4-BE49-F238E27FC236}">
                <a16:creationId xmlns:a16="http://schemas.microsoft.com/office/drawing/2014/main" id="{D906B7FE-5833-6D40-A03B-4E59BA4EBEE5}"/>
              </a:ext>
            </a:extLst>
          </p:cNvPr>
          <p:cNvSpPr>
            <a:spLocks noChangeArrowheads="1"/>
          </p:cNvSpPr>
          <p:nvPr/>
        </p:nvSpPr>
        <p:spPr bwMode="auto">
          <a:xfrm>
            <a:off x="3905249" y="3105151"/>
            <a:ext cx="5200651" cy="552451"/>
          </a:xfrm>
          <a:prstGeom prst="rect">
            <a:avLst/>
          </a:prstGeom>
          <a:solidFill>
            <a:schemeClr val="bg1"/>
          </a:solidFill>
          <a:ln>
            <a:noFill/>
          </a:ln>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fontAlgn="base">
              <a:spcBef>
                <a:spcPct val="0"/>
              </a:spcBef>
              <a:spcAft>
                <a:spcPct val="0"/>
              </a:spcAft>
            </a:pPr>
            <a:r>
              <a:rPr lang="en-US" altLang="en-US" sz="3200" b="1" dirty="0" err="1">
                <a:solidFill>
                  <a:srgbClr val="C00000"/>
                </a:solidFill>
                <a:cs typeface="Arial"/>
                <a:sym typeface="Arial"/>
              </a:rPr>
              <a:t>Phố</a:t>
            </a:r>
            <a:r>
              <a:rPr lang="en-US" altLang="en-US" sz="3200" b="1" dirty="0">
                <a:solidFill>
                  <a:srgbClr val="C00000"/>
                </a:solidFill>
                <a:cs typeface="Arial"/>
                <a:sym typeface="Arial"/>
              </a:rPr>
              <a:t> </a:t>
            </a:r>
            <a:r>
              <a:rPr lang="en-US" altLang="en-US" sz="3200" b="1" dirty="0" err="1">
                <a:solidFill>
                  <a:srgbClr val="C00000"/>
                </a:solidFill>
                <a:cs typeface="Arial"/>
                <a:sym typeface="Arial"/>
              </a:rPr>
              <a:t>thị</a:t>
            </a:r>
            <a:r>
              <a:rPr lang="en-US" altLang="en-US" sz="3200" b="1" dirty="0">
                <a:solidFill>
                  <a:srgbClr val="C00000"/>
                </a:solidFill>
                <a:cs typeface="Arial"/>
                <a:sym typeface="Arial"/>
              </a:rPr>
              <a:t> Thanh </a:t>
            </a:r>
            <a:r>
              <a:rPr lang="en-US" altLang="en-US" sz="3200" b="1" dirty="0" err="1">
                <a:solidFill>
                  <a:srgbClr val="C00000"/>
                </a:solidFill>
                <a:cs typeface="Arial"/>
                <a:sym typeface="Arial"/>
              </a:rPr>
              <a:t>Hà</a:t>
            </a:r>
            <a:r>
              <a:rPr lang="en-US" altLang="en-US" sz="3200" b="1" dirty="0">
                <a:solidFill>
                  <a:srgbClr val="C00000"/>
                </a:solidFill>
                <a:cs typeface="Arial"/>
                <a:sym typeface="Arial"/>
              </a:rPr>
              <a:t> (</a:t>
            </a:r>
            <a:r>
              <a:rPr lang="en-US" altLang="en-US" sz="3200" b="1" dirty="0" err="1">
                <a:solidFill>
                  <a:srgbClr val="C00000"/>
                </a:solidFill>
                <a:cs typeface="Arial"/>
                <a:sym typeface="Arial"/>
              </a:rPr>
              <a:t>Huế</a:t>
            </a:r>
            <a:r>
              <a:rPr lang="en-US" altLang="en-US" sz="3200" b="1" dirty="0">
                <a:solidFill>
                  <a:srgbClr val="C00000"/>
                </a:solidFill>
                <a:cs typeface="Arial"/>
                <a:sym typeface="Arial"/>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35187"/>
                                        </p:tgtEl>
                                        <p:attrNameLst>
                                          <p:attrName>style.visibility</p:attrName>
                                        </p:attrNameLst>
                                      </p:cBhvr>
                                      <p:to>
                                        <p:strVal val="visible"/>
                                      </p:to>
                                    </p:set>
                                    <p:animEffect transition="in" filter="strips(downRight)">
                                      <p:cBhvr>
                                        <p:cTn id="7" dur="500"/>
                                        <p:tgtEl>
                                          <p:spTgt spid="135187"/>
                                        </p:tgtEl>
                                      </p:cBhvr>
                                    </p:animEffect>
                                  </p:childTnLst>
                                </p:cTn>
                              </p:par>
                              <p:par>
                                <p:cTn id="8" presetID="18" presetClass="entr" presetSubtype="6" fill="hold" nodeType="withEffect">
                                  <p:stCondLst>
                                    <p:cond delay="0"/>
                                  </p:stCondLst>
                                  <p:childTnLst>
                                    <p:set>
                                      <p:cBhvr>
                                        <p:cTn id="9" dur="1" fill="hold">
                                          <p:stCondLst>
                                            <p:cond delay="0"/>
                                          </p:stCondLst>
                                        </p:cTn>
                                        <p:tgtEl>
                                          <p:spTgt spid="135189"/>
                                        </p:tgtEl>
                                        <p:attrNameLst>
                                          <p:attrName>style.visibility</p:attrName>
                                        </p:attrNameLst>
                                      </p:cBhvr>
                                      <p:to>
                                        <p:strVal val="visible"/>
                                      </p:to>
                                    </p:set>
                                    <p:animEffect transition="in" filter="strips(downRight)">
                                      <p:cBhvr>
                                        <p:cTn id="10" dur="500"/>
                                        <p:tgtEl>
                                          <p:spTgt spid="135189"/>
                                        </p:tgtEl>
                                      </p:cBhvr>
                                    </p:animEffect>
                                  </p:childTnLst>
                                </p:cTn>
                              </p:par>
                              <p:par>
                                <p:cTn id="11" presetID="18" presetClass="entr" presetSubtype="6" fill="hold" nodeType="withEffect">
                                  <p:stCondLst>
                                    <p:cond delay="0"/>
                                  </p:stCondLst>
                                  <p:childTnLst>
                                    <p:set>
                                      <p:cBhvr>
                                        <p:cTn id="12" dur="1" fill="hold">
                                          <p:stCondLst>
                                            <p:cond delay="0"/>
                                          </p:stCondLst>
                                        </p:cTn>
                                        <p:tgtEl>
                                          <p:spTgt spid="135193"/>
                                        </p:tgtEl>
                                        <p:attrNameLst>
                                          <p:attrName>style.visibility</p:attrName>
                                        </p:attrNameLst>
                                      </p:cBhvr>
                                      <p:to>
                                        <p:strVal val="visible"/>
                                      </p:to>
                                    </p:set>
                                    <p:animEffect transition="in" filter="strips(downRight)">
                                      <p:cBhvr>
                                        <p:cTn id="13" dur="500"/>
                                        <p:tgtEl>
                                          <p:spTgt spid="135193"/>
                                        </p:tgtEl>
                                      </p:cBhvr>
                                    </p:animEffect>
                                  </p:childTnLst>
                                </p:cTn>
                              </p:par>
                              <p:par>
                                <p:cTn id="14" presetID="18" presetClass="entr" presetSubtype="6" fill="hold" nodeType="withEffect">
                                  <p:stCondLst>
                                    <p:cond delay="0"/>
                                  </p:stCondLst>
                                  <p:childTnLst>
                                    <p:set>
                                      <p:cBhvr>
                                        <p:cTn id="15" dur="1" fill="hold">
                                          <p:stCondLst>
                                            <p:cond delay="0"/>
                                          </p:stCondLst>
                                        </p:cTn>
                                        <p:tgtEl>
                                          <p:spTgt spid="135195"/>
                                        </p:tgtEl>
                                        <p:attrNameLst>
                                          <p:attrName>style.visibility</p:attrName>
                                        </p:attrNameLst>
                                      </p:cBhvr>
                                      <p:to>
                                        <p:strVal val="visible"/>
                                      </p:to>
                                    </p:set>
                                    <p:animEffect transition="in" filter="strips(downRight)">
                                      <p:cBhvr>
                                        <p:cTn id="16" dur="500"/>
                                        <p:tgtEl>
                                          <p:spTgt spid="135195"/>
                                        </p:tgtEl>
                                      </p:cBhvr>
                                    </p:animEffect>
                                  </p:childTnLst>
                                </p:cTn>
                              </p:par>
                              <p:par>
                                <p:cTn id="17" presetID="18" presetClass="entr" presetSubtype="6" fill="hold" grpId="0" nodeType="withEffect">
                                  <p:stCondLst>
                                    <p:cond delay="0"/>
                                  </p:stCondLst>
                                  <p:childTnLst>
                                    <p:set>
                                      <p:cBhvr>
                                        <p:cTn id="18" dur="1" fill="hold">
                                          <p:stCondLst>
                                            <p:cond delay="0"/>
                                          </p:stCondLst>
                                        </p:cTn>
                                        <p:tgtEl>
                                          <p:spTgt spid="135190"/>
                                        </p:tgtEl>
                                        <p:attrNameLst>
                                          <p:attrName>style.visibility</p:attrName>
                                        </p:attrNameLst>
                                      </p:cBhvr>
                                      <p:to>
                                        <p:strVal val="visible"/>
                                      </p:to>
                                    </p:set>
                                    <p:animEffect transition="in" filter="strips(downRight)">
                                      <p:cBhvr>
                                        <p:cTn id="19" dur="500"/>
                                        <p:tgtEl>
                                          <p:spTgt spid="135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9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70" name="Picture 6" descr="ImageHandler">
            <a:extLst>
              <a:ext uri="{FF2B5EF4-FFF2-40B4-BE49-F238E27FC236}">
                <a16:creationId xmlns:a16="http://schemas.microsoft.com/office/drawing/2014/main" id="{46897A1C-4564-D641-AF2E-FC1EBC705A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43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2" name="Picture 8" descr="2">
            <a:extLst>
              <a:ext uri="{FF2B5EF4-FFF2-40B4-BE49-F238E27FC236}">
                <a16:creationId xmlns:a16="http://schemas.microsoft.com/office/drawing/2014/main" id="{EE119EFE-DD33-5A41-854A-B286B34B8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505200"/>
            <a:ext cx="6248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4" name="Picture 10" descr="dautichkecho36a1">
            <a:extLst>
              <a:ext uri="{FF2B5EF4-FFF2-40B4-BE49-F238E27FC236}">
                <a16:creationId xmlns:a16="http://schemas.microsoft.com/office/drawing/2014/main" id="{385FF9E1-A61E-B748-BB30-D640E43B3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9050"/>
            <a:ext cx="6248400" cy="343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8" name="Picture 14" descr="ke_cho_2">
            <a:extLst>
              <a:ext uri="{FF2B5EF4-FFF2-40B4-BE49-F238E27FC236}">
                <a16:creationId xmlns:a16="http://schemas.microsoft.com/office/drawing/2014/main" id="{25444EAE-AD3E-B04D-83B1-E332F723A7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5200"/>
            <a:ext cx="5943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5" name="Rectangle 11">
            <a:extLst>
              <a:ext uri="{FF2B5EF4-FFF2-40B4-BE49-F238E27FC236}">
                <a16:creationId xmlns:a16="http://schemas.microsoft.com/office/drawing/2014/main" id="{3B0ADCD3-5A36-364A-A16F-D0068AF54792}"/>
              </a:ext>
            </a:extLst>
          </p:cNvPr>
          <p:cNvSpPr>
            <a:spLocks noChangeArrowheads="1"/>
          </p:cNvSpPr>
          <p:nvPr/>
        </p:nvSpPr>
        <p:spPr bwMode="auto">
          <a:xfrm>
            <a:off x="2032000" y="3162300"/>
            <a:ext cx="8864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fontAlgn="base">
              <a:spcBef>
                <a:spcPct val="0"/>
              </a:spcBef>
              <a:spcAft>
                <a:spcPct val="0"/>
              </a:spcAft>
            </a:pPr>
            <a:r>
              <a:rPr lang="en-US" altLang="en-US" sz="2667" b="1" dirty="0" err="1">
                <a:solidFill>
                  <a:srgbClr val="C00000"/>
                </a:solidFill>
                <a:cs typeface="Arial"/>
                <a:sym typeface="Arial"/>
              </a:rPr>
              <a:t>Thăng</a:t>
            </a:r>
            <a:r>
              <a:rPr lang="en-US" altLang="en-US" sz="2667" b="1" dirty="0">
                <a:solidFill>
                  <a:srgbClr val="C00000"/>
                </a:solidFill>
                <a:cs typeface="Arial"/>
                <a:sym typeface="Arial"/>
              </a:rPr>
              <a:t> Long – </a:t>
            </a:r>
            <a:r>
              <a:rPr lang="en-US" altLang="en-US" sz="2667" b="1" dirty="0" err="1">
                <a:solidFill>
                  <a:srgbClr val="C00000"/>
                </a:solidFill>
                <a:cs typeface="Arial"/>
                <a:sym typeface="Arial"/>
              </a:rPr>
              <a:t>Kẻ</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chợ</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Thứ</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nhất</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kinh</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kỳ</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thê</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kỷ</a:t>
            </a:r>
            <a:r>
              <a:rPr lang="en-US" altLang="en-US" sz="2667" b="1" dirty="0">
                <a:solidFill>
                  <a:srgbClr val="C00000"/>
                </a:solidFill>
                <a:cs typeface="Arial"/>
                <a:sym typeface="Arial"/>
              </a:rPr>
              <a:t> XVII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9270"/>
                                        </p:tgtEl>
                                        <p:attrNameLst>
                                          <p:attrName>style.visibility</p:attrName>
                                        </p:attrNameLst>
                                      </p:cBhvr>
                                      <p:to>
                                        <p:strVal val="visible"/>
                                      </p:to>
                                    </p:set>
                                    <p:anim calcmode="lin" valueType="num">
                                      <p:cBhvr>
                                        <p:cTn id="7" dur="1000" fill="hold"/>
                                        <p:tgtEl>
                                          <p:spTgt spid="139270"/>
                                        </p:tgtEl>
                                        <p:attrNameLst>
                                          <p:attrName>ppt_w</p:attrName>
                                        </p:attrNameLst>
                                      </p:cBhvr>
                                      <p:tavLst>
                                        <p:tav tm="0">
                                          <p:val>
                                            <p:strVal val="#ppt_w*0.70"/>
                                          </p:val>
                                        </p:tav>
                                        <p:tav tm="100000">
                                          <p:val>
                                            <p:strVal val="#ppt_w"/>
                                          </p:val>
                                        </p:tav>
                                      </p:tavLst>
                                    </p:anim>
                                    <p:anim calcmode="lin" valueType="num">
                                      <p:cBhvr>
                                        <p:cTn id="8" dur="1000" fill="hold"/>
                                        <p:tgtEl>
                                          <p:spTgt spid="139270"/>
                                        </p:tgtEl>
                                        <p:attrNameLst>
                                          <p:attrName>ppt_h</p:attrName>
                                        </p:attrNameLst>
                                      </p:cBhvr>
                                      <p:tavLst>
                                        <p:tav tm="0">
                                          <p:val>
                                            <p:strVal val="#ppt_h"/>
                                          </p:val>
                                        </p:tav>
                                        <p:tav tm="100000">
                                          <p:val>
                                            <p:strVal val="#ppt_h"/>
                                          </p:val>
                                        </p:tav>
                                      </p:tavLst>
                                    </p:anim>
                                    <p:animEffect transition="in" filter="fade">
                                      <p:cBhvr>
                                        <p:cTn id="9" dur="1000"/>
                                        <p:tgtEl>
                                          <p:spTgt spid="139270"/>
                                        </p:tgtEl>
                                      </p:cBhvr>
                                    </p:animEffect>
                                  </p:childTnLst>
                                </p:cTn>
                              </p:par>
                              <p:par>
                                <p:cTn id="10" presetID="55" presetClass="entr" presetSubtype="0" fill="hold" nodeType="withEffect">
                                  <p:stCondLst>
                                    <p:cond delay="0"/>
                                  </p:stCondLst>
                                  <p:childTnLst>
                                    <p:set>
                                      <p:cBhvr>
                                        <p:cTn id="11" dur="1" fill="hold">
                                          <p:stCondLst>
                                            <p:cond delay="0"/>
                                          </p:stCondLst>
                                        </p:cTn>
                                        <p:tgtEl>
                                          <p:spTgt spid="139272"/>
                                        </p:tgtEl>
                                        <p:attrNameLst>
                                          <p:attrName>style.visibility</p:attrName>
                                        </p:attrNameLst>
                                      </p:cBhvr>
                                      <p:to>
                                        <p:strVal val="visible"/>
                                      </p:to>
                                    </p:set>
                                    <p:anim calcmode="lin" valueType="num">
                                      <p:cBhvr>
                                        <p:cTn id="12" dur="1000" fill="hold"/>
                                        <p:tgtEl>
                                          <p:spTgt spid="139272"/>
                                        </p:tgtEl>
                                        <p:attrNameLst>
                                          <p:attrName>ppt_w</p:attrName>
                                        </p:attrNameLst>
                                      </p:cBhvr>
                                      <p:tavLst>
                                        <p:tav tm="0">
                                          <p:val>
                                            <p:strVal val="#ppt_w*0.70"/>
                                          </p:val>
                                        </p:tav>
                                        <p:tav tm="100000">
                                          <p:val>
                                            <p:strVal val="#ppt_w"/>
                                          </p:val>
                                        </p:tav>
                                      </p:tavLst>
                                    </p:anim>
                                    <p:anim calcmode="lin" valueType="num">
                                      <p:cBhvr>
                                        <p:cTn id="13" dur="1000" fill="hold"/>
                                        <p:tgtEl>
                                          <p:spTgt spid="139272"/>
                                        </p:tgtEl>
                                        <p:attrNameLst>
                                          <p:attrName>ppt_h</p:attrName>
                                        </p:attrNameLst>
                                      </p:cBhvr>
                                      <p:tavLst>
                                        <p:tav tm="0">
                                          <p:val>
                                            <p:strVal val="#ppt_h"/>
                                          </p:val>
                                        </p:tav>
                                        <p:tav tm="100000">
                                          <p:val>
                                            <p:strVal val="#ppt_h"/>
                                          </p:val>
                                        </p:tav>
                                      </p:tavLst>
                                    </p:anim>
                                    <p:animEffect transition="in" filter="fade">
                                      <p:cBhvr>
                                        <p:cTn id="14" dur="1000"/>
                                        <p:tgtEl>
                                          <p:spTgt spid="139272"/>
                                        </p:tgtEl>
                                      </p:cBhvr>
                                    </p:animEffect>
                                  </p:childTnLst>
                                </p:cTn>
                              </p:par>
                              <p:par>
                                <p:cTn id="15" presetID="55" presetClass="entr" presetSubtype="0" fill="hold" nodeType="withEffect">
                                  <p:stCondLst>
                                    <p:cond delay="0"/>
                                  </p:stCondLst>
                                  <p:childTnLst>
                                    <p:set>
                                      <p:cBhvr>
                                        <p:cTn id="16" dur="1" fill="hold">
                                          <p:stCondLst>
                                            <p:cond delay="0"/>
                                          </p:stCondLst>
                                        </p:cTn>
                                        <p:tgtEl>
                                          <p:spTgt spid="139274"/>
                                        </p:tgtEl>
                                        <p:attrNameLst>
                                          <p:attrName>style.visibility</p:attrName>
                                        </p:attrNameLst>
                                      </p:cBhvr>
                                      <p:to>
                                        <p:strVal val="visible"/>
                                      </p:to>
                                    </p:set>
                                    <p:anim calcmode="lin" valueType="num">
                                      <p:cBhvr>
                                        <p:cTn id="17" dur="1000" fill="hold"/>
                                        <p:tgtEl>
                                          <p:spTgt spid="139274"/>
                                        </p:tgtEl>
                                        <p:attrNameLst>
                                          <p:attrName>ppt_w</p:attrName>
                                        </p:attrNameLst>
                                      </p:cBhvr>
                                      <p:tavLst>
                                        <p:tav tm="0">
                                          <p:val>
                                            <p:strVal val="#ppt_w*0.70"/>
                                          </p:val>
                                        </p:tav>
                                        <p:tav tm="100000">
                                          <p:val>
                                            <p:strVal val="#ppt_w"/>
                                          </p:val>
                                        </p:tav>
                                      </p:tavLst>
                                    </p:anim>
                                    <p:anim calcmode="lin" valueType="num">
                                      <p:cBhvr>
                                        <p:cTn id="18" dur="1000" fill="hold"/>
                                        <p:tgtEl>
                                          <p:spTgt spid="139274"/>
                                        </p:tgtEl>
                                        <p:attrNameLst>
                                          <p:attrName>ppt_h</p:attrName>
                                        </p:attrNameLst>
                                      </p:cBhvr>
                                      <p:tavLst>
                                        <p:tav tm="0">
                                          <p:val>
                                            <p:strVal val="#ppt_h"/>
                                          </p:val>
                                        </p:tav>
                                        <p:tav tm="100000">
                                          <p:val>
                                            <p:strVal val="#ppt_h"/>
                                          </p:val>
                                        </p:tav>
                                      </p:tavLst>
                                    </p:anim>
                                    <p:animEffect transition="in" filter="fade">
                                      <p:cBhvr>
                                        <p:cTn id="19" dur="1000"/>
                                        <p:tgtEl>
                                          <p:spTgt spid="139274"/>
                                        </p:tgtEl>
                                      </p:cBhvr>
                                    </p:animEffect>
                                  </p:childTnLst>
                                </p:cTn>
                              </p:par>
                              <p:par>
                                <p:cTn id="20" presetID="55" presetClass="entr" presetSubtype="0" fill="hold" nodeType="withEffect">
                                  <p:stCondLst>
                                    <p:cond delay="0"/>
                                  </p:stCondLst>
                                  <p:childTnLst>
                                    <p:set>
                                      <p:cBhvr>
                                        <p:cTn id="21" dur="1" fill="hold">
                                          <p:stCondLst>
                                            <p:cond delay="0"/>
                                          </p:stCondLst>
                                        </p:cTn>
                                        <p:tgtEl>
                                          <p:spTgt spid="139278"/>
                                        </p:tgtEl>
                                        <p:attrNameLst>
                                          <p:attrName>style.visibility</p:attrName>
                                        </p:attrNameLst>
                                      </p:cBhvr>
                                      <p:to>
                                        <p:strVal val="visible"/>
                                      </p:to>
                                    </p:set>
                                    <p:anim calcmode="lin" valueType="num">
                                      <p:cBhvr>
                                        <p:cTn id="22" dur="1000" fill="hold"/>
                                        <p:tgtEl>
                                          <p:spTgt spid="139278"/>
                                        </p:tgtEl>
                                        <p:attrNameLst>
                                          <p:attrName>ppt_w</p:attrName>
                                        </p:attrNameLst>
                                      </p:cBhvr>
                                      <p:tavLst>
                                        <p:tav tm="0">
                                          <p:val>
                                            <p:strVal val="#ppt_w*0.70"/>
                                          </p:val>
                                        </p:tav>
                                        <p:tav tm="100000">
                                          <p:val>
                                            <p:strVal val="#ppt_w"/>
                                          </p:val>
                                        </p:tav>
                                      </p:tavLst>
                                    </p:anim>
                                    <p:anim calcmode="lin" valueType="num">
                                      <p:cBhvr>
                                        <p:cTn id="23" dur="1000" fill="hold"/>
                                        <p:tgtEl>
                                          <p:spTgt spid="139278"/>
                                        </p:tgtEl>
                                        <p:attrNameLst>
                                          <p:attrName>ppt_h</p:attrName>
                                        </p:attrNameLst>
                                      </p:cBhvr>
                                      <p:tavLst>
                                        <p:tav tm="0">
                                          <p:val>
                                            <p:strVal val="#ppt_h"/>
                                          </p:val>
                                        </p:tav>
                                        <p:tav tm="100000">
                                          <p:val>
                                            <p:strVal val="#ppt_h"/>
                                          </p:val>
                                        </p:tav>
                                      </p:tavLst>
                                    </p:anim>
                                    <p:animEffect transition="in" filter="fade">
                                      <p:cBhvr>
                                        <p:cTn id="24" dur="1000"/>
                                        <p:tgtEl>
                                          <p:spTgt spid="139278"/>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39275"/>
                                        </p:tgtEl>
                                        <p:attrNameLst>
                                          <p:attrName>style.visibility</p:attrName>
                                        </p:attrNameLst>
                                      </p:cBhvr>
                                      <p:to>
                                        <p:strVal val="visible"/>
                                      </p:to>
                                    </p:set>
                                    <p:anim calcmode="lin" valueType="num">
                                      <p:cBhvr>
                                        <p:cTn id="27" dur="1000" fill="hold"/>
                                        <p:tgtEl>
                                          <p:spTgt spid="139275"/>
                                        </p:tgtEl>
                                        <p:attrNameLst>
                                          <p:attrName>ppt_w</p:attrName>
                                        </p:attrNameLst>
                                      </p:cBhvr>
                                      <p:tavLst>
                                        <p:tav tm="0">
                                          <p:val>
                                            <p:strVal val="#ppt_w*0.70"/>
                                          </p:val>
                                        </p:tav>
                                        <p:tav tm="100000">
                                          <p:val>
                                            <p:strVal val="#ppt_w"/>
                                          </p:val>
                                        </p:tav>
                                      </p:tavLst>
                                    </p:anim>
                                    <p:anim calcmode="lin" valueType="num">
                                      <p:cBhvr>
                                        <p:cTn id="28" dur="1000" fill="hold"/>
                                        <p:tgtEl>
                                          <p:spTgt spid="139275"/>
                                        </p:tgtEl>
                                        <p:attrNameLst>
                                          <p:attrName>ppt_h</p:attrName>
                                        </p:attrNameLst>
                                      </p:cBhvr>
                                      <p:tavLst>
                                        <p:tav tm="0">
                                          <p:val>
                                            <p:strVal val="#ppt_h"/>
                                          </p:val>
                                        </p:tav>
                                        <p:tav tm="100000">
                                          <p:val>
                                            <p:strVal val="#ppt_h"/>
                                          </p:val>
                                        </p:tav>
                                      </p:tavLst>
                                    </p:anim>
                                    <p:animEffect transition="in" filter="fade">
                                      <p:cBhvr>
                                        <p:cTn id="29" dur="1000"/>
                                        <p:tgtEl>
                                          <p:spTgt spid="139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7" name="Picture 7" descr="cd195pho2nd">
            <a:extLst>
              <a:ext uri="{FF2B5EF4-FFF2-40B4-BE49-F238E27FC236}">
                <a16:creationId xmlns:a16="http://schemas.microsoft.com/office/drawing/2014/main" id="{8389F92E-73C8-BB48-95C7-A5070B56E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4731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9" name="Picture 9" descr="DVCC1">
            <a:extLst>
              <a:ext uri="{FF2B5EF4-FFF2-40B4-BE49-F238E27FC236}">
                <a16:creationId xmlns:a16="http://schemas.microsoft.com/office/drawing/2014/main" id="{6E9D31BF-EDE5-B34D-A129-34E6346C5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685" y="76201"/>
            <a:ext cx="6047315"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1" name="Picture 11" descr="1082010104612">
            <a:extLst>
              <a:ext uri="{FF2B5EF4-FFF2-40B4-BE49-F238E27FC236}">
                <a16:creationId xmlns:a16="http://schemas.microsoft.com/office/drawing/2014/main" id="{0D3B82C2-95D4-4641-B2B2-1CA92E7DE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5200"/>
            <a:ext cx="6096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6" name="Picture 16" descr="pho%20hien">
            <a:extLst>
              <a:ext uri="{FF2B5EF4-FFF2-40B4-BE49-F238E27FC236}">
                <a16:creationId xmlns:a16="http://schemas.microsoft.com/office/drawing/2014/main" id="{7F7C9ABD-F440-8C49-8328-28A1105E3C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90914"/>
            <a:ext cx="6096000"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4" name="Text Box 14">
            <a:extLst>
              <a:ext uri="{FF2B5EF4-FFF2-40B4-BE49-F238E27FC236}">
                <a16:creationId xmlns:a16="http://schemas.microsoft.com/office/drawing/2014/main" id="{2921A915-6662-C448-AD21-4806E74E2378}"/>
              </a:ext>
            </a:extLst>
          </p:cNvPr>
          <p:cNvSpPr txBox="1">
            <a:spLocks noChangeArrowheads="1"/>
          </p:cNvSpPr>
          <p:nvPr/>
        </p:nvSpPr>
        <p:spPr bwMode="auto">
          <a:xfrm>
            <a:off x="3107268" y="3152002"/>
            <a:ext cx="6172200" cy="523220"/>
          </a:xfrm>
          <a:prstGeom prst="rect">
            <a:avLst/>
          </a:prstGeom>
          <a:solidFill>
            <a:schemeClr val="bg1"/>
          </a:solid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fontAlgn="base">
              <a:spcBef>
                <a:spcPct val="50000"/>
              </a:spcBef>
              <a:spcAft>
                <a:spcPct val="0"/>
              </a:spcAft>
            </a:pPr>
            <a:r>
              <a:rPr lang="en-US" altLang="en-US" sz="2800" b="1" dirty="0">
                <a:solidFill>
                  <a:srgbClr val="0000FF"/>
                </a:solidFill>
                <a:cs typeface="Arial"/>
                <a:sym typeface="Arial"/>
              </a:rPr>
              <a:t>“</a:t>
            </a:r>
            <a:r>
              <a:rPr lang="en-US" altLang="en-US" sz="2800" b="1" dirty="0" err="1">
                <a:solidFill>
                  <a:srgbClr val="0000FF"/>
                </a:solidFill>
                <a:cs typeface="Arial"/>
                <a:sym typeface="Arial"/>
              </a:rPr>
              <a:t>Thứ</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nhi</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Phô</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Hiến</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Hưng</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Yên</a:t>
            </a:r>
            <a:r>
              <a:rPr lang="en-US" altLang="en-US" sz="2800" b="1" dirty="0">
                <a:solidFill>
                  <a:srgbClr val="0000FF"/>
                </a:solidFill>
                <a:cs typeface="Arial"/>
                <a:sym typeface="Arial"/>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74087"/>
                                        </p:tgtEl>
                                        <p:attrNameLst>
                                          <p:attrName>style.visibility</p:attrName>
                                        </p:attrNameLst>
                                      </p:cBhvr>
                                      <p:to>
                                        <p:strVal val="visible"/>
                                      </p:to>
                                    </p:set>
                                    <p:animEffect transition="in" filter="fade">
                                      <p:cBhvr>
                                        <p:cTn id="7" dur="1000"/>
                                        <p:tgtEl>
                                          <p:spTgt spid="174087"/>
                                        </p:tgtEl>
                                      </p:cBhvr>
                                    </p:animEffect>
                                    <p:anim calcmode="lin" valueType="num">
                                      <p:cBhvr>
                                        <p:cTn id="8" dur="1000" fill="hold"/>
                                        <p:tgtEl>
                                          <p:spTgt spid="174087"/>
                                        </p:tgtEl>
                                        <p:attrNameLst>
                                          <p:attrName>ppt_x</p:attrName>
                                        </p:attrNameLst>
                                      </p:cBhvr>
                                      <p:tavLst>
                                        <p:tav tm="0">
                                          <p:val>
                                            <p:strVal val="#ppt_x"/>
                                          </p:val>
                                        </p:tav>
                                        <p:tav tm="100000">
                                          <p:val>
                                            <p:strVal val="#ppt_x"/>
                                          </p:val>
                                        </p:tav>
                                      </p:tavLst>
                                    </p:anim>
                                    <p:anim calcmode="lin" valueType="num">
                                      <p:cBhvr>
                                        <p:cTn id="9" dur="900" decel="100000" fill="hold"/>
                                        <p:tgtEl>
                                          <p:spTgt spid="17408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408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74089"/>
                                        </p:tgtEl>
                                        <p:attrNameLst>
                                          <p:attrName>style.visibility</p:attrName>
                                        </p:attrNameLst>
                                      </p:cBhvr>
                                      <p:to>
                                        <p:strVal val="visible"/>
                                      </p:to>
                                    </p:set>
                                    <p:animEffect transition="in" filter="fade">
                                      <p:cBhvr>
                                        <p:cTn id="13" dur="1000"/>
                                        <p:tgtEl>
                                          <p:spTgt spid="174089"/>
                                        </p:tgtEl>
                                      </p:cBhvr>
                                    </p:animEffect>
                                    <p:anim calcmode="lin" valueType="num">
                                      <p:cBhvr>
                                        <p:cTn id="14" dur="1000" fill="hold"/>
                                        <p:tgtEl>
                                          <p:spTgt spid="174089"/>
                                        </p:tgtEl>
                                        <p:attrNameLst>
                                          <p:attrName>ppt_x</p:attrName>
                                        </p:attrNameLst>
                                      </p:cBhvr>
                                      <p:tavLst>
                                        <p:tav tm="0">
                                          <p:val>
                                            <p:strVal val="#ppt_x"/>
                                          </p:val>
                                        </p:tav>
                                        <p:tav tm="100000">
                                          <p:val>
                                            <p:strVal val="#ppt_x"/>
                                          </p:val>
                                        </p:tav>
                                      </p:tavLst>
                                    </p:anim>
                                    <p:anim calcmode="lin" valueType="num">
                                      <p:cBhvr>
                                        <p:cTn id="15" dur="900" decel="100000" fill="hold"/>
                                        <p:tgtEl>
                                          <p:spTgt spid="17408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7408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4091"/>
                                        </p:tgtEl>
                                        <p:attrNameLst>
                                          <p:attrName>style.visibility</p:attrName>
                                        </p:attrNameLst>
                                      </p:cBhvr>
                                      <p:to>
                                        <p:strVal val="visible"/>
                                      </p:to>
                                    </p:set>
                                    <p:animEffect transition="in" filter="fade">
                                      <p:cBhvr>
                                        <p:cTn id="19" dur="1000"/>
                                        <p:tgtEl>
                                          <p:spTgt spid="174091"/>
                                        </p:tgtEl>
                                      </p:cBhvr>
                                    </p:animEffect>
                                    <p:anim calcmode="lin" valueType="num">
                                      <p:cBhvr>
                                        <p:cTn id="20" dur="1000" fill="hold"/>
                                        <p:tgtEl>
                                          <p:spTgt spid="174091"/>
                                        </p:tgtEl>
                                        <p:attrNameLst>
                                          <p:attrName>ppt_x</p:attrName>
                                        </p:attrNameLst>
                                      </p:cBhvr>
                                      <p:tavLst>
                                        <p:tav tm="0">
                                          <p:val>
                                            <p:strVal val="#ppt_x"/>
                                          </p:val>
                                        </p:tav>
                                        <p:tav tm="100000">
                                          <p:val>
                                            <p:strVal val="#ppt_x"/>
                                          </p:val>
                                        </p:tav>
                                      </p:tavLst>
                                    </p:anim>
                                    <p:anim calcmode="lin" valueType="num">
                                      <p:cBhvr>
                                        <p:cTn id="21" dur="900" decel="100000" fill="hold"/>
                                        <p:tgtEl>
                                          <p:spTgt spid="17409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74091"/>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74096"/>
                                        </p:tgtEl>
                                        <p:attrNameLst>
                                          <p:attrName>style.visibility</p:attrName>
                                        </p:attrNameLst>
                                      </p:cBhvr>
                                      <p:to>
                                        <p:strVal val="visible"/>
                                      </p:to>
                                    </p:set>
                                    <p:animEffect transition="in" filter="fade">
                                      <p:cBhvr>
                                        <p:cTn id="25" dur="1000"/>
                                        <p:tgtEl>
                                          <p:spTgt spid="174096"/>
                                        </p:tgtEl>
                                      </p:cBhvr>
                                    </p:animEffect>
                                    <p:anim calcmode="lin" valueType="num">
                                      <p:cBhvr>
                                        <p:cTn id="26" dur="1000" fill="hold"/>
                                        <p:tgtEl>
                                          <p:spTgt spid="174096"/>
                                        </p:tgtEl>
                                        <p:attrNameLst>
                                          <p:attrName>ppt_x</p:attrName>
                                        </p:attrNameLst>
                                      </p:cBhvr>
                                      <p:tavLst>
                                        <p:tav tm="0">
                                          <p:val>
                                            <p:strVal val="#ppt_x"/>
                                          </p:val>
                                        </p:tav>
                                        <p:tav tm="100000">
                                          <p:val>
                                            <p:strVal val="#ppt_x"/>
                                          </p:val>
                                        </p:tav>
                                      </p:tavLst>
                                    </p:anim>
                                    <p:anim calcmode="lin" valueType="num">
                                      <p:cBhvr>
                                        <p:cTn id="27" dur="900" decel="100000" fill="hold"/>
                                        <p:tgtEl>
                                          <p:spTgt spid="17409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74096"/>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74094"/>
                                        </p:tgtEl>
                                        <p:attrNameLst>
                                          <p:attrName>style.visibility</p:attrName>
                                        </p:attrNameLst>
                                      </p:cBhvr>
                                      <p:to>
                                        <p:strVal val="visible"/>
                                      </p:to>
                                    </p:set>
                                    <p:animEffect transition="in" filter="fade">
                                      <p:cBhvr>
                                        <p:cTn id="31" dur="1000"/>
                                        <p:tgtEl>
                                          <p:spTgt spid="174094"/>
                                        </p:tgtEl>
                                      </p:cBhvr>
                                    </p:animEffect>
                                    <p:anim calcmode="lin" valueType="num">
                                      <p:cBhvr>
                                        <p:cTn id="32" dur="1000" fill="hold"/>
                                        <p:tgtEl>
                                          <p:spTgt spid="174094"/>
                                        </p:tgtEl>
                                        <p:attrNameLst>
                                          <p:attrName>ppt_x</p:attrName>
                                        </p:attrNameLst>
                                      </p:cBhvr>
                                      <p:tavLst>
                                        <p:tav tm="0">
                                          <p:val>
                                            <p:strVal val="#ppt_x"/>
                                          </p:val>
                                        </p:tav>
                                        <p:tav tm="100000">
                                          <p:val>
                                            <p:strVal val="#ppt_x"/>
                                          </p:val>
                                        </p:tav>
                                      </p:tavLst>
                                    </p:anim>
                                    <p:anim calcmode="lin" valueType="num">
                                      <p:cBhvr>
                                        <p:cTn id="33" dur="900" decel="100000" fill="hold"/>
                                        <p:tgtEl>
                                          <p:spTgt spid="17409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409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hành phố Kẻ Chợ, kinh đô xứ Đàng Ngoài năm 1865 - Hình mi… | Flickr">
            <a:extLst>
              <a:ext uri="{FF2B5EF4-FFF2-40B4-BE49-F238E27FC236}">
                <a16:creationId xmlns:a16="http://schemas.microsoft.com/office/drawing/2014/main" id="{616B6ABE-373A-9365-F476-3399DC4304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549" b="387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Freeform: Shape 3078">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6673E07C-21D5-7FA0-F819-39674BD423F5}"/>
              </a:ext>
            </a:extLst>
          </p:cNvPr>
          <p:cNvPicPr>
            <a:picLocks noChangeAspect="1"/>
          </p:cNvPicPr>
          <p:nvPr/>
        </p:nvPicPr>
        <p:blipFill rotWithShape="1">
          <a:blip r:embed="rId3"/>
          <a:srcRect l="17017" r="14850"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7" name="TextBox 6">
            <a:extLst>
              <a:ext uri="{FF2B5EF4-FFF2-40B4-BE49-F238E27FC236}">
                <a16:creationId xmlns:a16="http://schemas.microsoft.com/office/drawing/2014/main" id="{C413ABC9-F04A-31D1-A3E6-E5A7B675F07C}"/>
              </a:ext>
            </a:extLst>
          </p:cNvPr>
          <p:cNvSpPr txBox="1"/>
          <p:nvPr/>
        </p:nvSpPr>
        <p:spPr>
          <a:xfrm>
            <a:off x="165100" y="6273225"/>
            <a:ext cx="6096000" cy="584775"/>
          </a:xfrm>
          <a:prstGeom prst="rect">
            <a:avLst/>
          </a:prstGeom>
          <a:solidFill>
            <a:srgbClr val="D7CCB8"/>
          </a:solid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Buôn bán với nước ngoài phát triển</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VN"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135016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5"/>
            <a:ext cx="1099831"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8" y="2100265"/>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534702" y="25138"/>
            <a:ext cx="6364690" cy="1661643"/>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Khởi nghĩa Tây Sơn mang tính chất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gì</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469999" y="3731131"/>
            <a:ext cx="5055000" cy="584775"/>
          </a:xfrm>
          <a:prstGeom prst="rect">
            <a:avLst/>
          </a:prstGeom>
          <a:solidFill>
            <a:schemeClr val="bg1"/>
          </a:solid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Khởi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nghĩa</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dân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5"/>
            <a:ext cx="609600" cy="609600"/>
          </a:xfrm>
          <a:prstGeom prst="rect">
            <a:avLst/>
          </a:prstGeom>
        </p:spPr>
      </p:pic>
      <p:sp>
        <p:nvSpPr>
          <p:cNvPr id="15" name="Oval 14">
            <a:extLst>
              <a:ext uri="{FF2B5EF4-FFF2-40B4-BE49-F238E27FC236}">
                <a16:creationId xmlns:a16="http://schemas.microsoft.com/office/drawing/2014/main" id="{00560DD3-3CCA-0D40-A7A7-D578676F08E1}"/>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49"/>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49"/>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animBg="1"/>
      <p:bldP spid="26" grpId="1" animBg="1"/>
      <p:bldP spid="26" grpId="2" animBg="1"/>
      <p:bldP spid="14" grpId="0" animBg="1"/>
      <p:bldP spid="14" grpId="1" animBg="1"/>
      <p:bldP spid="27" grpId="0" animBg="1"/>
      <p:bldP spid="2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up of some money&#10;&#10;Description automatically generated with low confidence">
            <a:extLst>
              <a:ext uri="{FF2B5EF4-FFF2-40B4-BE49-F238E27FC236}">
                <a16:creationId xmlns:a16="http://schemas.microsoft.com/office/drawing/2014/main" id="{D8BD6247-4C8F-956E-AA86-C313FCB01648}"/>
              </a:ext>
            </a:extLst>
          </p:cNvPr>
          <p:cNvPicPr>
            <a:picLocks noChangeAspect="1"/>
          </p:cNvPicPr>
          <p:nvPr/>
        </p:nvPicPr>
        <p:blipFill rotWithShape="1">
          <a:blip r:embed="rId2"/>
          <a:srcRect l="12437" r="25247" b="3"/>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2052" name="Picture 4" descr="Chùa Cầu Hội An - biểu tượng tờ Polime 20k với lối kiến trúc Nhật Bản">
            <a:extLst>
              <a:ext uri="{FF2B5EF4-FFF2-40B4-BE49-F238E27FC236}">
                <a16:creationId xmlns:a16="http://schemas.microsoft.com/office/drawing/2014/main" id="{E41B008C-684E-AA66-8621-75A2DD4E85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4" r="9044"/>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Hội An khởi công tu bổ di tích chùa Cầu">
            <a:extLst>
              <a:ext uri="{FF2B5EF4-FFF2-40B4-BE49-F238E27FC236}">
                <a16:creationId xmlns:a16="http://schemas.microsoft.com/office/drawing/2014/main" id="{2D4ED5EA-8A00-5DFB-6A2B-5F82837E18B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r="3" b="17088"/>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D481C92-44E9-5B41-1A4F-FC87A3B1AE5C}"/>
              </a:ext>
            </a:extLst>
          </p:cNvPr>
          <p:cNvSpPr txBox="1"/>
          <p:nvPr/>
        </p:nvSpPr>
        <p:spPr>
          <a:xfrm>
            <a:off x="285750" y="168626"/>
            <a:ext cx="4016086" cy="707886"/>
          </a:xfrm>
          <a:prstGeom prst="rect">
            <a:avLst/>
          </a:prstGeom>
          <a:noFill/>
        </p:spPr>
        <p:txBody>
          <a:bodyPr wrap="square">
            <a:spAutoFit/>
          </a:bodyPr>
          <a:lstStyle/>
          <a:p>
            <a:r>
              <a:rPr lang="en-US" sz="4000">
                <a:solidFill>
                  <a:srgbClr val="FFFF00"/>
                </a:solidFill>
              </a:rPr>
              <a:t>Chùa cầu Hội An</a:t>
            </a:r>
          </a:p>
        </p:txBody>
      </p:sp>
    </p:spTree>
    <p:extLst>
      <p:ext uri="{BB962C8B-B14F-4D97-AF65-F5344CB8AC3E}">
        <p14:creationId xmlns:p14="http://schemas.microsoft.com/office/powerpoint/2010/main" val="22701863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nét độc đáo Chùa cầu Hội An 400 năm 00_01_04-00_01_55">
            <a:hlinkClick r:id="" action="ppaction://media"/>
            <a:extLst>
              <a:ext uri="{FF2B5EF4-FFF2-40B4-BE49-F238E27FC236}">
                <a16:creationId xmlns:a16="http://schemas.microsoft.com/office/drawing/2014/main" id="{F94D1F5A-20BA-0F9F-ABFB-54F6697E7D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4208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21" name="Rectangle 12">
            <a:extLst>
              <a:ext uri="{FF2B5EF4-FFF2-40B4-BE49-F238E27FC236}">
                <a16:creationId xmlns:a16="http://schemas.microsoft.com/office/drawing/2014/main" id="{58E9D8BB-9677-D443-AE1C-9E4C5E8AA66B}"/>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 Tình hình kinh tế trong các thế kỉ XVI - XVIII</a:t>
            </a:r>
            <a:endPar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 name="Picture 1" descr="A picture containing text&#10;&#10;Description automatically generated">
            <a:extLst>
              <a:ext uri="{FF2B5EF4-FFF2-40B4-BE49-F238E27FC236}">
                <a16:creationId xmlns:a16="http://schemas.microsoft.com/office/drawing/2014/main" id="{939C40E6-9C36-68D7-8352-DCD66A3F5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Rectangle 2">
            <a:extLst>
              <a:ext uri="{FF2B5EF4-FFF2-40B4-BE49-F238E27FC236}">
                <a16:creationId xmlns:a16="http://schemas.microsoft.com/office/drawing/2014/main" id="{1C0EF2A4-2D18-BC1B-AD71-0BE4C4EC6B9E}"/>
              </a:ext>
            </a:extLst>
          </p:cNvPr>
          <p:cNvSpPr/>
          <p:nvPr/>
        </p:nvSpPr>
        <p:spPr>
          <a:xfrm>
            <a:off x="1075662" y="1321331"/>
            <a:ext cx="3212739" cy="5847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3200" b="1" i="1"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 Thương nghiệp</a:t>
            </a:r>
            <a:endParaRPr kumimoji="0" lang="en-VN" sz="18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CECD626F-9681-8FDB-4C5F-63F54EE80E91}"/>
              </a:ext>
            </a:extLst>
          </p:cNvPr>
          <p:cNvSpPr/>
          <p:nvPr/>
        </p:nvSpPr>
        <p:spPr>
          <a:xfrm>
            <a:off x="897669" y="2079870"/>
            <a:ext cx="10859820" cy="646331"/>
          </a:xfrm>
          <a:prstGeom prst="rect">
            <a:avLst/>
          </a:prstGeom>
        </p:spPr>
        <p:txBody>
          <a:bodyPr wrap="square">
            <a:spAutoFit/>
          </a:bodyPr>
          <a:lstStyle/>
          <a:p>
            <a:pPr algn="just" defTabSz="1219170"/>
            <a:r>
              <a:rPr lang="en-US" sz="3600" b="1" dirty="0">
                <a:solidFill>
                  <a:prstClr val="black"/>
                </a:solidFill>
                <a:latin typeface="Times New Roman" pitchFamily="18" charset="0"/>
                <a:cs typeface="Times New Roman" pitchFamily="18" charset="0"/>
                <a:sym typeface="Arial"/>
              </a:rPr>
              <a:t>-</a:t>
            </a:r>
            <a:r>
              <a:rPr lang="vi-VN" sz="3600" b="1" dirty="0">
                <a:solidFill>
                  <a:prstClr val="black"/>
                </a:solidFill>
                <a:latin typeface="Times New Roman" pitchFamily="18" charset="0"/>
                <a:cs typeface="Times New Roman" pitchFamily="18" charset="0"/>
                <a:sym typeface="Arial"/>
              </a:rPr>
              <a:t> Bu</a:t>
            </a:r>
            <a:r>
              <a:rPr lang="en-US" sz="3600" b="1" dirty="0">
                <a:solidFill>
                  <a:prstClr val="black"/>
                </a:solidFill>
                <a:latin typeface="Times New Roman" pitchFamily="18" charset="0"/>
                <a:cs typeface="Times New Roman" pitchFamily="18" charset="0"/>
                <a:sym typeface="Arial"/>
              </a:rPr>
              <a:t>ô</a:t>
            </a:r>
            <a:r>
              <a:rPr lang="vi-VN" sz="3600" b="1" dirty="0">
                <a:solidFill>
                  <a:prstClr val="black"/>
                </a:solidFill>
                <a:latin typeface="Times New Roman" pitchFamily="18" charset="0"/>
                <a:cs typeface="Times New Roman" pitchFamily="18" charset="0"/>
                <a:sym typeface="Arial"/>
              </a:rPr>
              <a:t>n b</a:t>
            </a:r>
            <a:r>
              <a:rPr lang="en-US" sz="3600" b="1" dirty="0">
                <a:solidFill>
                  <a:prstClr val="black"/>
                </a:solidFill>
                <a:latin typeface="Times New Roman" pitchFamily="18" charset="0"/>
                <a:cs typeface="Times New Roman" pitchFamily="18" charset="0"/>
                <a:sym typeface="Arial"/>
              </a:rPr>
              <a:t>á</a:t>
            </a:r>
            <a:r>
              <a:rPr lang="vi-VN" sz="3600" b="1" dirty="0">
                <a:solidFill>
                  <a:prstClr val="black"/>
                </a:solidFill>
                <a:latin typeface="Times New Roman" pitchFamily="18" charset="0"/>
                <a:cs typeface="Times New Roman" pitchFamily="18" charset="0"/>
                <a:sym typeface="Arial"/>
              </a:rPr>
              <a:t>n trong nước mở rộng qua hệ thống các chợ. </a:t>
            </a:r>
            <a:endParaRPr lang="en-US" sz="3600" b="1" dirty="0">
              <a:solidFill>
                <a:prstClr val="black"/>
              </a:solidFill>
              <a:latin typeface="Times New Roman" pitchFamily="18" charset="0"/>
              <a:cs typeface="Times New Roman" pitchFamily="18" charset="0"/>
              <a:sym typeface="Arial"/>
            </a:endParaRPr>
          </a:p>
        </p:txBody>
      </p:sp>
      <p:sp>
        <p:nvSpPr>
          <p:cNvPr id="10" name="Rectangle 9">
            <a:extLst>
              <a:ext uri="{FF2B5EF4-FFF2-40B4-BE49-F238E27FC236}">
                <a16:creationId xmlns:a16="http://schemas.microsoft.com/office/drawing/2014/main" id="{490B63D9-77D8-A1FB-5B75-92154216F950}"/>
              </a:ext>
            </a:extLst>
          </p:cNvPr>
          <p:cNvSpPr/>
          <p:nvPr/>
        </p:nvSpPr>
        <p:spPr>
          <a:xfrm>
            <a:off x="897669" y="2965191"/>
            <a:ext cx="10859820" cy="2308324"/>
          </a:xfrm>
          <a:prstGeom prst="rect">
            <a:avLst/>
          </a:prstGeom>
        </p:spPr>
        <p:txBody>
          <a:bodyPr wrap="square">
            <a:spAutoFit/>
          </a:bodyPr>
          <a:lstStyle/>
          <a:p>
            <a:pPr algn="just" defTabSz="1219170"/>
            <a:r>
              <a:rPr lang="en-US" sz="3600" b="1">
                <a:solidFill>
                  <a:prstClr val="black"/>
                </a:solidFill>
                <a:latin typeface="Times New Roman" pitchFamily="18" charset="0"/>
                <a:cs typeface="Times New Roman" pitchFamily="18" charset="0"/>
                <a:sym typeface="Arial"/>
              </a:rPr>
              <a:t>-</a:t>
            </a:r>
            <a:r>
              <a:rPr lang="vi-VN" sz="3600" b="1">
                <a:solidFill>
                  <a:prstClr val="black"/>
                </a:solidFill>
                <a:latin typeface="Times New Roman" pitchFamily="18" charset="0"/>
                <a:cs typeface="Times New Roman" pitchFamily="18" charset="0"/>
                <a:sym typeface="Arial"/>
              </a:rPr>
              <a:t> Buôn bản với nước ngoài phát triển. Các đô thị hưng thịnh và trở thành trung tâm buôn bán lớn, nơi giao thương với các thương nhân nước ngoài như: Thăng Long. Phố Hiến, Thanh Hà, Hội An, Gia Định... </a:t>
            </a:r>
            <a:endParaRPr lang="en-US" sz="3600" b="1"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042668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77D484-2D0D-E64C-8E7D-20C0B03A0043}"/>
              </a:ext>
            </a:extLst>
          </p:cNvPr>
          <p:cNvSpPr/>
          <p:nvPr/>
        </p:nvSpPr>
        <p:spPr>
          <a:xfrm>
            <a:off x="2432657" y="4394597"/>
            <a:ext cx="7326685" cy="1600438"/>
          </a:xfrm>
          <a:prstGeom prst="rect">
            <a:avLst/>
          </a:prstGeom>
          <a:noFill/>
        </p:spPr>
        <p:txBody>
          <a:bodyPr wrap="none" lIns="121920" tIns="60960" rIns="121920" bIns="60960">
            <a:spAutoFit/>
            <a:scene3d>
              <a:camera prst="orthographicFront"/>
              <a:lightRig rig="harsh" dir="t"/>
            </a:scene3d>
            <a:sp3d extrusionH="57150" prstMaterial="matte">
              <a:bevelT w="63500" h="12700" prst="angle"/>
              <a:contourClr>
                <a:schemeClr val="bg1">
                  <a:lumMod val="65000"/>
                </a:schemeClr>
              </a:contourClr>
            </a:sp3d>
          </a:bodyPr>
          <a:lstStyle/>
          <a:p>
            <a:pPr algn="ctr" defTabSz="1219170">
              <a:buClr>
                <a:srgbClr val="000000"/>
              </a:buClr>
            </a:pPr>
            <a:r>
              <a:rPr lang="en-US" sz="9600" b="1" kern="0" dirty="0">
                <a:ln/>
                <a:solidFill>
                  <a:srgbClr val="B4E04F"/>
                </a:solidFill>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1631672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238375" y="2132477"/>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185605" y="2132477"/>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1868764" y="358934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5428536" y="2132477"/>
            <a:ext cx="6192225" cy="3903954"/>
          </a:xfrm>
          <a:prstGeom prst="rect">
            <a:avLst/>
          </a:prstGeom>
          <a:solidFill>
            <a:srgbClr val="FEFEFE"/>
          </a:solidFill>
        </p:spPr>
        <p:txBody>
          <a:bodyPr wrap="square">
            <a:spAutoFit/>
          </a:bodyPr>
          <a:lstStyle/>
          <a:p>
            <a:pPr marL="457189" indent="-457189" algn="just" defTabSz="1219140">
              <a:lnSpc>
                <a:spcPct val="150000"/>
              </a:lnSpc>
              <a:buClr>
                <a:srgbClr val="000000"/>
              </a:buClr>
              <a:buFont typeface="+mj-lt"/>
              <a:buAutoNum type="alphaUcPeriod"/>
            </a:pPr>
            <a:r>
              <a:rPr lang="vi-VN" sz="2400" b="1" kern="0" dirty="0">
                <a:solidFill>
                  <a:srgbClr val="000000"/>
                </a:solidFill>
                <a:latin typeface="Times New Roman" panose="02020603050405020304" pitchFamily="18" charset="0"/>
                <a:cs typeface="Times New Roman" panose="02020603050405020304" pitchFamily="18" charset="0"/>
                <a:sym typeface="Arial"/>
              </a:rPr>
              <a:t>Chính sách tích cực</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khai</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hoang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mở</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rộng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lãnh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thổ</a:t>
            </a:r>
            <a:r>
              <a:rPr lang="vi-VN" sz="2400" b="1" kern="0" dirty="0">
                <a:solidFill>
                  <a:srgbClr val="000000"/>
                </a:solidFill>
                <a:latin typeface="Times New Roman" panose="02020603050405020304" pitchFamily="18" charset="0"/>
                <a:cs typeface="Times New Roman" panose="02020603050405020304" pitchFamily="18" charset="0"/>
                <a:sym typeface="Arial"/>
              </a:rPr>
              <a:t> của nhà nước</a:t>
            </a:r>
            <a:r>
              <a:rPr lang="en-US" sz="2400" b="1" kern="0" dirty="0">
                <a:solidFill>
                  <a:srgbClr val="000000"/>
                </a:solidFill>
                <a:latin typeface="Times New Roman" panose="02020603050405020304" pitchFamily="18" charset="0"/>
                <a:cs typeface="Times New Roman" panose="02020603050405020304" pitchFamily="18" charset="0"/>
                <a:sym typeface="Arial"/>
              </a:rPr>
              <a:t>.</a:t>
            </a:r>
            <a:endParaRPr lang="vi-VN" sz="2400" b="1" kern="0" dirty="0">
              <a:solidFill>
                <a:srgbClr val="000000"/>
              </a:solidFill>
              <a:latin typeface="Times New Roman" panose="02020603050405020304" pitchFamily="18" charset="0"/>
              <a:cs typeface="Times New Roman" panose="02020603050405020304" pitchFamily="18" charset="0"/>
              <a:sym typeface="Arial"/>
            </a:endParaRPr>
          </a:p>
          <a:p>
            <a:pPr marL="457189" indent="-457189" algn="just" defTabSz="1219140">
              <a:lnSpc>
                <a:spcPct val="150000"/>
              </a:lnSpc>
              <a:buClr>
                <a:srgbClr val="000000"/>
              </a:buClr>
              <a:buFont typeface="+mj-lt"/>
              <a:buAutoNum type="alphaUcPeriod"/>
            </a:pPr>
            <a:r>
              <a:rPr lang="vi-VN" sz="2400" b="1" kern="0" dirty="0">
                <a:solidFill>
                  <a:srgbClr val="000000"/>
                </a:solidFill>
                <a:latin typeface="Times New Roman" panose="02020603050405020304" pitchFamily="18" charset="0"/>
                <a:cs typeface="Times New Roman" panose="02020603050405020304" pitchFamily="18" charset="0"/>
                <a:sym typeface="Arial"/>
              </a:rPr>
              <a:t>Đất đai m</a:t>
            </a:r>
            <a:r>
              <a:rPr lang="en-US" sz="2400" b="1" kern="0" dirty="0">
                <a:solidFill>
                  <a:srgbClr val="000000"/>
                </a:solidFill>
                <a:latin typeface="Times New Roman" panose="02020603050405020304" pitchFamily="18" charset="0"/>
                <a:cs typeface="Times New Roman" panose="02020603050405020304" pitchFamily="18" charset="0"/>
                <a:sym typeface="Arial"/>
              </a:rPr>
              <a:t>à</a:t>
            </a:r>
            <a:r>
              <a:rPr lang="vi-VN" sz="2400" b="1" kern="0" dirty="0">
                <a:solidFill>
                  <a:srgbClr val="000000"/>
                </a:solidFill>
                <a:latin typeface="Times New Roman" panose="02020603050405020304" pitchFamily="18" charset="0"/>
                <a:cs typeface="Times New Roman" panose="02020603050405020304" pitchFamily="18" charset="0"/>
                <a:sym typeface="Arial"/>
              </a:rPr>
              <a:t>u mỡ.</a:t>
            </a:r>
          </a:p>
          <a:p>
            <a:pPr marL="457189" indent="-457189" algn="just" defTabSz="1219140">
              <a:lnSpc>
                <a:spcPct val="150000"/>
              </a:lnSpc>
              <a:buClr>
                <a:srgbClr val="000000"/>
              </a:buClr>
              <a:buFont typeface="+mj-lt"/>
              <a:buAutoNum type="alphaUcPeriod"/>
            </a:pPr>
            <a:r>
              <a:rPr lang="vi-VN" sz="2400" b="1" kern="0" dirty="0">
                <a:solidFill>
                  <a:srgbClr val="000000"/>
                </a:solidFill>
                <a:latin typeface="Times New Roman" panose="02020603050405020304" pitchFamily="18" charset="0"/>
                <a:cs typeface="Times New Roman" panose="02020603050405020304" pitchFamily="18" charset="0"/>
                <a:sym typeface="Arial"/>
              </a:rPr>
              <a:t>Việc đặt thêm các cơ sở hành chính mới như lập phủ Gia Định.</a:t>
            </a:r>
          </a:p>
          <a:p>
            <a:pPr marL="457189" indent="-457189" algn="just" defTabSz="1219140">
              <a:lnSpc>
                <a:spcPct val="150000"/>
              </a:lnSpc>
              <a:buClr>
                <a:srgbClr val="000000"/>
              </a:buClr>
              <a:buFont typeface="+mj-lt"/>
              <a:buAutoNum type="alphaUcPeriod"/>
            </a:pPr>
            <a:r>
              <a:rPr lang="vi-VN" sz="2400" b="1" kern="0" dirty="0">
                <a:solidFill>
                  <a:srgbClr val="000000"/>
                </a:solidFill>
                <a:latin typeface="Times New Roman" panose="02020603050405020304" pitchFamily="18" charset="0"/>
                <a:cs typeface="Times New Roman" panose="02020603050405020304" pitchFamily="18" charset="0"/>
                <a:sym typeface="Arial"/>
              </a:rPr>
              <a:t>Chính sách cấp nông cụ, lương ăn cho nông dân, tha tô thuế binh dịch.</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6137568" y="672646"/>
            <a:ext cx="5425784" cy="1277438"/>
            <a:chOff x="4643435" y="504484"/>
            <a:chExt cx="4029078" cy="1531784"/>
          </a:xfrm>
        </p:grpSpPr>
        <p:sp>
          <p:nvSpPr>
            <p:cNvPr id="19" name="Rounded Rectangle 18">
              <a:extLst>
                <a:ext uri="{FF2B5EF4-FFF2-40B4-BE49-F238E27FC236}">
                  <a16:creationId xmlns:a16="http://schemas.microsoft.com/office/drawing/2014/main" id="{B082D241-D667-3A4E-ACC5-14C5CAACB08D}"/>
                </a:ext>
              </a:extLst>
            </p:cNvPr>
            <p:cNvSpPr/>
            <p:nvPr/>
          </p:nvSpPr>
          <p:spPr>
            <a:xfrm>
              <a:off x="4643435" y="504484"/>
              <a:ext cx="4029078" cy="1477724"/>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729147" y="596946"/>
              <a:ext cx="3814776" cy="1439322"/>
            </a:xfrm>
            <a:prstGeom prst="rect">
              <a:avLst/>
            </a:prstGeom>
          </p:spPr>
          <p:txBody>
            <a:bodyPr wrap="square">
              <a:spAutoFit/>
            </a:bodyPr>
            <a:lstStyle/>
            <a:p>
              <a:pPr algn="ctr" defTabSz="1219140">
                <a:buClr>
                  <a:srgbClr val="000000"/>
                </a:buClr>
              </a:pPr>
              <a:r>
                <a:rPr lang="en-US" sz="2400" b="1" kern="0" dirty="0" err="1">
                  <a:solidFill>
                    <a:srgbClr val="0070C0"/>
                  </a:solidFill>
                  <a:latin typeface="Times New Roman" panose="02020603050405020304" pitchFamily="18" charset="0"/>
                  <a:cs typeface="Times New Roman" panose="02020603050405020304" pitchFamily="18" charset="0"/>
                  <a:sym typeface="Arial"/>
                </a:rPr>
                <a:t>Câu</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a:solidFill>
                    <a:srgbClr val="0070C0"/>
                  </a:solidFill>
                  <a:latin typeface="Times New Roman" panose="02020603050405020304" pitchFamily="18" charset="0"/>
                  <a:cs typeface="Times New Roman" panose="02020603050405020304" pitchFamily="18" charset="0"/>
                  <a:sym typeface="Arial"/>
                </a:rPr>
                <a:t>1: Nông </a:t>
              </a:r>
              <a:r>
                <a:rPr lang="en-US" sz="2400" b="1" kern="0" dirty="0" err="1">
                  <a:solidFill>
                    <a:srgbClr val="0070C0"/>
                  </a:solidFill>
                  <a:latin typeface="Times New Roman" panose="02020603050405020304" pitchFamily="18" charset="0"/>
                  <a:cs typeface="Times New Roman" panose="02020603050405020304" pitchFamily="18" charset="0"/>
                  <a:sym typeface="Arial"/>
                </a:rPr>
                <a:t>nghiệp</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Đàng</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Trong</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phát</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triển</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rõ</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rệt</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nhờ</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vào</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yếu</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tố</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chính</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nào</a:t>
              </a:r>
              <a:r>
                <a:rPr lang="en-US" sz="2400" b="1" kern="0" dirty="0">
                  <a:solidFill>
                    <a:srgbClr val="0070C0"/>
                  </a:solidFill>
                  <a:latin typeface="Times New Roman" panose="02020603050405020304" pitchFamily="18" charset="0"/>
                  <a:cs typeface="Times New Roman" panose="02020603050405020304" pitchFamily="18" charset="0"/>
                  <a:sym typeface="Arial"/>
                </a:rPr>
                <a:t>?</a:t>
              </a:r>
            </a:p>
            <a:p>
              <a:pPr algn="ctr" defTabSz="1219140">
                <a:buClr>
                  <a:srgbClr val="000000"/>
                </a:buClr>
              </a:pPr>
              <a:endParaRPr lang="en-US" sz="2400" b="1"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5445271" y="2235506"/>
            <a:ext cx="406876" cy="4318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672549" y="1747597"/>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619778" y="1747597"/>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2302937" y="320446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6096002" y="2642946"/>
            <a:ext cx="5615540" cy="2958502"/>
          </a:xfrm>
          <a:prstGeom prst="rect">
            <a:avLst/>
          </a:prstGeom>
        </p:spPr>
        <p:txBody>
          <a:bodyPr wrap="square">
            <a:spAutoFit/>
          </a:bodyPr>
          <a:lstStyle/>
          <a:p>
            <a:pPr defTabSz="1219140">
              <a:lnSpc>
                <a:spcPct val="150000"/>
              </a:lnSpc>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A. Hải Dương.</a:t>
            </a:r>
          </a:p>
          <a:p>
            <a:pPr defTabSz="1219140">
              <a:lnSpc>
                <a:spcPct val="150000"/>
              </a:lnSpc>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B. Hưng Yên.</a:t>
            </a:r>
          </a:p>
          <a:p>
            <a:pPr defTabSz="1219140">
              <a:lnSpc>
                <a:spcPct val="150000"/>
              </a:lnSpc>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C. Hà Nội.</a:t>
            </a:r>
          </a:p>
          <a:p>
            <a:pPr defTabSz="1219140">
              <a:lnSpc>
                <a:spcPct val="150000"/>
              </a:lnSpc>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D. Hải Phòng</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5634094" y="672646"/>
            <a:ext cx="6066609" cy="2318140"/>
            <a:chOff x="4225570" y="504484"/>
            <a:chExt cx="4549957" cy="1738605"/>
          </a:xfrm>
        </p:grpSpPr>
        <p:sp>
          <p:nvSpPr>
            <p:cNvPr id="19" name="Rounded Rectangle 18">
              <a:extLst>
                <a:ext uri="{FF2B5EF4-FFF2-40B4-BE49-F238E27FC236}">
                  <a16:creationId xmlns:a16="http://schemas.microsoft.com/office/drawing/2014/main" id="{B082D241-D667-3A4E-ACC5-14C5CAACB08D}"/>
                </a:ext>
              </a:extLst>
            </p:cNvPr>
            <p:cNvSpPr/>
            <p:nvPr/>
          </p:nvSpPr>
          <p:spPr>
            <a:xfrm>
              <a:off x="4357688" y="504484"/>
              <a:ext cx="4314825" cy="1477724"/>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225570" y="558012"/>
              <a:ext cx="4549957" cy="1685077"/>
            </a:xfrm>
            <a:prstGeom prst="rect">
              <a:avLst/>
            </a:prstGeom>
          </p:spPr>
          <p:txBody>
            <a:bodyPr wrap="square">
              <a:spAutoFit/>
            </a:bodyPr>
            <a:lstStyle/>
            <a:p>
              <a:pPr algn="ctr" defTabSz="1219140">
                <a:buClr>
                  <a:srgbClr val="000000"/>
                </a:buClr>
              </a:pPr>
              <a:r>
                <a:rPr lang="en-US" sz="2800" b="1" kern="0" dirty="0" err="1">
                  <a:solidFill>
                    <a:srgbClr val="0070C0"/>
                  </a:solidFill>
                  <a:latin typeface="Times New Roman" panose="02020603050405020304" pitchFamily="18" charset="0"/>
                  <a:cs typeface="Times New Roman" panose="02020603050405020304" pitchFamily="18" charset="0"/>
                  <a:sym typeface="Arial"/>
                </a:rPr>
                <a:t>Câu</a:t>
              </a:r>
              <a:r>
                <a:rPr lang="en-US" sz="2800" b="1" kern="0" dirty="0">
                  <a:solidFill>
                    <a:srgbClr val="0070C0"/>
                  </a:solidFill>
                  <a:latin typeface="Times New Roman" panose="02020603050405020304" pitchFamily="18" charset="0"/>
                  <a:cs typeface="Times New Roman" panose="02020603050405020304" pitchFamily="18" charset="0"/>
                  <a:sym typeface="Arial"/>
                </a:rPr>
                <a:t> 2: </a:t>
              </a:r>
              <a:r>
                <a:rPr lang="vi-VN" sz="2800" b="1" kern="0" dirty="0">
                  <a:solidFill>
                    <a:srgbClr val="0070C0"/>
                  </a:solidFill>
                  <a:latin typeface="Times New Roman" panose="02020603050405020304" pitchFamily="18" charset="0"/>
                  <a:cs typeface="Times New Roman" panose="02020603050405020304" pitchFamily="18" charset="0"/>
                  <a:sym typeface="Arial"/>
                </a:rPr>
                <a:t>Ca dao Việt Nam có câu :</a:t>
              </a:r>
            </a:p>
            <a:p>
              <a:pPr algn="ctr" defTabSz="1219140">
                <a:buClr>
                  <a:srgbClr val="000000"/>
                </a:buClr>
              </a:pPr>
              <a:r>
                <a:rPr lang="vi-VN" sz="2800" b="1" kern="0" dirty="0">
                  <a:solidFill>
                    <a:srgbClr val="0070C0"/>
                  </a:solidFill>
                  <a:latin typeface="Times New Roman" panose="02020603050405020304" pitchFamily="18" charset="0"/>
                  <a:cs typeface="Times New Roman" panose="02020603050405020304" pitchFamily="18" charset="0"/>
                  <a:sym typeface="Arial"/>
                </a:rPr>
                <a:t>"Ước gì anh lấy được nàng</a:t>
              </a:r>
            </a:p>
            <a:p>
              <a:pPr algn="ctr" defTabSz="1219140">
                <a:buClr>
                  <a:srgbClr val="000000"/>
                </a:buClr>
              </a:pPr>
              <a:r>
                <a:rPr lang="vi-VN" sz="2800" b="1" kern="0" dirty="0">
                  <a:solidFill>
                    <a:srgbClr val="0070C0"/>
                  </a:solidFill>
                  <a:latin typeface="Times New Roman" panose="02020603050405020304" pitchFamily="18" charset="0"/>
                  <a:cs typeface="Times New Roman" panose="02020603050405020304" pitchFamily="18" charset="0"/>
                  <a:sym typeface="Arial"/>
                </a:rPr>
                <a:t>Để anh mua gạch Bát Tràng về xây"</a:t>
              </a:r>
            </a:p>
            <a:p>
              <a:pPr algn="ctr" defTabSz="1219140">
                <a:buClr>
                  <a:srgbClr val="000000"/>
                </a:buClr>
              </a:pPr>
              <a:r>
                <a:rPr lang="vi-VN" sz="2800" b="1" kern="0" dirty="0">
                  <a:solidFill>
                    <a:srgbClr val="0070C0"/>
                  </a:solidFill>
                  <a:latin typeface="Times New Roman" panose="02020603050405020304" pitchFamily="18" charset="0"/>
                  <a:cs typeface="Times New Roman" panose="02020603050405020304" pitchFamily="18" charset="0"/>
                  <a:sym typeface="Arial"/>
                </a:rPr>
                <a:t>Gạch Bát Tràng ở đâu?</a:t>
              </a:r>
            </a:p>
            <a:p>
              <a:pPr algn="ctr" defTabSz="1219140">
                <a:buClr>
                  <a:srgbClr val="000000"/>
                </a:buClr>
              </a:pPr>
              <a:endParaRPr lang="en-US" sz="2800" b="1"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6049739" y="4287453"/>
            <a:ext cx="609623"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extLst>
      <p:ext uri="{BB962C8B-B14F-4D97-AF65-F5344CB8AC3E}">
        <p14:creationId xmlns:p14="http://schemas.microsoft.com/office/powerpoint/2010/main" val="253118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764365" y="1881026"/>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711594" y="1881026"/>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2394753" y="333789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6743699" y="2351986"/>
            <a:ext cx="4758039" cy="2958502"/>
          </a:xfrm>
          <a:prstGeom prst="rect">
            <a:avLst/>
          </a:prstGeom>
          <a:solidFill>
            <a:srgbClr val="FFFFFF"/>
          </a:solidFill>
        </p:spPr>
        <p:txBody>
          <a:bodyPr wrap="square">
            <a:spAutoFit/>
          </a:bodyPr>
          <a:lstStyle/>
          <a:p>
            <a:pPr algn="just" defTabSz="1219140">
              <a:lnSpc>
                <a:spcPct val="150000"/>
              </a:lnSpc>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A. Thăng Long</a:t>
            </a:r>
          </a:p>
          <a:p>
            <a:pPr algn="just" defTabSz="1219140">
              <a:lnSpc>
                <a:spcPct val="150000"/>
              </a:lnSpc>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B. Phố Hiến</a:t>
            </a:r>
          </a:p>
          <a:p>
            <a:pPr algn="just" defTabSz="1219140">
              <a:lnSpc>
                <a:spcPct val="150000"/>
              </a:lnSpc>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C. Hội An</a:t>
            </a:r>
          </a:p>
          <a:p>
            <a:pPr algn="just" defTabSz="1219140">
              <a:lnSpc>
                <a:spcPct val="150000"/>
              </a:lnSpc>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D. Thuận Hóa</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6248401" y="807601"/>
            <a:ext cx="5190572" cy="1785164"/>
            <a:chOff x="4540910" y="504485"/>
            <a:chExt cx="4131603" cy="1338873"/>
          </a:xfrm>
        </p:grpSpPr>
        <p:sp>
          <p:nvSpPr>
            <p:cNvPr id="19" name="Rounded Rectangle 18">
              <a:extLst>
                <a:ext uri="{FF2B5EF4-FFF2-40B4-BE49-F238E27FC236}">
                  <a16:creationId xmlns:a16="http://schemas.microsoft.com/office/drawing/2014/main" id="{B082D241-D667-3A4E-ACC5-14C5CAACB08D}"/>
                </a:ext>
              </a:extLst>
            </p:cNvPr>
            <p:cNvSpPr/>
            <p:nvPr/>
          </p:nvSpPr>
          <p:spPr>
            <a:xfrm>
              <a:off x="4540910" y="504485"/>
              <a:ext cx="4131603" cy="1050012"/>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611202" y="666113"/>
              <a:ext cx="4061311" cy="1177245"/>
            </a:xfrm>
            <a:prstGeom prst="rect">
              <a:avLst/>
            </a:prstGeom>
          </p:spPr>
          <p:txBody>
            <a:bodyPr wrap="square">
              <a:spAutoFit/>
            </a:bodyPr>
            <a:lstStyle/>
            <a:p>
              <a:pPr algn="ctr" defTabSz="1219140">
                <a:buClr>
                  <a:srgbClr val="000000"/>
                </a:buClr>
              </a:pPr>
              <a:r>
                <a:rPr lang="en-US" sz="3200" kern="0" dirty="0" err="1">
                  <a:solidFill>
                    <a:srgbClr val="0070C0"/>
                  </a:solidFill>
                  <a:latin typeface="Times New Roman" panose="02020603050405020304" pitchFamily="18" charset="0"/>
                  <a:cs typeface="Times New Roman" panose="02020603050405020304" pitchFamily="18" charset="0"/>
                  <a:sym typeface="Arial"/>
                </a:rPr>
                <a:t>Câu</a:t>
              </a:r>
              <a:r>
                <a:rPr lang="en-US" sz="3200" kern="0" dirty="0">
                  <a:solidFill>
                    <a:srgbClr val="0070C0"/>
                  </a:solidFill>
                  <a:latin typeface="Times New Roman" panose="02020603050405020304" pitchFamily="18" charset="0"/>
                  <a:cs typeface="Times New Roman" panose="02020603050405020304" pitchFamily="18" charset="0"/>
                  <a:sym typeface="Arial"/>
                </a:rPr>
                <a:t> 3: </a:t>
              </a:r>
              <a:r>
                <a:rPr lang="vi-VN" sz="3200" kern="0" dirty="0">
                  <a:solidFill>
                    <a:srgbClr val="0070C0"/>
                  </a:solidFill>
                  <a:latin typeface="Times New Roman" panose="02020603050405020304" pitchFamily="18" charset="0"/>
                  <a:cs typeface="Times New Roman" panose="02020603050405020304" pitchFamily="18" charset="0"/>
                  <a:sym typeface="Arial"/>
                </a:rPr>
                <a:t>Kẻ chợ còn có tên gọi là gì?</a:t>
              </a:r>
            </a:p>
            <a:p>
              <a:pPr algn="ctr" defTabSz="1219140">
                <a:buClr>
                  <a:srgbClr val="000000"/>
                </a:buClr>
              </a:pPr>
              <a:endParaRPr lang="en-US" sz="3200"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6800814" y="2632363"/>
            <a:ext cx="430589" cy="4303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extLst>
      <p:ext uri="{BB962C8B-B14F-4D97-AF65-F5344CB8AC3E}">
        <p14:creationId xmlns:p14="http://schemas.microsoft.com/office/powerpoint/2010/main" val="2660559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767801" y="1709497"/>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715030" y="1709497"/>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2398189" y="316636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6126670" y="2482629"/>
            <a:ext cx="5615540" cy="3246530"/>
          </a:xfrm>
          <a:prstGeom prst="rect">
            <a:avLst/>
          </a:prstGeom>
        </p:spPr>
        <p:txBody>
          <a:bodyPr wrap="square">
            <a:spAutoFit/>
          </a:bodyPr>
          <a:lstStyle/>
          <a:p>
            <a:pPr algn="just" defTabSz="1219140">
              <a:lnSpc>
                <a:spcPct val="150000"/>
              </a:lnSpc>
              <a:buClr>
                <a:srgbClr val="000000"/>
              </a:buClr>
            </a:pPr>
            <a:r>
              <a:rPr lang="vi-VN" sz="2800" b="1" kern="0" dirty="0">
                <a:solidFill>
                  <a:srgbClr val="000000"/>
                </a:solidFill>
                <a:latin typeface="Times New Roman" panose="02020603050405020304" pitchFamily="18" charset="0"/>
                <a:cs typeface="Times New Roman" panose="02020603050405020304" pitchFamily="18" charset="0"/>
                <a:sym typeface="Arial"/>
              </a:rPr>
              <a:t>    A. phát triển hơn.</a:t>
            </a:r>
          </a:p>
          <a:p>
            <a:pPr algn="just" defTabSz="1219140">
              <a:lnSpc>
                <a:spcPct val="150000"/>
              </a:lnSpc>
              <a:buClr>
                <a:srgbClr val="000000"/>
              </a:buClr>
            </a:pPr>
            <a:r>
              <a:rPr lang="vi-VN" sz="2800" b="1" kern="0" dirty="0">
                <a:solidFill>
                  <a:srgbClr val="000000"/>
                </a:solidFill>
                <a:latin typeface="Times New Roman" panose="02020603050405020304" pitchFamily="18" charset="0"/>
                <a:cs typeface="Times New Roman" panose="02020603050405020304" pitchFamily="18" charset="0"/>
                <a:sym typeface="Arial"/>
              </a:rPr>
              <a:t>   B. ngưng trệ hơn.</a:t>
            </a:r>
          </a:p>
          <a:p>
            <a:pPr algn="just" defTabSz="1219140">
              <a:lnSpc>
                <a:spcPct val="150000"/>
              </a:lnSpc>
              <a:buClr>
                <a:srgbClr val="000000"/>
              </a:buClr>
            </a:pPr>
            <a:r>
              <a:rPr lang="vi-VN" sz="2800" b="1" kern="0" dirty="0">
                <a:solidFill>
                  <a:srgbClr val="000000"/>
                </a:solidFill>
                <a:latin typeface="Times New Roman" panose="02020603050405020304" pitchFamily="18" charset="0"/>
                <a:cs typeface="Times New Roman" panose="02020603050405020304" pitchFamily="18" charset="0"/>
                <a:sym typeface="Arial"/>
              </a:rPr>
              <a:t>   C. ngang bằng.</a:t>
            </a:r>
          </a:p>
          <a:p>
            <a:pPr algn="just" defTabSz="1219140">
              <a:lnSpc>
                <a:spcPct val="150000"/>
              </a:lnSpc>
              <a:buClr>
                <a:srgbClr val="000000"/>
              </a:buClr>
            </a:pPr>
            <a:r>
              <a:rPr lang="vi-VN" sz="2800" b="1" kern="0" dirty="0">
                <a:solidFill>
                  <a:srgbClr val="000000"/>
                </a:solidFill>
                <a:latin typeface="Times New Roman" panose="02020603050405020304" pitchFamily="18" charset="0"/>
                <a:cs typeface="Times New Roman" panose="02020603050405020304" pitchFamily="18" charset="0"/>
                <a:sym typeface="Arial"/>
              </a:rPr>
              <a:t>   D. lúc phát triển hơn, lúc kém hơn.</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6096002" y="672645"/>
            <a:ext cx="5676879" cy="1744063"/>
            <a:chOff x="4572000" y="504484"/>
            <a:chExt cx="4257659" cy="1308047"/>
          </a:xfrm>
        </p:grpSpPr>
        <p:sp>
          <p:nvSpPr>
            <p:cNvPr id="19" name="Rounded Rectangle 18">
              <a:extLst>
                <a:ext uri="{FF2B5EF4-FFF2-40B4-BE49-F238E27FC236}">
                  <a16:creationId xmlns:a16="http://schemas.microsoft.com/office/drawing/2014/main" id="{B082D241-D667-3A4E-ACC5-14C5CAACB08D}"/>
                </a:ext>
              </a:extLst>
            </p:cNvPr>
            <p:cNvSpPr/>
            <p:nvPr/>
          </p:nvSpPr>
          <p:spPr>
            <a:xfrm>
              <a:off x="4643435" y="504484"/>
              <a:ext cx="4029078" cy="130804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572000" y="605700"/>
              <a:ext cx="4257659" cy="807913"/>
            </a:xfrm>
            <a:prstGeom prst="rect">
              <a:avLst/>
            </a:prstGeom>
          </p:spPr>
          <p:txBody>
            <a:bodyPr wrap="square">
              <a:spAutoFit/>
            </a:bodyPr>
            <a:lstStyle/>
            <a:p>
              <a:pPr algn="ctr" defTabSz="1219140">
                <a:buClr>
                  <a:srgbClr val="000000"/>
                </a:buClr>
              </a:pPr>
              <a:r>
                <a:rPr lang="en-US" sz="3200" kern="0" dirty="0" err="1">
                  <a:solidFill>
                    <a:srgbClr val="0070C0"/>
                  </a:solidFill>
                  <a:latin typeface="Times New Roman" panose="02020603050405020304" pitchFamily="18" charset="0"/>
                  <a:cs typeface="Times New Roman" panose="02020603050405020304" pitchFamily="18" charset="0"/>
                  <a:sym typeface="Arial"/>
                </a:rPr>
                <a:t>Câu</a:t>
              </a:r>
              <a:r>
                <a:rPr lang="en-US" sz="3200" kern="0" dirty="0">
                  <a:solidFill>
                    <a:srgbClr val="0070C0"/>
                  </a:solidFill>
                  <a:latin typeface="Times New Roman" panose="02020603050405020304" pitchFamily="18" charset="0"/>
                  <a:cs typeface="Times New Roman" panose="02020603050405020304" pitchFamily="18" charset="0"/>
                  <a:sym typeface="Arial"/>
                </a:rPr>
                <a:t> 4: </a:t>
              </a:r>
              <a:r>
                <a:rPr lang="vi-VN" sz="3200" kern="0" dirty="0">
                  <a:solidFill>
                    <a:srgbClr val="0070C0"/>
                  </a:solidFill>
                  <a:latin typeface="Times New Roman" panose="02020603050405020304" pitchFamily="18" charset="0"/>
                  <a:cs typeface="Times New Roman" panose="02020603050405020304" pitchFamily="18" charset="0"/>
                  <a:sym typeface="Arial"/>
                </a:rPr>
                <a:t>So với kinh tế Đàng Trong thì kinh tế Đàng Ngoài</a:t>
              </a:r>
              <a:endParaRPr lang="en-US" sz="3200"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6412382" y="3367799"/>
            <a:ext cx="430589" cy="4303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extLst>
      <p:ext uri="{BB962C8B-B14F-4D97-AF65-F5344CB8AC3E}">
        <p14:creationId xmlns:p14="http://schemas.microsoft.com/office/powerpoint/2010/main" val="191147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854590" y="1804746"/>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801819" y="1804746"/>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2484979" y="326161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6400811" y="2810682"/>
            <a:ext cx="6096000" cy="2958502"/>
          </a:xfrm>
          <a:prstGeom prst="rect">
            <a:avLst/>
          </a:prstGeom>
        </p:spPr>
        <p:txBody>
          <a:bodyPr wrap="square">
            <a:spAutoFit/>
          </a:bodyPr>
          <a:lstStyle/>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A. Phố Hiến.</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B. Hội An.</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C. Vân Đồn.</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D. Thăng Long</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6191247" y="672645"/>
            <a:ext cx="5415383" cy="1970299"/>
            <a:chOff x="4643435" y="504484"/>
            <a:chExt cx="4061536" cy="1477724"/>
          </a:xfrm>
        </p:grpSpPr>
        <p:sp>
          <p:nvSpPr>
            <p:cNvPr id="19" name="Rounded Rectangle 18">
              <a:extLst>
                <a:ext uri="{FF2B5EF4-FFF2-40B4-BE49-F238E27FC236}">
                  <a16:creationId xmlns:a16="http://schemas.microsoft.com/office/drawing/2014/main" id="{B082D241-D667-3A4E-ACC5-14C5CAACB08D}"/>
                </a:ext>
              </a:extLst>
            </p:cNvPr>
            <p:cNvSpPr/>
            <p:nvPr/>
          </p:nvSpPr>
          <p:spPr>
            <a:xfrm>
              <a:off x="4643435" y="504484"/>
              <a:ext cx="4029078" cy="1477724"/>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675893" y="685183"/>
              <a:ext cx="4029078" cy="1038746"/>
            </a:xfrm>
            <a:prstGeom prst="rect">
              <a:avLst/>
            </a:prstGeom>
          </p:spPr>
          <p:txBody>
            <a:bodyPr wrap="square">
              <a:spAutoFit/>
            </a:bodyPr>
            <a:lstStyle/>
            <a:p>
              <a:pPr algn="ctr" defTabSz="1219140">
                <a:buClr>
                  <a:srgbClr val="000000"/>
                </a:buClr>
              </a:pPr>
              <a:r>
                <a:rPr lang="en-US" sz="2800" b="1" kern="0" dirty="0" err="1">
                  <a:solidFill>
                    <a:srgbClr val="0070C0"/>
                  </a:solidFill>
                  <a:latin typeface="Times New Roman" panose="02020603050405020304" pitchFamily="18" charset="0"/>
                  <a:cs typeface="Times New Roman" panose="02020603050405020304" pitchFamily="18" charset="0"/>
                  <a:sym typeface="Arial"/>
                </a:rPr>
                <a:t>Câu</a:t>
              </a:r>
              <a:r>
                <a:rPr lang="en-US" sz="2800" b="1" kern="0" dirty="0">
                  <a:solidFill>
                    <a:srgbClr val="0070C0"/>
                  </a:solidFill>
                  <a:latin typeface="Times New Roman" panose="02020603050405020304" pitchFamily="18" charset="0"/>
                  <a:cs typeface="Times New Roman" panose="02020603050405020304" pitchFamily="18" charset="0"/>
                  <a:sym typeface="Arial"/>
                </a:rPr>
                <a:t> 5: </a:t>
              </a:r>
              <a:r>
                <a:rPr lang="vi-VN" sz="2800" b="1" kern="0" dirty="0">
                  <a:solidFill>
                    <a:srgbClr val="0070C0"/>
                  </a:solidFill>
                  <a:latin typeface="Times New Roman" panose="02020603050405020304" pitchFamily="18" charset="0"/>
                  <a:cs typeface="Times New Roman" panose="02020603050405020304" pitchFamily="18" charset="0"/>
                  <a:sym typeface="Arial"/>
                </a:rPr>
                <a:t>Đâu là phố cảng lớn nhất Đàng Trong vào thế kỉ XVI-XVIII?</a:t>
              </a:r>
              <a:endParaRPr lang="en-US" sz="2800" b="1"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6512971" y="3736432"/>
            <a:ext cx="609623"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extLst>
      <p:ext uri="{BB962C8B-B14F-4D97-AF65-F5344CB8AC3E}">
        <p14:creationId xmlns:p14="http://schemas.microsoft.com/office/powerpoint/2010/main" val="340691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2" name="Google Shape;222;p33"/>
          <p:cNvPicPr preferRelativeResize="0"/>
          <p:nvPr/>
        </p:nvPicPr>
        <p:blipFill>
          <a:blip r:embed="rId3">
            <a:alphaModFix amt="56000"/>
          </a:blip>
          <a:stretch>
            <a:fillRect/>
          </a:stretch>
        </p:blipFill>
        <p:spPr>
          <a:xfrm rot="10800000">
            <a:off x="1670353" y="1871585"/>
            <a:ext cx="2558433" cy="288267"/>
          </a:xfrm>
          <a:prstGeom prst="rect">
            <a:avLst/>
          </a:prstGeom>
          <a:noFill/>
          <a:ln>
            <a:noFill/>
          </a:ln>
        </p:spPr>
      </p:pic>
      <p:sp>
        <p:nvSpPr>
          <p:cNvPr id="226" name="Google Shape;226;p33"/>
          <p:cNvSpPr/>
          <p:nvPr/>
        </p:nvSpPr>
        <p:spPr>
          <a:xfrm rot="-2148808">
            <a:off x="4941433" y="770693"/>
            <a:ext cx="863219" cy="355096"/>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595959"/>
              </a:solidFill>
              <a:latin typeface="Arial"/>
              <a:cs typeface="Arial"/>
              <a:sym typeface="Arial"/>
            </a:endParaRPr>
          </a:p>
        </p:txBody>
      </p:sp>
      <p:sp>
        <p:nvSpPr>
          <p:cNvPr id="15" name="Google Shape;543;p52">
            <a:extLst>
              <a:ext uri="{FF2B5EF4-FFF2-40B4-BE49-F238E27FC236}">
                <a16:creationId xmlns:a16="http://schemas.microsoft.com/office/drawing/2014/main" id="{ACE24F4D-04B8-D74F-9B8E-70B60FBAB600}"/>
              </a:ext>
            </a:extLst>
          </p:cNvPr>
          <p:cNvSpPr txBox="1">
            <a:spLocks noGrp="1"/>
          </p:cNvSpPr>
          <p:nvPr>
            <p:ph type="title"/>
          </p:nvPr>
        </p:nvSpPr>
        <p:spPr>
          <a:xfrm>
            <a:off x="1254275" y="863175"/>
            <a:ext cx="4425649" cy="963200"/>
          </a:xfrm>
          <a:prstGeom prst="rect">
            <a:avLst/>
          </a:prstGeom>
        </p:spPr>
        <p:txBody>
          <a:bodyPr spcFirstLastPara="1" wrap="square" lIns="121900" tIns="121900" rIns="121900" bIns="121900" anchor="b" anchorCtr="0">
            <a:noAutofit/>
          </a:bodyPr>
          <a:lstStyle/>
          <a:p>
            <a:r>
              <a:rPr lang="en" sz="7200"/>
              <a:t>Vận dụng</a:t>
            </a:r>
            <a:endParaRPr sz="7200" dirty="0"/>
          </a:p>
        </p:txBody>
      </p:sp>
      <p:pic>
        <p:nvPicPr>
          <p:cNvPr id="7172" name="Picture 4">
            <a:extLst>
              <a:ext uri="{FF2B5EF4-FFF2-40B4-BE49-F238E27FC236}">
                <a16:creationId xmlns:a16="http://schemas.microsoft.com/office/drawing/2014/main" id="{73A7B499-FE89-0F4A-ADAE-D7C8ED97AD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38" t="4156" b="11933"/>
          <a:stretch/>
        </p:blipFill>
        <p:spPr bwMode="auto">
          <a:xfrm>
            <a:off x="838200" y="2205061"/>
            <a:ext cx="5257800" cy="40840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7F51A8F3-E0D7-7B01-9235-4F465E059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TextBox 2">
            <a:extLst>
              <a:ext uri="{FF2B5EF4-FFF2-40B4-BE49-F238E27FC236}">
                <a16:creationId xmlns:a16="http://schemas.microsoft.com/office/drawing/2014/main" id="{ADAE5045-46E4-C584-ADB2-B725AA2FCB76}"/>
              </a:ext>
            </a:extLst>
          </p:cNvPr>
          <p:cNvSpPr txBox="1"/>
          <p:nvPr/>
        </p:nvSpPr>
        <p:spPr>
          <a:xfrm>
            <a:off x="6122322" y="863175"/>
            <a:ext cx="5257800" cy="5016758"/>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thủ</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nổi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tiếng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thế</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kỉ</a:t>
            </a:r>
            <a:r>
              <a:rPr lang="en-US" sz="4000" b="1" dirty="0">
                <a:latin typeface="Times New Roman" panose="02020603050405020304" pitchFamily="18" charset="0"/>
                <a:cs typeface="Times New Roman" panose="02020603050405020304" pitchFamily="18" charset="0"/>
              </a:rPr>
              <a:t> XVI – XVIII </a:t>
            </a:r>
            <a:r>
              <a:rPr lang="en-US" sz="4000" b="1" dirty="0" err="1">
                <a:latin typeface="Times New Roman" panose="02020603050405020304" pitchFamily="18" charset="0"/>
                <a:cs typeface="Times New Roman" panose="02020603050405020304" pitchFamily="18" charset="0"/>
              </a:rPr>
              <a:t>còn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duy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trì</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ngày</a:t>
            </a:r>
            <a:r>
              <a:rPr lang="en-US" sz="4000" b="1" dirty="0">
                <a:latin typeface="Times New Roman" panose="02020603050405020304" pitchFamily="18" charset="0"/>
                <a:cs typeface="Times New Roman" panose="02020603050405020304" pitchFamily="18" charset="0"/>
              </a:rPr>
              <a:t> nay. </a:t>
            </a:r>
            <a:r>
              <a:rPr lang="en-US" sz="4000" b="1" dirty="0" err="1">
                <a:latin typeface="Times New Roman" panose="02020603050405020304" pitchFamily="18" charset="0"/>
                <a:cs typeface="Times New Roman" panose="02020603050405020304" pitchFamily="18" charset="0"/>
              </a:rPr>
              <a:t>Viết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ngắn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thiệu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đó</a:t>
            </a:r>
            <a:r>
              <a:rPr 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2628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7" cy="249113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6" y="2092216"/>
            <a:ext cx="1063289" cy="249113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71486" y="148484"/>
            <a:ext cx="5515524" cy="1173547"/>
          </a:xfrm>
          <a:prstGeom prst="wedgeRectCallout">
            <a:avLst>
              <a:gd name="adj1" fmla="val -28073"/>
              <a:gd name="adj2" fmla="val 150598"/>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rPr>
              <a:t>C</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ăn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cứ đầu tiên của cuộc khởi nghĩa Tây Sơn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là:</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7"/>
            <a:ext cx="5281205" cy="584775"/>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Tây Sơn hạ đạo</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
        <p:nvSpPr>
          <p:cNvPr id="15" name="Oval 14">
            <a:extLst>
              <a:ext uri="{FF2B5EF4-FFF2-40B4-BE49-F238E27FC236}">
                <a16:creationId xmlns:a16="http://schemas.microsoft.com/office/drawing/2014/main" id="{DB6800EE-E2E3-E54B-AA9F-7107A4335B09}"/>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49"/>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49"/>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2" name="Google Shape;222;p33"/>
          <p:cNvPicPr preferRelativeResize="0"/>
          <p:nvPr/>
        </p:nvPicPr>
        <p:blipFill>
          <a:blip r:embed="rId3">
            <a:alphaModFix amt="56000"/>
          </a:blip>
          <a:stretch>
            <a:fillRect/>
          </a:stretch>
        </p:blipFill>
        <p:spPr>
          <a:xfrm rot="10800000">
            <a:off x="1670353" y="1871585"/>
            <a:ext cx="2558433" cy="288267"/>
          </a:xfrm>
          <a:prstGeom prst="rect">
            <a:avLst/>
          </a:prstGeom>
          <a:noFill/>
          <a:ln>
            <a:noFill/>
          </a:ln>
        </p:spPr>
      </p:pic>
      <p:sp>
        <p:nvSpPr>
          <p:cNvPr id="226" name="Google Shape;226;p33"/>
          <p:cNvSpPr/>
          <p:nvPr/>
        </p:nvSpPr>
        <p:spPr>
          <a:xfrm rot="-2148808">
            <a:off x="4941433" y="770693"/>
            <a:ext cx="863219" cy="355096"/>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595959"/>
              </a:solidFill>
              <a:latin typeface="Arial"/>
              <a:cs typeface="Arial"/>
              <a:sym typeface="Arial"/>
            </a:endParaRPr>
          </a:p>
        </p:txBody>
      </p:sp>
      <p:sp>
        <p:nvSpPr>
          <p:cNvPr id="15" name="Google Shape;543;p52">
            <a:extLst>
              <a:ext uri="{FF2B5EF4-FFF2-40B4-BE49-F238E27FC236}">
                <a16:creationId xmlns:a16="http://schemas.microsoft.com/office/drawing/2014/main" id="{ACE24F4D-04B8-D74F-9B8E-70B60FBAB600}"/>
              </a:ext>
            </a:extLst>
          </p:cNvPr>
          <p:cNvSpPr txBox="1">
            <a:spLocks noGrp="1"/>
          </p:cNvSpPr>
          <p:nvPr>
            <p:ph type="title"/>
          </p:nvPr>
        </p:nvSpPr>
        <p:spPr>
          <a:xfrm>
            <a:off x="1670351" y="863176"/>
            <a:ext cx="3736800" cy="963200"/>
          </a:xfrm>
          <a:prstGeom prst="rect">
            <a:avLst/>
          </a:prstGeom>
        </p:spPr>
        <p:txBody>
          <a:bodyPr spcFirstLastPara="1" wrap="square" lIns="121900" tIns="121900" rIns="121900" bIns="121900" anchor="b" anchorCtr="0">
            <a:noAutofit/>
          </a:bodyPr>
          <a:lstStyle/>
          <a:p>
            <a:r>
              <a:rPr lang="en" sz="7200" dirty="0" err="1"/>
              <a:t>Dặn</a:t>
            </a:r>
            <a:r>
              <a:rPr lang="en" sz="7200" dirty="0"/>
              <a:t> </a:t>
            </a:r>
            <a:r>
              <a:rPr lang="en" sz="7200" dirty="0" err="1"/>
              <a:t>dò</a:t>
            </a:r>
            <a:endParaRPr sz="7200" dirty="0"/>
          </a:p>
        </p:txBody>
      </p:sp>
      <p:grpSp>
        <p:nvGrpSpPr>
          <p:cNvPr id="9" name="Group 8">
            <a:extLst>
              <a:ext uri="{FF2B5EF4-FFF2-40B4-BE49-F238E27FC236}">
                <a16:creationId xmlns:a16="http://schemas.microsoft.com/office/drawing/2014/main" id="{C3D410FD-F12B-6844-9548-6D4A5A87DBCC}"/>
              </a:ext>
            </a:extLst>
          </p:cNvPr>
          <p:cNvGrpSpPr/>
          <p:nvPr/>
        </p:nvGrpSpPr>
        <p:grpSpPr>
          <a:xfrm>
            <a:off x="6365066" y="294728"/>
            <a:ext cx="5501352" cy="3010586"/>
            <a:chOff x="4773798" y="711181"/>
            <a:chExt cx="2627127" cy="1896635"/>
          </a:xfrm>
        </p:grpSpPr>
        <p:pic>
          <p:nvPicPr>
            <p:cNvPr id="7170" name="Picture 2" descr="In giấy note, giấy ghi chú - Chất lượng - Giá cạnh tranh - Tốc độ nhanh.">
              <a:extLst>
                <a:ext uri="{FF2B5EF4-FFF2-40B4-BE49-F238E27FC236}">
                  <a16:creationId xmlns:a16="http://schemas.microsoft.com/office/drawing/2014/main" id="{577247CD-F947-5A4C-8D92-6108F8258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43" t="16945" r="21875" b="12587"/>
            <a:stretch/>
          </p:blipFill>
          <p:spPr bwMode="auto">
            <a:xfrm>
              <a:off x="4773798" y="711181"/>
              <a:ext cx="2627127" cy="18605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722901E-7B16-6944-B83D-B01E48B825C0}"/>
                </a:ext>
              </a:extLst>
            </p:cNvPr>
            <p:cNvSpPr/>
            <p:nvPr/>
          </p:nvSpPr>
          <p:spPr>
            <a:xfrm>
              <a:off x="4833659" y="1008580"/>
              <a:ext cx="2487798" cy="1599236"/>
            </a:xfrm>
            <a:prstGeom prst="rect">
              <a:avLst/>
            </a:prstGeom>
          </p:spPr>
          <p:txBody>
            <a:bodyPr wrap="square">
              <a:spAutoFit/>
            </a:bodyPr>
            <a:lstStyle/>
            <a:p>
              <a:pPr algn="just" defTabSz="1219140">
                <a:lnSpc>
                  <a:spcPct val="115000"/>
                </a:lnSpc>
                <a:buClr>
                  <a:srgbClr val="000000"/>
                </a:buClr>
              </a:pPr>
              <a:r>
                <a:rPr lang="en-VN"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Về nhà học bài theo nội dung câu hỏi sách giáo khoa, làm các bài tập ở sách bài tập </a:t>
              </a:r>
              <a:endParaRPr lang="en-VN" sz="28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algn="just" defTabSz="1219140">
                <a:lnSpc>
                  <a:spcPct val="115000"/>
                </a:lnSpc>
                <a:buClr>
                  <a:srgbClr val="000000"/>
                </a:buClr>
              </a:pPr>
              <a:r>
                <a:rPr lang="en-VN"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 Soạn trước bài mới vào vở soạn.</a:t>
              </a:r>
              <a:endParaRPr lang="en-VN" sz="28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10" name="Group 9">
            <a:extLst>
              <a:ext uri="{FF2B5EF4-FFF2-40B4-BE49-F238E27FC236}">
                <a16:creationId xmlns:a16="http://schemas.microsoft.com/office/drawing/2014/main" id="{9FD3EC54-4870-8941-BCE2-285BE5864FA5}"/>
              </a:ext>
            </a:extLst>
          </p:cNvPr>
          <p:cNvGrpSpPr/>
          <p:nvPr/>
        </p:nvGrpSpPr>
        <p:grpSpPr>
          <a:xfrm>
            <a:off x="7528138" y="3311236"/>
            <a:ext cx="3134147" cy="2892998"/>
            <a:chOff x="6264753" y="2473690"/>
            <a:chExt cx="2350610" cy="2169748"/>
          </a:xfrm>
        </p:grpSpPr>
        <p:pic>
          <p:nvPicPr>
            <p:cNvPr id="18" name="Picture 2" descr="In giấy note, giấy ghi chú - Chất lượng - Giá cạnh tranh - Tốc độ nhanh.">
              <a:extLst>
                <a:ext uri="{FF2B5EF4-FFF2-40B4-BE49-F238E27FC236}">
                  <a16:creationId xmlns:a16="http://schemas.microsoft.com/office/drawing/2014/main" id="{1ABF7943-0A0F-0C41-A51A-6AF93EAE19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43" t="16945" r="21875" b="12587"/>
            <a:stretch/>
          </p:blipFill>
          <p:spPr bwMode="auto">
            <a:xfrm>
              <a:off x="6264753" y="2473690"/>
              <a:ext cx="2350610" cy="21697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7E15FF2-05AE-2549-990C-24A08E09CB9E}"/>
                </a:ext>
              </a:extLst>
            </p:cNvPr>
            <p:cNvSpPr/>
            <p:nvPr/>
          </p:nvSpPr>
          <p:spPr>
            <a:xfrm>
              <a:off x="6364765" y="3073794"/>
              <a:ext cx="2150585" cy="1154354"/>
            </a:xfrm>
            <a:prstGeom prst="rect">
              <a:avLst/>
            </a:prstGeom>
          </p:spPr>
          <p:txBody>
            <a:bodyPr wrap="square">
              <a:spAutoFit/>
            </a:bodyPr>
            <a:lstStyle/>
            <a:p>
              <a:pPr algn="just" defTabSz="1219140">
                <a:lnSpc>
                  <a:spcPct val="115000"/>
                </a:lnSpc>
                <a:buClr>
                  <a:srgbClr val="000000"/>
                </a:buClr>
              </a:pPr>
              <a:r>
                <a:rPr lang="en-VN"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Xem trước </a:t>
              </a:r>
              <a:r>
                <a:rPr lang="en-US"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phần</a:t>
              </a:r>
              <a:r>
                <a:rPr lang="en-US"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tiếp</a:t>
              </a:r>
              <a:r>
                <a:rPr lang="en-US"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theo</a:t>
              </a:r>
              <a:r>
                <a:rPr lang="en-US"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của</a:t>
              </a:r>
              <a:r>
                <a:rPr lang="en-US"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bài</a:t>
              </a:r>
              <a:endParaRPr lang="en-US"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algn="just" defTabSz="1219140">
                <a:lnSpc>
                  <a:spcPct val="115000"/>
                </a:lnSpc>
                <a:buClr>
                  <a:srgbClr val="000000"/>
                </a:buClr>
              </a:pPr>
              <a:endParaRPr lang="en-US"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7172" name="Picture 4">
            <a:extLst>
              <a:ext uri="{FF2B5EF4-FFF2-40B4-BE49-F238E27FC236}">
                <a16:creationId xmlns:a16="http://schemas.microsoft.com/office/drawing/2014/main" id="{73A7B499-FE89-0F4A-ADAE-D7C8ED97AD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38" t="4156" b="11933"/>
          <a:stretch/>
        </p:blipFill>
        <p:spPr bwMode="auto">
          <a:xfrm>
            <a:off x="838200" y="2205061"/>
            <a:ext cx="5257800" cy="40840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7F51A8F3-E0D7-7B01-9235-4F465E0590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7" y="2158085"/>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1" cy="239816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054327" y="70908"/>
            <a:ext cx="5515524" cy="1519851"/>
          </a:xfrm>
          <a:prstGeom prst="wedgeRectCallout">
            <a:avLst>
              <a:gd name="adj1" fmla="val -26346"/>
              <a:gd name="adj2" fmla="val 109338"/>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Tổ tiên của Nguyễn Nhạc, Nguyễn Huệ, Nguyễn Lữ ở đâu?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7"/>
            <a:ext cx="5281205" cy="584775"/>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Nghệ</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An</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
        <p:nvSpPr>
          <p:cNvPr id="15" name="Oval 14">
            <a:extLst>
              <a:ext uri="{FF2B5EF4-FFF2-40B4-BE49-F238E27FC236}">
                <a16:creationId xmlns:a16="http://schemas.microsoft.com/office/drawing/2014/main" id="{4796040B-1354-A04B-92A0-6964CB86BFAC}"/>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49"/>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49"/>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7" y="2067225"/>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8" y="2066752"/>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288646" y="70908"/>
            <a:ext cx="5515524" cy="1477141"/>
          </a:xfrm>
          <a:prstGeom prst="wedgeRectCallout">
            <a:avLst>
              <a:gd name="adj1" fmla="val -27728"/>
              <a:gd name="adj2" fmla="val 115688"/>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Tại sao nghĩa quân Tây Sơn được gọi là giặc nhân đức?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502177" y="3500680"/>
            <a:ext cx="5004160" cy="954107"/>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noProof="0"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Khẩu</a:t>
            </a:r>
            <a:r>
              <a:rPr lang="en-US" sz="2800" b="1" noProof="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b="1" noProof="0"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hiệu</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lấy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của người giàu chia cho người </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nghèo</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
        <p:nvSpPr>
          <p:cNvPr id="15" name="Oval 14">
            <a:extLst>
              <a:ext uri="{FF2B5EF4-FFF2-40B4-BE49-F238E27FC236}">
                <a16:creationId xmlns:a16="http://schemas.microsoft.com/office/drawing/2014/main" id="{65895761-D410-614D-A834-5D52E8036EDC}"/>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68023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49"/>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49"/>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9"/>
        <p:cNvGrpSpPr/>
        <p:nvPr/>
      </p:nvGrpSpPr>
      <p:grpSpPr>
        <a:xfrm>
          <a:off x="0" y="0"/>
          <a:ext cx="0" cy="0"/>
          <a:chOff x="0" y="0"/>
          <a:chExt cx="0" cy="0"/>
        </a:xfrm>
      </p:grpSpPr>
      <p:grpSp>
        <p:nvGrpSpPr>
          <p:cNvPr id="1311" name="Google Shape;1311;p37"/>
          <p:cNvGrpSpPr/>
          <p:nvPr/>
        </p:nvGrpSpPr>
        <p:grpSpPr>
          <a:xfrm>
            <a:off x="9821487" y="4111381"/>
            <a:ext cx="1532967" cy="1782767"/>
            <a:chOff x="2453600" y="118738"/>
            <a:chExt cx="1149725" cy="1337075"/>
          </a:xfrm>
        </p:grpSpPr>
        <p:sp>
          <p:nvSpPr>
            <p:cNvPr id="1312" name="Google Shape;1312;p37"/>
            <p:cNvSpPr/>
            <p:nvPr/>
          </p:nvSpPr>
          <p:spPr>
            <a:xfrm>
              <a:off x="2453600" y="118738"/>
              <a:ext cx="1149725" cy="1337075"/>
            </a:xfrm>
            <a:custGeom>
              <a:avLst/>
              <a:gdLst/>
              <a:ahLst/>
              <a:cxnLst/>
              <a:rect l="l" t="t" r="r" b="b"/>
              <a:pathLst>
                <a:path w="45989" h="53483" extrusionOk="0">
                  <a:moveTo>
                    <a:pt x="20154" y="1"/>
                  </a:moveTo>
                  <a:cubicBezTo>
                    <a:pt x="18783" y="25"/>
                    <a:pt x="17632" y="907"/>
                    <a:pt x="17240" y="2205"/>
                  </a:cubicBezTo>
                  <a:lnTo>
                    <a:pt x="16726" y="3943"/>
                  </a:lnTo>
                  <a:cubicBezTo>
                    <a:pt x="16432" y="3992"/>
                    <a:pt x="16138" y="3992"/>
                    <a:pt x="15771" y="4017"/>
                  </a:cubicBezTo>
                  <a:cubicBezTo>
                    <a:pt x="14938" y="4066"/>
                    <a:pt x="13885" y="4139"/>
                    <a:pt x="12759" y="4555"/>
                  </a:cubicBezTo>
                  <a:cubicBezTo>
                    <a:pt x="11314" y="5070"/>
                    <a:pt x="9942" y="5878"/>
                    <a:pt x="8669" y="6906"/>
                  </a:cubicBezTo>
                  <a:cubicBezTo>
                    <a:pt x="8375" y="7151"/>
                    <a:pt x="8106" y="7396"/>
                    <a:pt x="7885" y="7665"/>
                  </a:cubicBezTo>
                  <a:cubicBezTo>
                    <a:pt x="7102" y="7322"/>
                    <a:pt x="6343" y="7151"/>
                    <a:pt x="5608" y="7151"/>
                  </a:cubicBezTo>
                  <a:cubicBezTo>
                    <a:pt x="5265" y="7151"/>
                    <a:pt x="4922" y="7200"/>
                    <a:pt x="4580" y="7274"/>
                  </a:cubicBezTo>
                  <a:cubicBezTo>
                    <a:pt x="3551" y="7518"/>
                    <a:pt x="2694" y="8155"/>
                    <a:pt x="2180" y="9086"/>
                  </a:cubicBezTo>
                  <a:cubicBezTo>
                    <a:pt x="1396" y="10530"/>
                    <a:pt x="1519" y="12465"/>
                    <a:pt x="2596" y="15306"/>
                  </a:cubicBezTo>
                  <a:cubicBezTo>
                    <a:pt x="2669" y="15501"/>
                    <a:pt x="2743" y="15697"/>
                    <a:pt x="2841" y="15893"/>
                  </a:cubicBezTo>
                  <a:cubicBezTo>
                    <a:pt x="1886" y="19762"/>
                    <a:pt x="2180" y="24146"/>
                    <a:pt x="2474" y="28774"/>
                  </a:cubicBezTo>
                  <a:cubicBezTo>
                    <a:pt x="2596" y="30855"/>
                    <a:pt x="2743" y="32986"/>
                    <a:pt x="2743" y="35018"/>
                  </a:cubicBezTo>
                  <a:cubicBezTo>
                    <a:pt x="2743" y="35459"/>
                    <a:pt x="2743" y="35900"/>
                    <a:pt x="2767" y="36341"/>
                  </a:cubicBezTo>
                  <a:cubicBezTo>
                    <a:pt x="1763" y="37345"/>
                    <a:pt x="0" y="39647"/>
                    <a:pt x="661" y="42854"/>
                  </a:cubicBezTo>
                  <a:cubicBezTo>
                    <a:pt x="931" y="44079"/>
                    <a:pt x="2008" y="44985"/>
                    <a:pt x="3257" y="44985"/>
                  </a:cubicBezTo>
                  <a:cubicBezTo>
                    <a:pt x="3453" y="44985"/>
                    <a:pt x="3625" y="44960"/>
                    <a:pt x="3796" y="44936"/>
                  </a:cubicBezTo>
                  <a:cubicBezTo>
                    <a:pt x="4114" y="44862"/>
                    <a:pt x="4384" y="44765"/>
                    <a:pt x="4629" y="44593"/>
                  </a:cubicBezTo>
                  <a:cubicBezTo>
                    <a:pt x="4996" y="45205"/>
                    <a:pt x="5412" y="45720"/>
                    <a:pt x="5877" y="46185"/>
                  </a:cubicBezTo>
                  <a:cubicBezTo>
                    <a:pt x="7812" y="48095"/>
                    <a:pt x="10408" y="48658"/>
                    <a:pt x="12930" y="48830"/>
                  </a:cubicBezTo>
                  <a:cubicBezTo>
                    <a:pt x="12930" y="49344"/>
                    <a:pt x="12905" y="49956"/>
                    <a:pt x="12856" y="50642"/>
                  </a:cubicBezTo>
                  <a:cubicBezTo>
                    <a:pt x="12807" y="51352"/>
                    <a:pt x="13052" y="52037"/>
                    <a:pt x="13518" y="52576"/>
                  </a:cubicBezTo>
                  <a:cubicBezTo>
                    <a:pt x="13958" y="53090"/>
                    <a:pt x="14620" y="53433"/>
                    <a:pt x="15330" y="53482"/>
                  </a:cubicBezTo>
                  <a:lnTo>
                    <a:pt x="15526" y="53482"/>
                  </a:lnTo>
                  <a:cubicBezTo>
                    <a:pt x="16897" y="53482"/>
                    <a:pt x="18072" y="52405"/>
                    <a:pt x="18170" y="51033"/>
                  </a:cubicBezTo>
                  <a:cubicBezTo>
                    <a:pt x="18219" y="50225"/>
                    <a:pt x="18244" y="49515"/>
                    <a:pt x="18244" y="48878"/>
                  </a:cubicBezTo>
                  <a:lnTo>
                    <a:pt x="21378" y="48878"/>
                  </a:lnTo>
                  <a:cubicBezTo>
                    <a:pt x="21378" y="49270"/>
                    <a:pt x="21329" y="49711"/>
                    <a:pt x="21207" y="50176"/>
                  </a:cubicBezTo>
                  <a:cubicBezTo>
                    <a:pt x="21060" y="50862"/>
                    <a:pt x="21182" y="51572"/>
                    <a:pt x="21550" y="52184"/>
                  </a:cubicBezTo>
                  <a:cubicBezTo>
                    <a:pt x="21942" y="52772"/>
                    <a:pt x="22529" y="53188"/>
                    <a:pt x="23190" y="53360"/>
                  </a:cubicBezTo>
                  <a:cubicBezTo>
                    <a:pt x="23411" y="53409"/>
                    <a:pt x="23607" y="53433"/>
                    <a:pt x="23803" y="53433"/>
                  </a:cubicBezTo>
                  <a:cubicBezTo>
                    <a:pt x="25051" y="53433"/>
                    <a:pt x="26104" y="52576"/>
                    <a:pt x="26398" y="51352"/>
                  </a:cubicBezTo>
                  <a:cubicBezTo>
                    <a:pt x="26594" y="50495"/>
                    <a:pt x="26668" y="49662"/>
                    <a:pt x="26692" y="48903"/>
                  </a:cubicBezTo>
                  <a:cubicBezTo>
                    <a:pt x="29827" y="48854"/>
                    <a:pt x="32765" y="48511"/>
                    <a:pt x="34871" y="46430"/>
                  </a:cubicBezTo>
                  <a:cubicBezTo>
                    <a:pt x="35581" y="45720"/>
                    <a:pt x="36169" y="44862"/>
                    <a:pt x="36610" y="43834"/>
                  </a:cubicBezTo>
                  <a:lnTo>
                    <a:pt x="36610" y="43834"/>
                  </a:lnTo>
                  <a:lnTo>
                    <a:pt x="36536" y="44324"/>
                  </a:lnTo>
                  <a:cubicBezTo>
                    <a:pt x="36463" y="45034"/>
                    <a:pt x="36659" y="45720"/>
                    <a:pt x="37100" y="46283"/>
                  </a:cubicBezTo>
                  <a:cubicBezTo>
                    <a:pt x="37540" y="46846"/>
                    <a:pt x="38153" y="47189"/>
                    <a:pt x="38838" y="47287"/>
                  </a:cubicBezTo>
                  <a:cubicBezTo>
                    <a:pt x="38961" y="47287"/>
                    <a:pt x="39059" y="47311"/>
                    <a:pt x="39181" y="47311"/>
                  </a:cubicBezTo>
                  <a:cubicBezTo>
                    <a:pt x="40528" y="47311"/>
                    <a:pt x="41654" y="46307"/>
                    <a:pt x="41801" y="44960"/>
                  </a:cubicBezTo>
                  <a:lnTo>
                    <a:pt x="42218" y="41606"/>
                  </a:lnTo>
                  <a:cubicBezTo>
                    <a:pt x="42462" y="41091"/>
                    <a:pt x="42536" y="40479"/>
                    <a:pt x="42413" y="39891"/>
                  </a:cubicBezTo>
                  <a:lnTo>
                    <a:pt x="42585" y="38569"/>
                  </a:lnTo>
                  <a:cubicBezTo>
                    <a:pt x="42830" y="38496"/>
                    <a:pt x="43050" y="38373"/>
                    <a:pt x="43271" y="38251"/>
                  </a:cubicBezTo>
                  <a:cubicBezTo>
                    <a:pt x="44250" y="37663"/>
                    <a:pt x="44813" y="36586"/>
                    <a:pt x="44764" y="35459"/>
                  </a:cubicBezTo>
                  <a:cubicBezTo>
                    <a:pt x="45621" y="34700"/>
                    <a:pt x="45989" y="33549"/>
                    <a:pt x="45719" y="32447"/>
                  </a:cubicBezTo>
                  <a:cubicBezTo>
                    <a:pt x="45474" y="31321"/>
                    <a:pt x="44617" y="30464"/>
                    <a:pt x="43515" y="30170"/>
                  </a:cubicBezTo>
                  <a:cubicBezTo>
                    <a:pt x="43075" y="29117"/>
                    <a:pt x="42095" y="28407"/>
                    <a:pt x="40944" y="28309"/>
                  </a:cubicBezTo>
                  <a:lnTo>
                    <a:pt x="40699" y="28309"/>
                  </a:lnTo>
                  <a:cubicBezTo>
                    <a:pt x="39671" y="28309"/>
                    <a:pt x="38667" y="28847"/>
                    <a:pt x="38104" y="29704"/>
                  </a:cubicBezTo>
                  <a:cubicBezTo>
                    <a:pt x="38055" y="29704"/>
                    <a:pt x="38030" y="29704"/>
                    <a:pt x="37981" y="29729"/>
                  </a:cubicBezTo>
                  <a:cubicBezTo>
                    <a:pt x="38153" y="24856"/>
                    <a:pt x="38324" y="19860"/>
                    <a:pt x="37075" y="15599"/>
                  </a:cubicBezTo>
                  <a:cubicBezTo>
                    <a:pt x="37295" y="15281"/>
                    <a:pt x="37467" y="14963"/>
                    <a:pt x="37589" y="14620"/>
                  </a:cubicBezTo>
                  <a:cubicBezTo>
                    <a:pt x="38667" y="11779"/>
                    <a:pt x="38789" y="9845"/>
                    <a:pt x="37981" y="8400"/>
                  </a:cubicBezTo>
                  <a:cubicBezTo>
                    <a:pt x="37491" y="7469"/>
                    <a:pt x="36634" y="6808"/>
                    <a:pt x="35606" y="6588"/>
                  </a:cubicBezTo>
                  <a:cubicBezTo>
                    <a:pt x="35263" y="6514"/>
                    <a:pt x="34920" y="6465"/>
                    <a:pt x="34553" y="6465"/>
                  </a:cubicBezTo>
                  <a:cubicBezTo>
                    <a:pt x="33475" y="6465"/>
                    <a:pt x="32349" y="6833"/>
                    <a:pt x="31198" y="7567"/>
                  </a:cubicBezTo>
                  <a:cubicBezTo>
                    <a:pt x="30806" y="7322"/>
                    <a:pt x="30414" y="7102"/>
                    <a:pt x="29998" y="6906"/>
                  </a:cubicBezTo>
                  <a:cubicBezTo>
                    <a:pt x="28945" y="5731"/>
                    <a:pt x="27623" y="4800"/>
                    <a:pt x="26104" y="4213"/>
                  </a:cubicBezTo>
                  <a:cubicBezTo>
                    <a:pt x="25321" y="3894"/>
                    <a:pt x="24464" y="3649"/>
                    <a:pt x="23558" y="3502"/>
                  </a:cubicBezTo>
                  <a:lnTo>
                    <a:pt x="23117" y="2131"/>
                  </a:lnTo>
                  <a:cubicBezTo>
                    <a:pt x="22701" y="858"/>
                    <a:pt x="21525" y="1"/>
                    <a:pt x="20178"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37"/>
            <p:cNvSpPr/>
            <p:nvPr/>
          </p:nvSpPr>
          <p:spPr>
            <a:xfrm>
              <a:off x="3211500" y="340338"/>
              <a:ext cx="153075" cy="144700"/>
            </a:xfrm>
            <a:custGeom>
              <a:avLst/>
              <a:gdLst/>
              <a:ahLst/>
              <a:cxnLst/>
              <a:rect l="l" t="t" r="r" b="b"/>
              <a:pathLst>
                <a:path w="6123" h="5788" extrusionOk="0">
                  <a:moveTo>
                    <a:pt x="4242" y="0"/>
                  </a:moveTo>
                  <a:cubicBezTo>
                    <a:pt x="3058" y="0"/>
                    <a:pt x="1761" y="926"/>
                    <a:pt x="808" y="1813"/>
                  </a:cubicBezTo>
                  <a:cubicBezTo>
                    <a:pt x="0" y="2572"/>
                    <a:pt x="74" y="3870"/>
                    <a:pt x="931" y="4532"/>
                  </a:cubicBezTo>
                  <a:lnTo>
                    <a:pt x="2082" y="5413"/>
                  </a:lnTo>
                  <a:cubicBezTo>
                    <a:pt x="2413" y="5668"/>
                    <a:pt x="2795" y="5787"/>
                    <a:pt x="3170" y="5787"/>
                  </a:cubicBezTo>
                  <a:cubicBezTo>
                    <a:pt x="3877" y="5787"/>
                    <a:pt x="4561" y="5365"/>
                    <a:pt x="4849" y="4629"/>
                  </a:cubicBezTo>
                  <a:cubicBezTo>
                    <a:pt x="5535" y="2768"/>
                    <a:pt x="6122" y="369"/>
                    <a:pt x="4702" y="50"/>
                  </a:cubicBezTo>
                  <a:cubicBezTo>
                    <a:pt x="4551" y="16"/>
                    <a:pt x="4398" y="0"/>
                    <a:pt x="42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37"/>
            <p:cNvSpPr/>
            <p:nvPr/>
          </p:nvSpPr>
          <p:spPr>
            <a:xfrm>
              <a:off x="3205375" y="328438"/>
              <a:ext cx="162250" cy="168050"/>
            </a:xfrm>
            <a:custGeom>
              <a:avLst/>
              <a:gdLst/>
              <a:ahLst/>
              <a:cxnLst/>
              <a:rect l="l" t="t" r="r" b="b"/>
              <a:pathLst>
                <a:path w="6490" h="6722" extrusionOk="0">
                  <a:moveTo>
                    <a:pt x="4500" y="930"/>
                  </a:moveTo>
                  <a:cubicBezTo>
                    <a:pt x="4622" y="930"/>
                    <a:pt x="4738" y="942"/>
                    <a:pt x="4849" y="967"/>
                  </a:cubicBezTo>
                  <a:cubicBezTo>
                    <a:pt x="5021" y="1016"/>
                    <a:pt x="5143" y="1089"/>
                    <a:pt x="5216" y="1236"/>
                  </a:cubicBezTo>
                  <a:cubicBezTo>
                    <a:pt x="5535" y="1800"/>
                    <a:pt x="5314" y="3146"/>
                    <a:pt x="4653" y="4934"/>
                  </a:cubicBezTo>
                  <a:cubicBezTo>
                    <a:pt x="4506" y="5350"/>
                    <a:pt x="4188" y="5644"/>
                    <a:pt x="3772" y="5742"/>
                  </a:cubicBezTo>
                  <a:cubicBezTo>
                    <a:pt x="3649" y="5780"/>
                    <a:pt x="3522" y="5800"/>
                    <a:pt x="3395" y="5800"/>
                  </a:cubicBezTo>
                  <a:cubicBezTo>
                    <a:pt x="3116" y="5800"/>
                    <a:pt x="2840" y="5707"/>
                    <a:pt x="2621" y="5522"/>
                  </a:cubicBezTo>
                  <a:lnTo>
                    <a:pt x="1470" y="4640"/>
                  </a:lnTo>
                  <a:cubicBezTo>
                    <a:pt x="1151" y="4420"/>
                    <a:pt x="956" y="4052"/>
                    <a:pt x="956" y="3661"/>
                  </a:cubicBezTo>
                  <a:cubicBezTo>
                    <a:pt x="931" y="3269"/>
                    <a:pt x="1078" y="2902"/>
                    <a:pt x="1372" y="2632"/>
                  </a:cubicBezTo>
                  <a:cubicBezTo>
                    <a:pt x="2570" y="1519"/>
                    <a:pt x="3657" y="930"/>
                    <a:pt x="4500" y="930"/>
                  </a:cubicBezTo>
                  <a:close/>
                  <a:moveTo>
                    <a:pt x="4491" y="1"/>
                  </a:moveTo>
                  <a:cubicBezTo>
                    <a:pt x="3404" y="1"/>
                    <a:pt x="2131" y="654"/>
                    <a:pt x="735" y="1947"/>
                  </a:cubicBezTo>
                  <a:cubicBezTo>
                    <a:pt x="270" y="2412"/>
                    <a:pt x="1" y="3048"/>
                    <a:pt x="25" y="3710"/>
                  </a:cubicBezTo>
                  <a:cubicBezTo>
                    <a:pt x="74" y="4371"/>
                    <a:pt x="392" y="4983"/>
                    <a:pt x="907" y="5375"/>
                  </a:cubicBezTo>
                  <a:lnTo>
                    <a:pt x="2057" y="6256"/>
                  </a:lnTo>
                  <a:cubicBezTo>
                    <a:pt x="2449" y="6550"/>
                    <a:pt x="2915" y="6722"/>
                    <a:pt x="3404" y="6722"/>
                  </a:cubicBezTo>
                  <a:cubicBezTo>
                    <a:pt x="3625" y="6722"/>
                    <a:pt x="3821" y="6697"/>
                    <a:pt x="4041" y="6624"/>
                  </a:cubicBezTo>
                  <a:cubicBezTo>
                    <a:pt x="4727" y="6428"/>
                    <a:pt x="5265" y="5938"/>
                    <a:pt x="5510" y="5277"/>
                  </a:cubicBezTo>
                  <a:cubicBezTo>
                    <a:pt x="6318" y="3097"/>
                    <a:pt x="6490" y="1653"/>
                    <a:pt x="6025" y="796"/>
                  </a:cubicBezTo>
                  <a:cubicBezTo>
                    <a:pt x="5829" y="428"/>
                    <a:pt x="5486" y="159"/>
                    <a:pt x="5045" y="61"/>
                  </a:cubicBezTo>
                  <a:cubicBezTo>
                    <a:pt x="4866" y="21"/>
                    <a:pt x="4682" y="1"/>
                    <a:pt x="44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37"/>
            <p:cNvSpPr/>
            <p:nvPr/>
          </p:nvSpPr>
          <p:spPr>
            <a:xfrm>
              <a:off x="3251300" y="395463"/>
              <a:ext cx="46550" cy="55125"/>
            </a:xfrm>
            <a:custGeom>
              <a:avLst/>
              <a:gdLst/>
              <a:ahLst/>
              <a:cxnLst/>
              <a:rect l="l" t="t" r="r" b="b"/>
              <a:pathLst>
                <a:path w="1862" h="2205" extrusionOk="0">
                  <a:moveTo>
                    <a:pt x="1861" y="0"/>
                  </a:moveTo>
                  <a:lnTo>
                    <a:pt x="0" y="2204"/>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37"/>
            <p:cNvSpPr/>
            <p:nvPr/>
          </p:nvSpPr>
          <p:spPr>
            <a:xfrm>
              <a:off x="3237200" y="382338"/>
              <a:ext cx="75325" cy="81100"/>
            </a:xfrm>
            <a:custGeom>
              <a:avLst/>
              <a:gdLst/>
              <a:ahLst/>
              <a:cxnLst/>
              <a:rect l="l" t="t" r="r" b="b"/>
              <a:pathLst>
                <a:path w="3013" h="3244" extrusionOk="0">
                  <a:moveTo>
                    <a:pt x="2426" y="1"/>
                  </a:moveTo>
                  <a:cubicBezTo>
                    <a:pt x="2283" y="1"/>
                    <a:pt x="2140" y="62"/>
                    <a:pt x="2033" y="182"/>
                  </a:cubicBezTo>
                  <a:lnTo>
                    <a:pt x="172" y="2386"/>
                  </a:lnTo>
                  <a:cubicBezTo>
                    <a:pt x="1" y="2607"/>
                    <a:pt x="25" y="2925"/>
                    <a:pt x="246" y="3121"/>
                  </a:cubicBezTo>
                  <a:cubicBezTo>
                    <a:pt x="319" y="3194"/>
                    <a:pt x="442" y="3243"/>
                    <a:pt x="564" y="3243"/>
                  </a:cubicBezTo>
                  <a:cubicBezTo>
                    <a:pt x="711" y="3243"/>
                    <a:pt x="858" y="3170"/>
                    <a:pt x="956" y="3047"/>
                  </a:cubicBezTo>
                  <a:lnTo>
                    <a:pt x="2817" y="843"/>
                  </a:lnTo>
                  <a:cubicBezTo>
                    <a:pt x="3013" y="623"/>
                    <a:pt x="2988" y="305"/>
                    <a:pt x="2768" y="133"/>
                  </a:cubicBezTo>
                  <a:cubicBezTo>
                    <a:pt x="2668" y="44"/>
                    <a:pt x="2547" y="1"/>
                    <a:pt x="24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37"/>
            <p:cNvSpPr/>
            <p:nvPr/>
          </p:nvSpPr>
          <p:spPr>
            <a:xfrm>
              <a:off x="2546650" y="357463"/>
              <a:ext cx="153675" cy="144700"/>
            </a:xfrm>
            <a:custGeom>
              <a:avLst/>
              <a:gdLst/>
              <a:ahLst/>
              <a:cxnLst/>
              <a:rect l="l" t="t" r="r" b="b"/>
              <a:pathLst>
                <a:path w="6147" h="5788" extrusionOk="0">
                  <a:moveTo>
                    <a:pt x="1888" y="1"/>
                  </a:moveTo>
                  <a:cubicBezTo>
                    <a:pt x="1730" y="1"/>
                    <a:pt x="1574" y="17"/>
                    <a:pt x="1421" y="51"/>
                  </a:cubicBezTo>
                  <a:cubicBezTo>
                    <a:pt x="0" y="369"/>
                    <a:pt x="613" y="2794"/>
                    <a:pt x="1298" y="4630"/>
                  </a:cubicBezTo>
                  <a:cubicBezTo>
                    <a:pt x="1570" y="5366"/>
                    <a:pt x="2260" y="5788"/>
                    <a:pt x="2964" y="5788"/>
                  </a:cubicBezTo>
                  <a:cubicBezTo>
                    <a:pt x="3339" y="5788"/>
                    <a:pt x="3718" y="5669"/>
                    <a:pt x="4041" y="5414"/>
                  </a:cubicBezTo>
                  <a:lnTo>
                    <a:pt x="5192" y="4532"/>
                  </a:lnTo>
                  <a:cubicBezTo>
                    <a:pt x="6073" y="3871"/>
                    <a:pt x="6147" y="2573"/>
                    <a:pt x="5314" y="1814"/>
                  </a:cubicBezTo>
                  <a:cubicBezTo>
                    <a:pt x="4384" y="927"/>
                    <a:pt x="3089" y="1"/>
                    <a:pt x="188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37"/>
            <p:cNvSpPr/>
            <p:nvPr/>
          </p:nvSpPr>
          <p:spPr>
            <a:xfrm>
              <a:off x="2544200" y="345588"/>
              <a:ext cx="162250" cy="168050"/>
            </a:xfrm>
            <a:custGeom>
              <a:avLst/>
              <a:gdLst/>
              <a:ahLst/>
              <a:cxnLst/>
              <a:rect l="l" t="t" r="r" b="b"/>
              <a:pathLst>
                <a:path w="6490" h="6722" extrusionOk="0">
                  <a:moveTo>
                    <a:pt x="1984" y="942"/>
                  </a:moveTo>
                  <a:cubicBezTo>
                    <a:pt x="2817" y="942"/>
                    <a:pt x="3919" y="1530"/>
                    <a:pt x="5118" y="2632"/>
                  </a:cubicBezTo>
                  <a:cubicBezTo>
                    <a:pt x="5388" y="2901"/>
                    <a:pt x="5559" y="3269"/>
                    <a:pt x="5535" y="3660"/>
                  </a:cubicBezTo>
                  <a:cubicBezTo>
                    <a:pt x="5510" y="4052"/>
                    <a:pt x="5339" y="4419"/>
                    <a:pt x="5021" y="4664"/>
                  </a:cubicBezTo>
                  <a:lnTo>
                    <a:pt x="3870" y="5521"/>
                  </a:lnTo>
                  <a:cubicBezTo>
                    <a:pt x="3634" y="5707"/>
                    <a:pt x="3363" y="5799"/>
                    <a:pt x="3082" y="5799"/>
                  </a:cubicBezTo>
                  <a:cubicBezTo>
                    <a:pt x="2954" y="5799"/>
                    <a:pt x="2824" y="5780"/>
                    <a:pt x="2694" y="5742"/>
                  </a:cubicBezTo>
                  <a:cubicBezTo>
                    <a:pt x="2302" y="5644"/>
                    <a:pt x="1984" y="5350"/>
                    <a:pt x="1837" y="4958"/>
                  </a:cubicBezTo>
                  <a:cubicBezTo>
                    <a:pt x="1151" y="3171"/>
                    <a:pt x="956" y="1799"/>
                    <a:pt x="1249" y="1236"/>
                  </a:cubicBezTo>
                  <a:cubicBezTo>
                    <a:pt x="1347" y="1089"/>
                    <a:pt x="1445" y="1016"/>
                    <a:pt x="1617" y="967"/>
                  </a:cubicBezTo>
                  <a:cubicBezTo>
                    <a:pt x="1739" y="942"/>
                    <a:pt x="1862" y="942"/>
                    <a:pt x="1984" y="942"/>
                  </a:cubicBezTo>
                  <a:close/>
                  <a:moveTo>
                    <a:pt x="1981" y="1"/>
                  </a:moveTo>
                  <a:cubicBezTo>
                    <a:pt x="1790" y="1"/>
                    <a:pt x="1603" y="21"/>
                    <a:pt x="1421" y="61"/>
                  </a:cubicBezTo>
                  <a:cubicBezTo>
                    <a:pt x="1005" y="159"/>
                    <a:pt x="662" y="428"/>
                    <a:pt x="441" y="795"/>
                  </a:cubicBezTo>
                  <a:cubicBezTo>
                    <a:pt x="1" y="1652"/>
                    <a:pt x="172" y="3122"/>
                    <a:pt x="980" y="5277"/>
                  </a:cubicBezTo>
                  <a:cubicBezTo>
                    <a:pt x="1225" y="5938"/>
                    <a:pt x="1764" y="6427"/>
                    <a:pt x="2449" y="6623"/>
                  </a:cubicBezTo>
                  <a:cubicBezTo>
                    <a:pt x="2645" y="6697"/>
                    <a:pt x="2866" y="6721"/>
                    <a:pt x="3062" y="6721"/>
                  </a:cubicBezTo>
                  <a:cubicBezTo>
                    <a:pt x="3551" y="6721"/>
                    <a:pt x="4041" y="6574"/>
                    <a:pt x="4433" y="6256"/>
                  </a:cubicBezTo>
                  <a:lnTo>
                    <a:pt x="5584" y="5374"/>
                  </a:lnTo>
                  <a:cubicBezTo>
                    <a:pt x="6098" y="4983"/>
                    <a:pt x="6416" y="4370"/>
                    <a:pt x="6441" y="3709"/>
                  </a:cubicBezTo>
                  <a:cubicBezTo>
                    <a:pt x="6490" y="3048"/>
                    <a:pt x="6220" y="2411"/>
                    <a:pt x="5731" y="1971"/>
                  </a:cubicBezTo>
                  <a:cubicBezTo>
                    <a:pt x="4334" y="657"/>
                    <a:pt x="3079" y="1"/>
                    <a:pt x="19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37"/>
            <p:cNvSpPr/>
            <p:nvPr/>
          </p:nvSpPr>
          <p:spPr>
            <a:xfrm>
              <a:off x="2613375" y="412588"/>
              <a:ext cx="47175" cy="55125"/>
            </a:xfrm>
            <a:custGeom>
              <a:avLst/>
              <a:gdLst/>
              <a:ahLst/>
              <a:cxnLst/>
              <a:rect l="l" t="t" r="r" b="b"/>
              <a:pathLst>
                <a:path w="1887" h="2205" extrusionOk="0">
                  <a:moveTo>
                    <a:pt x="1" y="1"/>
                  </a:moveTo>
                  <a:lnTo>
                    <a:pt x="1886" y="2205"/>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37"/>
            <p:cNvSpPr/>
            <p:nvPr/>
          </p:nvSpPr>
          <p:spPr>
            <a:xfrm>
              <a:off x="2599300" y="399688"/>
              <a:ext cx="75325" cy="80875"/>
            </a:xfrm>
            <a:custGeom>
              <a:avLst/>
              <a:gdLst/>
              <a:ahLst/>
              <a:cxnLst/>
              <a:rect l="l" t="t" r="r" b="b"/>
              <a:pathLst>
                <a:path w="3013" h="3235" extrusionOk="0">
                  <a:moveTo>
                    <a:pt x="571" y="0"/>
                  </a:moveTo>
                  <a:cubicBezTo>
                    <a:pt x="457" y="0"/>
                    <a:pt x="342" y="39"/>
                    <a:pt x="245" y="125"/>
                  </a:cubicBezTo>
                  <a:cubicBezTo>
                    <a:pt x="25" y="296"/>
                    <a:pt x="0" y="639"/>
                    <a:pt x="172" y="835"/>
                  </a:cubicBezTo>
                  <a:lnTo>
                    <a:pt x="2057" y="3039"/>
                  </a:lnTo>
                  <a:cubicBezTo>
                    <a:pt x="2155" y="3162"/>
                    <a:pt x="2302" y="3235"/>
                    <a:pt x="2449" y="3235"/>
                  </a:cubicBezTo>
                  <a:cubicBezTo>
                    <a:pt x="2547" y="3235"/>
                    <a:pt x="2670" y="3186"/>
                    <a:pt x="2768" y="3113"/>
                  </a:cubicBezTo>
                  <a:cubicBezTo>
                    <a:pt x="2988" y="2917"/>
                    <a:pt x="3012" y="2598"/>
                    <a:pt x="2841" y="2378"/>
                  </a:cubicBezTo>
                  <a:lnTo>
                    <a:pt x="955" y="174"/>
                  </a:lnTo>
                  <a:cubicBezTo>
                    <a:pt x="859" y="64"/>
                    <a:pt x="717" y="0"/>
                    <a:pt x="5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37"/>
            <p:cNvSpPr/>
            <p:nvPr/>
          </p:nvSpPr>
          <p:spPr>
            <a:xfrm>
              <a:off x="2465225" y="304838"/>
              <a:ext cx="955675" cy="964650"/>
            </a:xfrm>
            <a:custGeom>
              <a:avLst/>
              <a:gdLst/>
              <a:ahLst/>
              <a:cxnLst/>
              <a:rect l="l" t="t" r="r" b="b"/>
              <a:pathLst>
                <a:path w="38227" h="38586" extrusionOk="0">
                  <a:moveTo>
                    <a:pt x="19787" y="1"/>
                  </a:moveTo>
                  <a:cubicBezTo>
                    <a:pt x="1" y="1"/>
                    <a:pt x="4923" y="14816"/>
                    <a:pt x="4923" y="27354"/>
                  </a:cubicBezTo>
                  <a:cubicBezTo>
                    <a:pt x="4923" y="37684"/>
                    <a:pt x="8294" y="38585"/>
                    <a:pt x="15394" y="38585"/>
                  </a:cubicBezTo>
                  <a:cubicBezTo>
                    <a:pt x="16895" y="38585"/>
                    <a:pt x="18562" y="38545"/>
                    <a:pt x="20399" y="38545"/>
                  </a:cubicBezTo>
                  <a:cubicBezTo>
                    <a:pt x="22240" y="38545"/>
                    <a:pt x="23875" y="38585"/>
                    <a:pt x="25320" y="38585"/>
                  </a:cubicBezTo>
                  <a:cubicBezTo>
                    <a:pt x="32154" y="38585"/>
                    <a:pt x="34724" y="37684"/>
                    <a:pt x="34724" y="27354"/>
                  </a:cubicBezTo>
                  <a:cubicBezTo>
                    <a:pt x="34724" y="14816"/>
                    <a:pt x="38226" y="1"/>
                    <a:pt x="1978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37"/>
            <p:cNvSpPr/>
            <p:nvPr/>
          </p:nvSpPr>
          <p:spPr>
            <a:xfrm>
              <a:off x="2547875" y="291988"/>
              <a:ext cx="814850" cy="990575"/>
            </a:xfrm>
            <a:custGeom>
              <a:avLst/>
              <a:gdLst/>
              <a:ahLst/>
              <a:cxnLst/>
              <a:rect l="l" t="t" r="r" b="b"/>
              <a:pathLst>
                <a:path w="32594" h="39623" extrusionOk="0">
                  <a:moveTo>
                    <a:pt x="16481" y="1029"/>
                  </a:moveTo>
                  <a:cubicBezTo>
                    <a:pt x="21697" y="1029"/>
                    <a:pt x="25370" y="2205"/>
                    <a:pt x="27696" y="4653"/>
                  </a:cubicBezTo>
                  <a:cubicBezTo>
                    <a:pt x="31565" y="8645"/>
                    <a:pt x="31296" y="15722"/>
                    <a:pt x="31027" y="22579"/>
                  </a:cubicBezTo>
                  <a:cubicBezTo>
                    <a:pt x="30978" y="24317"/>
                    <a:pt x="30904" y="26129"/>
                    <a:pt x="30904" y="27868"/>
                  </a:cubicBezTo>
                  <a:cubicBezTo>
                    <a:pt x="30904" y="32888"/>
                    <a:pt x="30292" y="35631"/>
                    <a:pt x="28872" y="37051"/>
                  </a:cubicBezTo>
                  <a:cubicBezTo>
                    <a:pt x="27537" y="38366"/>
                    <a:pt x="25342" y="38595"/>
                    <a:pt x="22183" y="38595"/>
                  </a:cubicBezTo>
                  <a:cubicBezTo>
                    <a:pt x="21459" y="38595"/>
                    <a:pt x="20686" y="38583"/>
                    <a:pt x="19860" y="38569"/>
                  </a:cubicBezTo>
                  <a:cubicBezTo>
                    <a:pt x="19003" y="38569"/>
                    <a:pt x="18073" y="38545"/>
                    <a:pt x="17093" y="38545"/>
                  </a:cubicBezTo>
                  <a:cubicBezTo>
                    <a:pt x="16114" y="38545"/>
                    <a:pt x="15207" y="38569"/>
                    <a:pt x="14326" y="38569"/>
                  </a:cubicBezTo>
                  <a:cubicBezTo>
                    <a:pt x="13503" y="38582"/>
                    <a:pt x="12720" y="38593"/>
                    <a:pt x="11978" y="38593"/>
                  </a:cubicBezTo>
                  <a:cubicBezTo>
                    <a:pt x="8486" y="38593"/>
                    <a:pt x="5910" y="38341"/>
                    <a:pt x="4335" y="36806"/>
                  </a:cubicBezTo>
                  <a:cubicBezTo>
                    <a:pt x="2817" y="35288"/>
                    <a:pt x="2131" y="32545"/>
                    <a:pt x="2131" y="27868"/>
                  </a:cubicBezTo>
                  <a:cubicBezTo>
                    <a:pt x="2131" y="25737"/>
                    <a:pt x="1984" y="23558"/>
                    <a:pt x="1862" y="21428"/>
                  </a:cubicBezTo>
                  <a:cubicBezTo>
                    <a:pt x="1445" y="14791"/>
                    <a:pt x="1029" y="8522"/>
                    <a:pt x="4604" y="4751"/>
                  </a:cubicBezTo>
                  <a:cubicBezTo>
                    <a:pt x="6931" y="2254"/>
                    <a:pt x="10824" y="1029"/>
                    <a:pt x="16481" y="1029"/>
                  </a:cubicBezTo>
                  <a:close/>
                  <a:moveTo>
                    <a:pt x="16481" y="1"/>
                  </a:moveTo>
                  <a:cubicBezTo>
                    <a:pt x="10530" y="1"/>
                    <a:pt x="6392" y="1323"/>
                    <a:pt x="3845" y="4041"/>
                  </a:cubicBezTo>
                  <a:cubicBezTo>
                    <a:pt x="0" y="8155"/>
                    <a:pt x="392" y="14620"/>
                    <a:pt x="833" y="21477"/>
                  </a:cubicBezTo>
                  <a:cubicBezTo>
                    <a:pt x="980" y="23607"/>
                    <a:pt x="1102" y="25786"/>
                    <a:pt x="1102" y="27868"/>
                  </a:cubicBezTo>
                  <a:cubicBezTo>
                    <a:pt x="1102" y="32839"/>
                    <a:pt x="1886" y="35827"/>
                    <a:pt x="3625" y="37516"/>
                  </a:cubicBezTo>
                  <a:cubicBezTo>
                    <a:pt x="5502" y="39373"/>
                    <a:pt x="8374" y="39612"/>
                    <a:pt x="12226" y="39612"/>
                  </a:cubicBezTo>
                  <a:cubicBezTo>
                    <a:pt x="12896" y="39612"/>
                    <a:pt x="13596" y="39605"/>
                    <a:pt x="14326" y="39598"/>
                  </a:cubicBezTo>
                  <a:cubicBezTo>
                    <a:pt x="15207" y="39598"/>
                    <a:pt x="16138" y="39573"/>
                    <a:pt x="17093" y="39573"/>
                  </a:cubicBezTo>
                  <a:cubicBezTo>
                    <a:pt x="18073" y="39573"/>
                    <a:pt x="18979" y="39598"/>
                    <a:pt x="19836" y="39598"/>
                  </a:cubicBezTo>
                  <a:cubicBezTo>
                    <a:pt x="20619" y="39598"/>
                    <a:pt x="21329" y="39622"/>
                    <a:pt x="22015" y="39622"/>
                  </a:cubicBezTo>
                  <a:cubicBezTo>
                    <a:pt x="25517" y="39622"/>
                    <a:pt x="27966" y="39377"/>
                    <a:pt x="29582" y="37761"/>
                  </a:cubicBezTo>
                  <a:cubicBezTo>
                    <a:pt x="31247" y="36120"/>
                    <a:pt x="31933" y="33255"/>
                    <a:pt x="31933" y="27868"/>
                  </a:cubicBezTo>
                  <a:cubicBezTo>
                    <a:pt x="31933" y="26154"/>
                    <a:pt x="31982" y="24342"/>
                    <a:pt x="32055" y="22603"/>
                  </a:cubicBezTo>
                  <a:cubicBezTo>
                    <a:pt x="32325" y="15551"/>
                    <a:pt x="32594" y="8253"/>
                    <a:pt x="28431" y="3943"/>
                  </a:cubicBezTo>
                  <a:cubicBezTo>
                    <a:pt x="25884" y="1299"/>
                    <a:pt x="21966" y="1"/>
                    <a:pt x="164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37"/>
            <p:cNvSpPr/>
            <p:nvPr/>
          </p:nvSpPr>
          <p:spPr>
            <a:xfrm>
              <a:off x="2673375" y="260763"/>
              <a:ext cx="533250" cy="362925"/>
            </a:xfrm>
            <a:custGeom>
              <a:avLst/>
              <a:gdLst/>
              <a:ahLst/>
              <a:cxnLst/>
              <a:rect l="l" t="t" r="r" b="b"/>
              <a:pathLst>
                <a:path w="21330" h="14517" extrusionOk="0">
                  <a:moveTo>
                    <a:pt x="12220" y="1"/>
                  </a:moveTo>
                  <a:cubicBezTo>
                    <a:pt x="10898" y="1"/>
                    <a:pt x="9820" y="344"/>
                    <a:pt x="8571" y="564"/>
                  </a:cubicBezTo>
                  <a:cubicBezTo>
                    <a:pt x="7298" y="809"/>
                    <a:pt x="6122" y="613"/>
                    <a:pt x="4849" y="1103"/>
                  </a:cubicBezTo>
                  <a:cubicBezTo>
                    <a:pt x="3649" y="1544"/>
                    <a:pt x="2523" y="2205"/>
                    <a:pt x="1543" y="3037"/>
                  </a:cubicBezTo>
                  <a:cubicBezTo>
                    <a:pt x="760" y="3650"/>
                    <a:pt x="0" y="4531"/>
                    <a:pt x="441" y="5560"/>
                  </a:cubicBezTo>
                  <a:cubicBezTo>
                    <a:pt x="588" y="5878"/>
                    <a:pt x="833" y="6147"/>
                    <a:pt x="1151" y="6319"/>
                  </a:cubicBezTo>
                  <a:cubicBezTo>
                    <a:pt x="1617" y="6613"/>
                    <a:pt x="2131" y="6710"/>
                    <a:pt x="2645" y="6735"/>
                  </a:cubicBezTo>
                  <a:cubicBezTo>
                    <a:pt x="2841" y="6735"/>
                    <a:pt x="2890" y="6980"/>
                    <a:pt x="2719" y="7078"/>
                  </a:cubicBezTo>
                  <a:cubicBezTo>
                    <a:pt x="2082" y="7372"/>
                    <a:pt x="1543" y="7861"/>
                    <a:pt x="1445" y="8767"/>
                  </a:cubicBezTo>
                  <a:cubicBezTo>
                    <a:pt x="1396" y="9282"/>
                    <a:pt x="1494" y="9771"/>
                    <a:pt x="1690" y="10237"/>
                  </a:cubicBezTo>
                  <a:cubicBezTo>
                    <a:pt x="2351" y="11779"/>
                    <a:pt x="3698" y="12906"/>
                    <a:pt x="5216" y="13592"/>
                  </a:cubicBezTo>
                  <a:cubicBezTo>
                    <a:pt x="6637" y="14204"/>
                    <a:pt x="8204" y="14424"/>
                    <a:pt x="9747" y="14498"/>
                  </a:cubicBezTo>
                  <a:cubicBezTo>
                    <a:pt x="10018" y="14510"/>
                    <a:pt x="10292" y="14516"/>
                    <a:pt x="10565" y="14516"/>
                  </a:cubicBezTo>
                  <a:cubicBezTo>
                    <a:pt x="13027" y="14516"/>
                    <a:pt x="15531" y="14001"/>
                    <a:pt x="17558" y="12612"/>
                  </a:cubicBezTo>
                  <a:cubicBezTo>
                    <a:pt x="19811" y="11069"/>
                    <a:pt x="21329" y="8253"/>
                    <a:pt x="20766" y="5584"/>
                  </a:cubicBezTo>
                  <a:cubicBezTo>
                    <a:pt x="20301" y="3356"/>
                    <a:pt x="18464" y="1568"/>
                    <a:pt x="16358" y="711"/>
                  </a:cubicBezTo>
                  <a:cubicBezTo>
                    <a:pt x="15036" y="197"/>
                    <a:pt x="13616" y="1"/>
                    <a:pt x="12220" y="1"/>
                  </a:cubicBezTo>
                  <a:close/>
                </a:path>
              </a:pathLst>
            </a:custGeom>
            <a:solidFill>
              <a:srgbClr val="91FC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37"/>
            <p:cNvSpPr/>
            <p:nvPr/>
          </p:nvSpPr>
          <p:spPr>
            <a:xfrm>
              <a:off x="2662975" y="249138"/>
              <a:ext cx="554675" cy="385700"/>
            </a:xfrm>
            <a:custGeom>
              <a:avLst/>
              <a:gdLst/>
              <a:ahLst/>
              <a:cxnLst/>
              <a:rect l="l" t="t" r="r" b="b"/>
              <a:pathLst>
                <a:path w="22187" h="15428" extrusionOk="0">
                  <a:moveTo>
                    <a:pt x="12660" y="931"/>
                  </a:moveTo>
                  <a:cubicBezTo>
                    <a:pt x="14130" y="931"/>
                    <a:pt x="15452" y="1151"/>
                    <a:pt x="16603" y="1617"/>
                  </a:cubicBezTo>
                  <a:cubicBezTo>
                    <a:pt x="18733" y="2474"/>
                    <a:pt x="20325" y="4212"/>
                    <a:pt x="20717" y="6147"/>
                  </a:cubicBezTo>
                  <a:cubicBezTo>
                    <a:pt x="21207" y="8449"/>
                    <a:pt x="19982" y="11167"/>
                    <a:pt x="17729" y="12710"/>
                  </a:cubicBezTo>
                  <a:cubicBezTo>
                    <a:pt x="15961" y="13918"/>
                    <a:pt x="13703" y="14513"/>
                    <a:pt x="10953" y="14513"/>
                  </a:cubicBezTo>
                  <a:cubicBezTo>
                    <a:pt x="10694" y="14513"/>
                    <a:pt x="10430" y="14508"/>
                    <a:pt x="10163" y="14497"/>
                  </a:cubicBezTo>
                  <a:cubicBezTo>
                    <a:pt x="8424" y="14424"/>
                    <a:pt x="7004" y="14155"/>
                    <a:pt x="5804" y="13616"/>
                  </a:cubicBezTo>
                  <a:cubicBezTo>
                    <a:pt x="4261" y="12930"/>
                    <a:pt x="3086" y="11853"/>
                    <a:pt x="2547" y="10530"/>
                  </a:cubicBezTo>
                  <a:cubicBezTo>
                    <a:pt x="2351" y="10090"/>
                    <a:pt x="2278" y="9673"/>
                    <a:pt x="2302" y="9281"/>
                  </a:cubicBezTo>
                  <a:cubicBezTo>
                    <a:pt x="2376" y="8669"/>
                    <a:pt x="2694" y="8253"/>
                    <a:pt x="3331" y="7935"/>
                  </a:cubicBezTo>
                  <a:cubicBezTo>
                    <a:pt x="3600" y="7812"/>
                    <a:pt x="3747" y="7543"/>
                    <a:pt x="3698" y="7249"/>
                  </a:cubicBezTo>
                  <a:cubicBezTo>
                    <a:pt x="3624" y="6955"/>
                    <a:pt x="3380" y="6735"/>
                    <a:pt x="3086" y="6735"/>
                  </a:cubicBezTo>
                  <a:cubicBezTo>
                    <a:pt x="2547" y="6710"/>
                    <a:pt x="2155" y="6612"/>
                    <a:pt x="1812" y="6392"/>
                  </a:cubicBezTo>
                  <a:cubicBezTo>
                    <a:pt x="1567" y="6245"/>
                    <a:pt x="1372" y="6049"/>
                    <a:pt x="1274" y="5829"/>
                  </a:cubicBezTo>
                  <a:cubicBezTo>
                    <a:pt x="1127" y="5461"/>
                    <a:pt x="1029" y="4825"/>
                    <a:pt x="2229" y="3845"/>
                  </a:cubicBezTo>
                  <a:cubicBezTo>
                    <a:pt x="3257" y="3013"/>
                    <a:pt x="4310" y="2400"/>
                    <a:pt x="5412" y="1984"/>
                  </a:cubicBezTo>
                  <a:cubicBezTo>
                    <a:pt x="6147" y="1715"/>
                    <a:pt x="6832" y="1690"/>
                    <a:pt x="7567" y="1641"/>
                  </a:cubicBezTo>
                  <a:cubicBezTo>
                    <a:pt x="8057" y="1617"/>
                    <a:pt x="8546" y="1592"/>
                    <a:pt x="9061" y="1494"/>
                  </a:cubicBezTo>
                  <a:cubicBezTo>
                    <a:pt x="9428" y="1421"/>
                    <a:pt x="9795" y="1347"/>
                    <a:pt x="10138" y="1274"/>
                  </a:cubicBezTo>
                  <a:cubicBezTo>
                    <a:pt x="10971" y="1102"/>
                    <a:pt x="11754" y="931"/>
                    <a:pt x="12636" y="931"/>
                  </a:cubicBezTo>
                  <a:close/>
                  <a:moveTo>
                    <a:pt x="12636" y="1"/>
                  </a:moveTo>
                  <a:cubicBezTo>
                    <a:pt x="11656" y="1"/>
                    <a:pt x="10775" y="196"/>
                    <a:pt x="9942" y="368"/>
                  </a:cubicBezTo>
                  <a:cubicBezTo>
                    <a:pt x="9599" y="441"/>
                    <a:pt x="9257" y="515"/>
                    <a:pt x="8914" y="588"/>
                  </a:cubicBezTo>
                  <a:cubicBezTo>
                    <a:pt x="8449" y="662"/>
                    <a:pt x="7983" y="686"/>
                    <a:pt x="7518" y="735"/>
                  </a:cubicBezTo>
                  <a:cubicBezTo>
                    <a:pt x="6759" y="760"/>
                    <a:pt x="5951" y="809"/>
                    <a:pt x="5118" y="1127"/>
                  </a:cubicBezTo>
                  <a:cubicBezTo>
                    <a:pt x="3894" y="1568"/>
                    <a:pt x="2743" y="2229"/>
                    <a:pt x="1665" y="3135"/>
                  </a:cubicBezTo>
                  <a:cubicBezTo>
                    <a:pt x="416" y="4163"/>
                    <a:pt x="0" y="5192"/>
                    <a:pt x="441" y="6196"/>
                  </a:cubicBezTo>
                  <a:cubicBezTo>
                    <a:pt x="612" y="6612"/>
                    <a:pt x="931" y="6931"/>
                    <a:pt x="1323" y="7175"/>
                  </a:cubicBezTo>
                  <a:cubicBezTo>
                    <a:pt x="1616" y="7347"/>
                    <a:pt x="1910" y="7469"/>
                    <a:pt x="2253" y="7543"/>
                  </a:cubicBezTo>
                  <a:cubicBezTo>
                    <a:pt x="1739" y="7959"/>
                    <a:pt x="1469" y="8522"/>
                    <a:pt x="1396" y="9208"/>
                  </a:cubicBezTo>
                  <a:cubicBezTo>
                    <a:pt x="1347" y="9747"/>
                    <a:pt x="1445" y="10310"/>
                    <a:pt x="1690" y="10873"/>
                  </a:cubicBezTo>
                  <a:cubicBezTo>
                    <a:pt x="2351" y="12416"/>
                    <a:pt x="3673" y="13689"/>
                    <a:pt x="5437" y="14473"/>
                  </a:cubicBezTo>
                  <a:cubicBezTo>
                    <a:pt x="6734" y="15036"/>
                    <a:pt x="8277" y="15354"/>
                    <a:pt x="10138" y="15428"/>
                  </a:cubicBezTo>
                  <a:lnTo>
                    <a:pt x="10946" y="15428"/>
                  </a:lnTo>
                  <a:cubicBezTo>
                    <a:pt x="13885" y="15428"/>
                    <a:pt x="16334" y="14767"/>
                    <a:pt x="18244" y="13469"/>
                  </a:cubicBezTo>
                  <a:cubicBezTo>
                    <a:pt x="20790" y="11706"/>
                    <a:pt x="22186" y="8620"/>
                    <a:pt x="21623" y="5951"/>
                  </a:cubicBezTo>
                  <a:cubicBezTo>
                    <a:pt x="21158" y="3723"/>
                    <a:pt x="19370" y="1739"/>
                    <a:pt x="16946" y="760"/>
                  </a:cubicBezTo>
                  <a:cubicBezTo>
                    <a:pt x="15672" y="245"/>
                    <a:pt x="14252" y="1"/>
                    <a:pt x="1266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5" name="Google Shape;1325;p37"/>
            <p:cNvSpPr/>
            <p:nvPr/>
          </p:nvSpPr>
          <p:spPr>
            <a:xfrm>
              <a:off x="2830250" y="307838"/>
              <a:ext cx="267400" cy="171675"/>
            </a:xfrm>
            <a:custGeom>
              <a:avLst/>
              <a:gdLst/>
              <a:ahLst/>
              <a:cxnLst/>
              <a:rect l="l" t="t" r="r" b="b"/>
              <a:pathLst>
                <a:path w="10696" h="6867" extrusionOk="0">
                  <a:moveTo>
                    <a:pt x="4070" y="1"/>
                  </a:moveTo>
                  <a:cubicBezTo>
                    <a:pt x="2960" y="1"/>
                    <a:pt x="1962" y="142"/>
                    <a:pt x="1464" y="567"/>
                  </a:cubicBezTo>
                  <a:cubicBezTo>
                    <a:pt x="1" y="1814"/>
                    <a:pt x="276" y="6867"/>
                    <a:pt x="5189" y="6867"/>
                  </a:cubicBezTo>
                  <a:cubicBezTo>
                    <a:pt x="5292" y="6867"/>
                    <a:pt x="5397" y="6865"/>
                    <a:pt x="5504" y="6860"/>
                  </a:cubicBezTo>
                  <a:cubicBezTo>
                    <a:pt x="10696" y="6664"/>
                    <a:pt x="8957" y="567"/>
                    <a:pt x="8957" y="567"/>
                  </a:cubicBezTo>
                  <a:cubicBezTo>
                    <a:pt x="8957" y="567"/>
                    <a:pt x="6291" y="1"/>
                    <a:pt x="4070"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6" name="Google Shape;1326;p37"/>
            <p:cNvSpPr/>
            <p:nvPr/>
          </p:nvSpPr>
          <p:spPr>
            <a:xfrm>
              <a:off x="2680100" y="977063"/>
              <a:ext cx="112675" cy="99475"/>
            </a:xfrm>
            <a:custGeom>
              <a:avLst/>
              <a:gdLst/>
              <a:ahLst/>
              <a:cxnLst/>
              <a:rect l="l" t="t" r="r" b="b"/>
              <a:pathLst>
                <a:path w="4507" h="3979" extrusionOk="0">
                  <a:moveTo>
                    <a:pt x="1765" y="0"/>
                  </a:moveTo>
                  <a:cubicBezTo>
                    <a:pt x="1356" y="0"/>
                    <a:pt x="977" y="110"/>
                    <a:pt x="711" y="367"/>
                  </a:cubicBezTo>
                  <a:cubicBezTo>
                    <a:pt x="1" y="1102"/>
                    <a:pt x="417" y="2693"/>
                    <a:pt x="1152" y="3428"/>
                  </a:cubicBezTo>
                  <a:cubicBezTo>
                    <a:pt x="1507" y="3795"/>
                    <a:pt x="1978" y="3979"/>
                    <a:pt x="2453" y="3979"/>
                  </a:cubicBezTo>
                  <a:cubicBezTo>
                    <a:pt x="2927" y="3979"/>
                    <a:pt x="3405" y="3795"/>
                    <a:pt x="3772" y="3428"/>
                  </a:cubicBezTo>
                  <a:cubicBezTo>
                    <a:pt x="4507" y="2693"/>
                    <a:pt x="4507" y="1518"/>
                    <a:pt x="3772" y="808"/>
                  </a:cubicBezTo>
                  <a:cubicBezTo>
                    <a:pt x="3304" y="339"/>
                    <a:pt x="2486" y="0"/>
                    <a:pt x="176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37"/>
            <p:cNvSpPr/>
            <p:nvPr/>
          </p:nvSpPr>
          <p:spPr>
            <a:xfrm>
              <a:off x="3107425" y="977063"/>
              <a:ext cx="112675" cy="99475"/>
            </a:xfrm>
            <a:custGeom>
              <a:avLst/>
              <a:gdLst/>
              <a:ahLst/>
              <a:cxnLst/>
              <a:rect l="l" t="t" r="r" b="b"/>
              <a:pathLst>
                <a:path w="4507" h="3979" extrusionOk="0">
                  <a:moveTo>
                    <a:pt x="2717" y="0"/>
                  </a:moveTo>
                  <a:cubicBezTo>
                    <a:pt x="1996" y="0"/>
                    <a:pt x="1179" y="339"/>
                    <a:pt x="711" y="808"/>
                  </a:cubicBezTo>
                  <a:cubicBezTo>
                    <a:pt x="0" y="1518"/>
                    <a:pt x="0" y="2693"/>
                    <a:pt x="711" y="3428"/>
                  </a:cubicBezTo>
                  <a:cubicBezTo>
                    <a:pt x="1078" y="3795"/>
                    <a:pt x="1555" y="3979"/>
                    <a:pt x="2033" y="3979"/>
                  </a:cubicBezTo>
                  <a:cubicBezTo>
                    <a:pt x="2510" y="3979"/>
                    <a:pt x="2988" y="3795"/>
                    <a:pt x="3355" y="3428"/>
                  </a:cubicBezTo>
                  <a:cubicBezTo>
                    <a:pt x="4065" y="2693"/>
                    <a:pt x="4506" y="1102"/>
                    <a:pt x="3772" y="367"/>
                  </a:cubicBezTo>
                  <a:cubicBezTo>
                    <a:pt x="3505" y="110"/>
                    <a:pt x="3127" y="0"/>
                    <a:pt x="271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37"/>
            <p:cNvSpPr/>
            <p:nvPr/>
          </p:nvSpPr>
          <p:spPr>
            <a:xfrm>
              <a:off x="2839275" y="1269663"/>
              <a:ext cx="7375" cy="114525"/>
            </a:xfrm>
            <a:custGeom>
              <a:avLst/>
              <a:gdLst/>
              <a:ahLst/>
              <a:cxnLst/>
              <a:rect l="l" t="t" r="r" b="b"/>
              <a:pathLst>
                <a:path w="295" h="4581" extrusionOk="0">
                  <a:moveTo>
                    <a:pt x="1" y="1"/>
                  </a:moveTo>
                  <a:lnTo>
                    <a:pt x="99" y="4580"/>
                  </a:lnTo>
                  <a:cubicBezTo>
                    <a:pt x="295" y="1740"/>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37"/>
            <p:cNvSpPr/>
            <p:nvPr/>
          </p:nvSpPr>
          <p:spPr>
            <a:xfrm>
              <a:off x="2825200" y="1256763"/>
              <a:ext cx="34300" cy="140275"/>
            </a:xfrm>
            <a:custGeom>
              <a:avLst/>
              <a:gdLst/>
              <a:ahLst/>
              <a:cxnLst/>
              <a:rect l="l" t="t" r="r" b="b"/>
              <a:pathLst>
                <a:path w="1372" h="5611" extrusionOk="0">
                  <a:moveTo>
                    <a:pt x="521" y="0"/>
                  </a:moveTo>
                  <a:cubicBezTo>
                    <a:pt x="503" y="0"/>
                    <a:pt x="484" y="1"/>
                    <a:pt x="466" y="3"/>
                  </a:cubicBezTo>
                  <a:cubicBezTo>
                    <a:pt x="196" y="52"/>
                    <a:pt x="0" y="321"/>
                    <a:pt x="49" y="590"/>
                  </a:cubicBezTo>
                  <a:cubicBezTo>
                    <a:pt x="49" y="615"/>
                    <a:pt x="343" y="2329"/>
                    <a:pt x="147" y="5047"/>
                  </a:cubicBezTo>
                  <a:cubicBezTo>
                    <a:pt x="123" y="5341"/>
                    <a:pt x="343" y="5586"/>
                    <a:pt x="613" y="5610"/>
                  </a:cubicBezTo>
                  <a:lnTo>
                    <a:pt x="662" y="5610"/>
                  </a:lnTo>
                  <a:cubicBezTo>
                    <a:pt x="907" y="5610"/>
                    <a:pt x="1151" y="5390"/>
                    <a:pt x="1151" y="5121"/>
                  </a:cubicBezTo>
                  <a:cubicBezTo>
                    <a:pt x="1372" y="2256"/>
                    <a:pt x="1078" y="492"/>
                    <a:pt x="1078" y="443"/>
                  </a:cubicBezTo>
                  <a:cubicBezTo>
                    <a:pt x="1032" y="168"/>
                    <a:pt x="793" y="0"/>
                    <a:pt x="52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37"/>
            <p:cNvSpPr/>
            <p:nvPr/>
          </p:nvSpPr>
          <p:spPr>
            <a:xfrm>
              <a:off x="3048650" y="1273338"/>
              <a:ext cx="13500" cy="109000"/>
            </a:xfrm>
            <a:custGeom>
              <a:avLst/>
              <a:gdLst/>
              <a:ahLst/>
              <a:cxnLst/>
              <a:rect l="l" t="t" r="r" b="b"/>
              <a:pathLst>
                <a:path w="540" h="4360" extrusionOk="0">
                  <a:moveTo>
                    <a:pt x="50" y="1"/>
                  </a:moveTo>
                  <a:lnTo>
                    <a:pt x="1" y="4360"/>
                  </a:lnTo>
                  <a:cubicBezTo>
                    <a:pt x="539" y="2058"/>
                    <a:pt x="50" y="1"/>
                    <a:pt x="5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1" name="Google Shape;1331;p37"/>
            <p:cNvSpPr/>
            <p:nvPr/>
          </p:nvSpPr>
          <p:spPr>
            <a:xfrm>
              <a:off x="3034575" y="1260688"/>
              <a:ext cx="40425" cy="134500"/>
            </a:xfrm>
            <a:custGeom>
              <a:avLst/>
              <a:gdLst/>
              <a:ahLst/>
              <a:cxnLst/>
              <a:rect l="l" t="t" r="r" b="b"/>
              <a:pathLst>
                <a:path w="1617" h="5380" extrusionOk="0">
                  <a:moveTo>
                    <a:pt x="626" y="0"/>
                  </a:moveTo>
                  <a:cubicBezTo>
                    <a:pt x="582" y="0"/>
                    <a:pt x="536" y="6"/>
                    <a:pt x="490" y="17"/>
                  </a:cubicBezTo>
                  <a:cubicBezTo>
                    <a:pt x="221" y="66"/>
                    <a:pt x="49" y="360"/>
                    <a:pt x="123" y="629"/>
                  </a:cubicBezTo>
                  <a:cubicBezTo>
                    <a:pt x="123" y="654"/>
                    <a:pt x="564" y="2588"/>
                    <a:pt x="74" y="4768"/>
                  </a:cubicBezTo>
                  <a:cubicBezTo>
                    <a:pt x="0" y="5037"/>
                    <a:pt x="172" y="5306"/>
                    <a:pt x="441" y="5380"/>
                  </a:cubicBezTo>
                  <a:lnTo>
                    <a:pt x="564" y="5380"/>
                  </a:lnTo>
                  <a:cubicBezTo>
                    <a:pt x="808" y="5380"/>
                    <a:pt x="1004" y="5233"/>
                    <a:pt x="1053" y="4988"/>
                  </a:cubicBezTo>
                  <a:cubicBezTo>
                    <a:pt x="1617" y="2588"/>
                    <a:pt x="1127" y="482"/>
                    <a:pt x="1102" y="384"/>
                  </a:cubicBezTo>
                  <a:cubicBezTo>
                    <a:pt x="1061" y="157"/>
                    <a:pt x="863" y="0"/>
                    <a:pt x="6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37"/>
            <p:cNvSpPr/>
            <p:nvPr/>
          </p:nvSpPr>
          <p:spPr>
            <a:xfrm>
              <a:off x="2507475" y="1047938"/>
              <a:ext cx="85725" cy="136050"/>
            </a:xfrm>
            <a:custGeom>
              <a:avLst/>
              <a:gdLst/>
              <a:ahLst/>
              <a:cxnLst/>
              <a:rect l="l" t="t" r="r" b="b"/>
              <a:pathLst>
                <a:path w="3429" h="5442" extrusionOk="0">
                  <a:moveTo>
                    <a:pt x="2824" y="0"/>
                  </a:moveTo>
                  <a:cubicBezTo>
                    <a:pt x="2718" y="0"/>
                    <a:pt x="2612" y="33"/>
                    <a:pt x="2522" y="103"/>
                  </a:cubicBezTo>
                  <a:cubicBezTo>
                    <a:pt x="2425" y="177"/>
                    <a:pt x="0" y="2111"/>
                    <a:pt x="612" y="5050"/>
                  </a:cubicBezTo>
                  <a:cubicBezTo>
                    <a:pt x="661" y="5295"/>
                    <a:pt x="882" y="5442"/>
                    <a:pt x="1102" y="5442"/>
                  </a:cubicBezTo>
                  <a:lnTo>
                    <a:pt x="1225" y="5442"/>
                  </a:lnTo>
                  <a:cubicBezTo>
                    <a:pt x="1494" y="5393"/>
                    <a:pt x="1665" y="5123"/>
                    <a:pt x="1616" y="4829"/>
                  </a:cubicBezTo>
                  <a:cubicBezTo>
                    <a:pt x="1151" y="2528"/>
                    <a:pt x="3061" y="985"/>
                    <a:pt x="3159" y="911"/>
                  </a:cubicBezTo>
                  <a:cubicBezTo>
                    <a:pt x="3380" y="740"/>
                    <a:pt x="3429" y="422"/>
                    <a:pt x="3233" y="201"/>
                  </a:cubicBezTo>
                  <a:cubicBezTo>
                    <a:pt x="3131" y="71"/>
                    <a:pt x="2978" y="0"/>
                    <a:pt x="28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37"/>
            <p:cNvSpPr/>
            <p:nvPr/>
          </p:nvSpPr>
          <p:spPr>
            <a:xfrm>
              <a:off x="3318625" y="1086913"/>
              <a:ext cx="145125" cy="57275"/>
            </a:xfrm>
            <a:custGeom>
              <a:avLst/>
              <a:gdLst/>
              <a:ahLst/>
              <a:cxnLst/>
              <a:rect l="l" t="t" r="r" b="b"/>
              <a:pathLst>
                <a:path w="5805" h="2291" extrusionOk="0">
                  <a:moveTo>
                    <a:pt x="579" y="1"/>
                  </a:moveTo>
                  <a:cubicBezTo>
                    <a:pt x="439" y="1"/>
                    <a:pt x="301" y="56"/>
                    <a:pt x="197" y="160"/>
                  </a:cubicBezTo>
                  <a:cubicBezTo>
                    <a:pt x="1" y="356"/>
                    <a:pt x="25" y="699"/>
                    <a:pt x="221" y="895"/>
                  </a:cubicBezTo>
                  <a:cubicBezTo>
                    <a:pt x="295" y="944"/>
                    <a:pt x="1764" y="2291"/>
                    <a:pt x="3772" y="2291"/>
                  </a:cubicBezTo>
                  <a:cubicBezTo>
                    <a:pt x="4286" y="2291"/>
                    <a:pt x="4849" y="2217"/>
                    <a:pt x="5413" y="1997"/>
                  </a:cubicBezTo>
                  <a:cubicBezTo>
                    <a:pt x="5657" y="1899"/>
                    <a:pt x="5804" y="1605"/>
                    <a:pt x="5706" y="1336"/>
                  </a:cubicBezTo>
                  <a:cubicBezTo>
                    <a:pt x="5631" y="1129"/>
                    <a:pt x="5440" y="1008"/>
                    <a:pt x="5233" y="1008"/>
                  </a:cubicBezTo>
                  <a:cubicBezTo>
                    <a:pt x="5171" y="1008"/>
                    <a:pt x="5108" y="1019"/>
                    <a:pt x="5045" y="1042"/>
                  </a:cubicBezTo>
                  <a:cubicBezTo>
                    <a:pt x="4606" y="1208"/>
                    <a:pt x="4182" y="1275"/>
                    <a:pt x="3783" y="1275"/>
                  </a:cubicBezTo>
                  <a:cubicBezTo>
                    <a:pt x="2180" y="1275"/>
                    <a:pt x="990" y="195"/>
                    <a:pt x="931" y="136"/>
                  </a:cubicBezTo>
                  <a:cubicBezTo>
                    <a:pt x="828" y="44"/>
                    <a:pt x="703" y="1"/>
                    <a:pt x="5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37"/>
            <p:cNvSpPr/>
            <p:nvPr/>
          </p:nvSpPr>
          <p:spPr>
            <a:xfrm>
              <a:off x="2588275" y="924388"/>
              <a:ext cx="745075" cy="345100"/>
            </a:xfrm>
            <a:custGeom>
              <a:avLst/>
              <a:gdLst/>
              <a:ahLst/>
              <a:cxnLst/>
              <a:rect l="l" t="t" r="r" b="b"/>
              <a:pathLst>
                <a:path w="29803" h="13804" extrusionOk="0">
                  <a:moveTo>
                    <a:pt x="74" y="1"/>
                  </a:moveTo>
                  <a:cubicBezTo>
                    <a:pt x="25" y="858"/>
                    <a:pt x="1" y="1715"/>
                    <a:pt x="1" y="2572"/>
                  </a:cubicBezTo>
                  <a:cubicBezTo>
                    <a:pt x="1" y="12902"/>
                    <a:pt x="3372" y="13803"/>
                    <a:pt x="10472" y="13803"/>
                  </a:cubicBezTo>
                  <a:cubicBezTo>
                    <a:pt x="11973" y="13803"/>
                    <a:pt x="13640" y="13763"/>
                    <a:pt x="15477" y="13763"/>
                  </a:cubicBezTo>
                  <a:cubicBezTo>
                    <a:pt x="17318" y="13763"/>
                    <a:pt x="18953" y="13803"/>
                    <a:pt x="20398" y="13803"/>
                  </a:cubicBezTo>
                  <a:cubicBezTo>
                    <a:pt x="27232" y="13803"/>
                    <a:pt x="29802" y="12902"/>
                    <a:pt x="29802" y="2572"/>
                  </a:cubicBezTo>
                  <a:cubicBezTo>
                    <a:pt x="29802" y="1764"/>
                    <a:pt x="29778" y="956"/>
                    <a:pt x="29729" y="148"/>
                  </a:cubicBezTo>
                  <a:cubicBezTo>
                    <a:pt x="29331" y="8244"/>
                    <a:pt x="26655" y="9004"/>
                    <a:pt x="20400" y="9004"/>
                  </a:cubicBezTo>
                  <a:cubicBezTo>
                    <a:pt x="18955" y="9004"/>
                    <a:pt x="17319" y="8963"/>
                    <a:pt x="15477" y="8963"/>
                  </a:cubicBezTo>
                  <a:cubicBezTo>
                    <a:pt x="13619" y="8963"/>
                    <a:pt x="11936" y="9005"/>
                    <a:pt x="10424" y="9005"/>
                  </a:cubicBezTo>
                  <a:cubicBezTo>
                    <a:pt x="3901" y="9005"/>
                    <a:pt x="551" y="8230"/>
                    <a:pt x="74"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37"/>
            <p:cNvSpPr/>
            <p:nvPr/>
          </p:nvSpPr>
          <p:spPr>
            <a:xfrm>
              <a:off x="3212100" y="442138"/>
              <a:ext cx="71650" cy="112450"/>
            </a:xfrm>
            <a:custGeom>
              <a:avLst/>
              <a:gdLst/>
              <a:ahLst/>
              <a:cxnLst/>
              <a:rect l="l" t="t" r="r" b="b"/>
              <a:pathLst>
                <a:path w="2866" h="4498" extrusionOk="0">
                  <a:moveTo>
                    <a:pt x="422" y="1"/>
                  </a:moveTo>
                  <a:cubicBezTo>
                    <a:pt x="318" y="1"/>
                    <a:pt x="225" y="36"/>
                    <a:pt x="148" y="117"/>
                  </a:cubicBezTo>
                  <a:cubicBezTo>
                    <a:pt x="1" y="264"/>
                    <a:pt x="25" y="484"/>
                    <a:pt x="99" y="680"/>
                  </a:cubicBezTo>
                  <a:cubicBezTo>
                    <a:pt x="295" y="1268"/>
                    <a:pt x="736" y="1733"/>
                    <a:pt x="1152" y="2198"/>
                  </a:cubicBezTo>
                  <a:cubicBezTo>
                    <a:pt x="1568" y="2663"/>
                    <a:pt x="1960" y="3202"/>
                    <a:pt x="2033" y="3814"/>
                  </a:cubicBezTo>
                  <a:cubicBezTo>
                    <a:pt x="2058" y="4059"/>
                    <a:pt x="2082" y="4378"/>
                    <a:pt x="2303" y="4476"/>
                  </a:cubicBezTo>
                  <a:cubicBezTo>
                    <a:pt x="2338" y="4491"/>
                    <a:pt x="2374" y="4497"/>
                    <a:pt x="2411" y="4497"/>
                  </a:cubicBezTo>
                  <a:cubicBezTo>
                    <a:pt x="2551" y="4497"/>
                    <a:pt x="2690" y="4396"/>
                    <a:pt x="2768" y="4280"/>
                  </a:cubicBezTo>
                  <a:cubicBezTo>
                    <a:pt x="2841" y="4133"/>
                    <a:pt x="2866" y="3937"/>
                    <a:pt x="2866" y="3765"/>
                  </a:cubicBezTo>
                  <a:cubicBezTo>
                    <a:pt x="2841" y="2884"/>
                    <a:pt x="2548" y="2002"/>
                    <a:pt x="2009" y="1268"/>
                  </a:cubicBezTo>
                  <a:cubicBezTo>
                    <a:pt x="1823" y="999"/>
                    <a:pt x="977" y="1"/>
                    <a:pt x="42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37"/>
            <p:cNvSpPr/>
            <p:nvPr/>
          </p:nvSpPr>
          <p:spPr>
            <a:xfrm>
              <a:off x="2891325" y="179638"/>
              <a:ext cx="139600" cy="250825"/>
            </a:xfrm>
            <a:custGeom>
              <a:avLst/>
              <a:gdLst/>
              <a:ahLst/>
              <a:cxnLst/>
              <a:rect l="l" t="t" r="r" b="b"/>
              <a:pathLst>
                <a:path w="5584" h="10033" extrusionOk="0">
                  <a:moveTo>
                    <a:pt x="2688" y="1"/>
                  </a:moveTo>
                  <a:cubicBezTo>
                    <a:pt x="2515" y="1"/>
                    <a:pt x="2341" y="105"/>
                    <a:pt x="2278" y="307"/>
                  </a:cubicBezTo>
                  <a:lnTo>
                    <a:pt x="392" y="6723"/>
                  </a:lnTo>
                  <a:cubicBezTo>
                    <a:pt x="0" y="8045"/>
                    <a:pt x="710" y="9515"/>
                    <a:pt x="2033" y="9907"/>
                  </a:cubicBezTo>
                  <a:cubicBezTo>
                    <a:pt x="2106" y="9931"/>
                    <a:pt x="2180" y="9955"/>
                    <a:pt x="2278" y="9980"/>
                  </a:cubicBezTo>
                  <a:cubicBezTo>
                    <a:pt x="2430" y="10016"/>
                    <a:pt x="2583" y="10032"/>
                    <a:pt x="2736" y="10032"/>
                  </a:cubicBezTo>
                  <a:cubicBezTo>
                    <a:pt x="2999" y="10032"/>
                    <a:pt x="3263" y="9984"/>
                    <a:pt x="3526" y="9907"/>
                  </a:cubicBezTo>
                  <a:cubicBezTo>
                    <a:pt x="4873" y="9466"/>
                    <a:pt x="5583" y="7972"/>
                    <a:pt x="5143" y="6625"/>
                  </a:cubicBezTo>
                  <a:lnTo>
                    <a:pt x="3086" y="283"/>
                  </a:lnTo>
                  <a:cubicBezTo>
                    <a:pt x="3014" y="93"/>
                    <a:pt x="2851" y="1"/>
                    <a:pt x="268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37"/>
            <p:cNvSpPr/>
            <p:nvPr/>
          </p:nvSpPr>
          <p:spPr>
            <a:xfrm>
              <a:off x="2877225" y="167113"/>
              <a:ext cx="161050" cy="276125"/>
            </a:xfrm>
            <a:custGeom>
              <a:avLst/>
              <a:gdLst/>
              <a:ahLst/>
              <a:cxnLst/>
              <a:rect l="l" t="t" r="r" b="b"/>
              <a:pathLst>
                <a:path w="6442" h="11045" extrusionOk="0">
                  <a:moveTo>
                    <a:pt x="3258" y="1249"/>
                  </a:moveTo>
                  <a:lnTo>
                    <a:pt x="5217" y="7298"/>
                  </a:lnTo>
                  <a:cubicBezTo>
                    <a:pt x="5388" y="7836"/>
                    <a:pt x="5339" y="8424"/>
                    <a:pt x="5094" y="8938"/>
                  </a:cubicBezTo>
                  <a:cubicBezTo>
                    <a:pt x="4825" y="9404"/>
                    <a:pt x="4433" y="9746"/>
                    <a:pt x="3919" y="9918"/>
                  </a:cubicBezTo>
                  <a:cubicBezTo>
                    <a:pt x="3690" y="9983"/>
                    <a:pt x="3462" y="10016"/>
                    <a:pt x="3248" y="10016"/>
                  </a:cubicBezTo>
                  <a:cubicBezTo>
                    <a:pt x="3141" y="10016"/>
                    <a:pt x="3037" y="10008"/>
                    <a:pt x="2940" y="9991"/>
                  </a:cubicBezTo>
                  <a:cubicBezTo>
                    <a:pt x="2866" y="9967"/>
                    <a:pt x="2817" y="9942"/>
                    <a:pt x="2744" y="9918"/>
                  </a:cubicBezTo>
                  <a:cubicBezTo>
                    <a:pt x="1715" y="9599"/>
                    <a:pt x="1127" y="8473"/>
                    <a:pt x="1446" y="7371"/>
                  </a:cubicBezTo>
                  <a:lnTo>
                    <a:pt x="3258" y="1249"/>
                  </a:lnTo>
                  <a:close/>
                  <a:moveTo>
                    <a:pt x="3233" y="0"/>
                  </a:moveTo>
                  <a:cubicBezTo>
                    <a:pt x="2817" y="0"/>
                    <a:pt x="2474" y="270"/>
                    <a:pt x="2352" y="661"/>
                  </a:cubicBezTo>
                  <a:lnTo>
                    <a:pt x="466" y="7077"/>
                  </a:lnTo>
                  <a:cubicBezTo>
                    <a:pt x="1" y="8718"/>
                    <a:pt x="883" y="10432"/>
                    <a:pt x="2450" y="10897"/>
                  </a:cubicBezTo>
                  <a:cubicBezTo>
                    <a:pt x="2523" y="10946"/>
                    <a:pt x="2621" y="10971"/>
                    <a:pt x="2719" y="10971"/>
                  </a:cubicBezTo>
                  <a:cubicBezTo>
                    <a:pt x="2891" y="11020"/>
                    <a:pt x="3086" y="11044"/>
                    <a:pt x="3282" y="11044"/>
                  </a:cubicBezTo>
                  <a:cubicBezTo>
                    <a:pt x="3576" y="11044"/>
                    <a:pt x="3895" y="10995"/>
                    <a:pt x="4237" y="10897"/>
                  </a:cubicBezTo>
                  <a:cubicBezTo>
                    <a:pt x="4997" y="10652"/>
                    <a:pt x="5609" y="10114"/>
                    <a:pt x="6001" y="9404"/>
                  </a:cubicBezTo>
                  <a:cubicBezTo>
                    <a:pt x="6368" y="8644"/>
                    <a:pt x="6441" y="7763"/>
                    <a:pt x="6196" y="6979"/>
                  </a:cubicBezTo>
                  <a:lnTo>
                    <a:pt x="4115" y="637"/>
                  </a:lnTo>
                  <a:cubicBezTo>
                    <a:pt x="3992" y="245"/>
                    <a:pt x="3650" y="0"/>
                    <a:pt x="3233" y="0"/>
                  </a:cubicBezTo>
                  <a:close/>
                </a:path>
              </a:pathLst>
            </a:custGeom>
            <a:solidFill>
              <a:srgbClr val="3F31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37"/>
            <p:cNvSpPr/>
            <p:nvPr/>
          </p:nvSpPr>
          <p:spPr>
            <a:xfrm>
              <a:off x="2882750" y="322013"/>
              <a:ext cx="137150" cy="107750"/>
            </a:xfrm>
            <a:custGeom>
              <a:avLst/>
              <a:gdLst/>
              <a:ahLst/>
              <a:cxnLst/>
              <a:rect l="l" t="t" r="r" b="b"/>
              <a:pathLst>
                <a:path w="5486" h="4310" extrusionOk="0">
                  <a:moveTo>
                    <a:pt x="1471" y="0"/>
                  </a:moveTo>
                  <a:cubicBezTo>
                    <a:pt x="1315" y="0"/>
                    <a:pt x="1162" y="109"/>
                    <a:pt x="1127" y="269"/>
                  </a:cubicBezTo>
                  <a:lnTo>
                    <a:pt x="735" y="1028"/>
                  </a:lnTo>
                  <a:cubicBezTo>
                    <a:pt x="735" y="1028"/>
                    <a:pt x="0" y="4016"/>
                    <a:pt x="2621" y="4285"/>
                  </a:cubicBezTo>
                  <a:cubicBezTo>
                    <a:pt x="2782" y="4301"/>
                    <a:pt x="2934" y="4309"/>
                    <a:pt x="3078" y="4309"/>
                  </a:cubicBezTo>
                  <a:cubicBezTo>
                    <a:pt x="5075" y="4309"/>
                    <a:pt x="5440" y="2824"/>
                    <a:pt x="5486" y="2595"/>
                  </a:cubicBezTo>
                  <a:cubicBezTo>
                    <a:pt x="5486" y="2571"/>
                    <a:pt x="5486" y="2546"/>
                    <a:pt x="5486" y="2546"/>
                  </a:cubicBezTo>
                  <a:lnTo>
                    <a:pt x="5486" y="1346"/>
                  </a:lnTo>
                  <a:cubicBezTo>
                    <a:pt x="5486" y="1163"/>
                    <a:pt x="5314" y="1001"/>
                    <a:pt x="5132" y="1001"/>
                  </a:cubicBezTo>
                  <a:cubicBezTo>
                    <a:pt x="5119" y="1001"/>
                    <a:pt x="5106" y="1002"/>
                    <a:pt x="5094" y="1004"/>
                  </a:cubicBezTo>
                  <a:cubicBezTo>
                    <a:pt x="4971" y="1017"/>
                    <a:pt x="4847" y="1023"/>
                    <a:pt x="4723" y="1023"/>
                  </a:cubicBezTo>
                  <a:cubicBezTo>
                    <a:pt x="3489" y="1023"/>
                    <a:pt x="2242" y="405"/>
                    <a:pt x="1641" y="49"/>
                  </a:cubicBezTo>
                  <a:cubicBezTo>
                    <a:pt x="1588" y="15"/>
                    <a:pt x="1529" y="0"/>
                    <a:pt x="1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9" name="Google Shape;1339;p37"/>
            <p:cNvSpPr/>
            <p:nvPr/>
          </p:nvSpPr>
          <p:spPr>
            <a:xfrm>
              <a:off x="2880900" y="311663"/>
              <a:ext cx="149400" cy="128500"/>
            </a:xfrm>
            <a:custGeom>
              <a:avLst/>
              <a:gdLst/>
              <a:ahLst/>
              <a:cxnLst/>
              <a:rect l="l" t="t" r="r" b="b"/>
              <a:pathLst>
                <a:path w="5976" h="5140" extrusionOk="0">
                  <a:moveTo>
                    <a:pt x="1568" y="854"/>
                  </a:moveTo>
                  <a:cubicBezTo>
                    <a:pt x="2265" y="1259"/>
                    <a:pt x="3518" y="1849"/>
                    <a:pt x="4798" y="1849"/>
                  </a:cubicBezTo>
                  <a:cubicBezTo>
                    <a:pt x="4913" y="1849"/>
                    <a:pt x="5028" y="1844"/>
                    <a:pt x="5143" y="1834"/>
                  </a:cubicBezTo>
                  <a:lnTo>
                    <a:pt x="5143" y="2936"/>
                  </a:lnTo>
                  <a:cubicBezTo>
                    <a:pt x="5098" y="3186"/>
                    <a:pt x="4799" y="4303"/>
                    <a:pt x="3126" y="4303"/>
                  </a:cubicBezTo>
                  <a:cubicBezTo>
                    <a:pt x="2999" y="4303"/>
                    <a:pt x="2863" y="4297"/>
                    <a:pt x="2719" y="4283"/>
                  </a:cubicBezTo>
                  <a:cubicBezTo>
                    <a:pt x="2156" y="4234"/>
                    <a:pt x="1740" y="4013"/>
                    <a:pt x="1470" y="3646"/>
                  </a:cubicBezTo>
                  <a:cubicBezTo>
                    <a:pt x="980" y="2936"/>
                    <a:pt x="1176" y="1809"/>
                    <a:pt x="1225" y="1589"/>
                  </a:cubicBezTo>
                  <a:lnTo>
                    <a:pt x="1568" y="879"/>
                  </a:lnTo>
                  <a:lnTo>
                    <a:pt x="1568" y="854"/>
                  </a:lnTo>
                  <a:close/>
                  <a:moveTo>
                    <a:pt x="1571" y="0"/>
                  </a:moveTo>
                  <a:cubicBezTo>
                    <a:pt x="1463" y="0"/>
                    <a:pt x="1354" y="25"/>
                    <a:pt x="1250" y="71"/>
                  </a:cubicBezTo>
                  <a:cubicBezTo>
                    <a:pt x="1029" y="144"/>
                    <a:pt x="882" y="316"/>
                    <a:pt x="809" y="536"/>
                  </a:cubicBezTo>
                  <a:lnTo>
                    <a:pt x="442" y="1271"/>
                  </a:lnTo>
                  <a:lnTo>
                    <a:pt x="417" y="1344"/>
                  </a:lnTo>
                  <a:cubicBezTo>
                    <a:pt x="393" y="1418"/>
                    <a:pt x="1" y="3009"/>
                    <a:pt x="785" y="4136"/>
                  </a:cubicBezTo>
                  <a:cubicBezTo>
                    <a:pt x="1201" y="4699"/>
                    <a:pt x="1813" y="5042"/>
                    <a:pt x="2646" y="5115"/>
                  </a:cubicBezTo>
                  <a:cubicBezTo>
                    <a:pt x="2817" y="5140"/>
                    <a:pt x="2988" y="5140"/>
                    <a:pt x="3160" y="5140"/>
                  </a:cubicBezTo>
                  <a:cubicBezTo>
                    <a:pt x="5511" y="5140"/>
                    <a:pt x="5927" y="3303"/>
                    <a:pt x="5951" y="3083"/>
                  </a:cubicBezTo>
                  <a:cubicBezTo>
                    <a:pt x="5976" y="3034"/>
                    <a:pt x="5976" y="2985"/>
                    <a:pt x="5976" y="2960"/>
                  </a:cubicBezTo>
                  <a:lnTo>
                    <a:pt x="5976" y="1760"/>
                  </a:lnTo>
                  <a:cubicBezTo>
                    <a:pt x="5976" y="1540"/>
                    <a:pt x="5878" y="1344"/>
                    <a:pt x="5731" y="1197"/>
                  </a:cubicBezTo>
                  <a:cubicBezTo>
                    <a:pt x="5581" y="1069"/>
                    <a:pt x="5394" y="997"/>
                    <a:pt x="5203" y="997"/>
                  </a:cubicBezTo>
                  <a:cubicBezTo>
                    <a:pt x="5175" y="997"/>
                    <a:pt x="5147" y="998"/>
                    <a:pt x="5119" y="1001"/>
                  </a:cubicBezTo>
                  <a:cubicBezTo>
                    <a:pt x="5021" y="1011"/>
                    <a:pt x="4923" y="1015"/>
                    <a:pt x="4824" y="1015"/>
                  </a:cubicBezTo>
                  <a:cubicBezTo>
                    <a:pt x="3657" y="1015"/>
                    <a:pt x="2430" y="389"/>
                    <a:pt x="1911" y="95"/>
                  </a:cubicBezTo>
                  <a:cubicBezTo>
                    <a:pt x="1808" y="31"/>
                    <a:pt x="1690" y="0"/>
                    <a:pt x="15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37"/>
            <p:cNvSpPr/>
            <p:nvPr/>
          </p:nvSpPr>
          <p:spPr>
            <a:xfrm>
              <a:off x="3419650" y="985563"/>
              <a:ext cx="54500" cy="256575"/>
            </a:xfrm>
            <a:custGeom>
              <a:avLst/>
              <a:gdLst/>
              <a:ahLst/>
              <a:cxnLst/>
              <a:rect l="l" t="t" r="r" b="b"/>
              <a:pathLst>
                <a:path w="2180" h="10263" extrusionOk="0">
                  <a:moveTo>
                    <a:pt x="1665" y="0"/>
                  </a:moveTo>
                  <a:cubicBezTo>
                    <a:pt x="1394" y="0"/>
                    <a:pt x="1173" y="191"/>
                    <a:pt x="1127" y="468"/>
                  </a:cubicBezTo>
                  <a:lnTo>
                    <a:pt x="25" y="9700"/>
                  </a:lnTo>
                  <a:cubicBezTo>
                    <a:pt x="0" y="9969"/>
                    <a:pt x="196" y="10238"/>
                    <a:pt x="466" y="10263"/>
                  </a:cubicBezTo>
                  <a:lnTo>
                    <a:pt x="539" y="10263"/>
                  </a:lnTo>
                  <a:cubicBezTo>
                    <a:pt x="784" y="10263"/>
                    <a:pt x="1004" y="10067"/>
                    <a:pt x="1053" y="9822"/>
                  </a:cubicBezTo>
                  <a:lnTo>
                    <a:pt x="2155" y="590"/>
                  </a:lnTo>
                  <a:cubicBezTo>
                    <a:pt x="2180" y="296"/>
                    <a:pt x="1984" y="51"/>
                    <a:pt x="1714" y="3"/>
                  </a:cubicBezTo>
                  <a:cubicBezTo>
                    <a:pt x="1698" y="1"/>
                    <a:pt x="1681" y="0"/>
                    <a:pt x="16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37"/>
            <p:cNvSpPr/>
            <p:nvPr/>
          </p:nvSpPr>
          <p:spPr>
            <a:xfrm>
              <a:off x="3399450" y="887163"/>
              <a:ext cx="135925" cy="127150"/>
            </a:xfrm>
            <a:custGeom>
              <a:avLst/>
              <a:gdLst/>
              <a:ahLst/>
              <a:cxnLst/>
              <a:rect l="l" t="t" r="r" b="b"/>
              <a:pathLst>
                <a:path w="5437" h="5086" extrusionOk="0">
                  <a:moveTo>
                    <a:pt x="2861" y="1"/>
                  </a:moveTo>
                  <a:cubicBezTo>
                    <a:pt x="2719" y="1"/>
                    <a:pt x="2577" y="69"/>
                    <a:pt x="2498" y="216"/>
                  </a:cubicBezTo>
                  <a:lnTo>
                    <a:pt x="1935" y="1122"/>
                  </a:lnTo>
                  <a:cubicBezTo>
                    <a:pt x="1861" y="1245"/>
                    <a:pt x="1739" y="1318"/>
                    <a:pt x="1616" y="1318"/>
                  </a:cubicBezTo>
                  <a:lnTo>
                    <a:pt x="539" y="1392"/>
                  </a:lnTo>
                  <a:cubicBezTo>
                    <a:pt x="196" y="1416"/>
                    <a:pt x="0" y="1833"/>
                    <a:pt x="245" y="2102"/>
                  </a:cubicBezTo>
                  <a:lnTo>
                    <a:pt x="931" y="2910"/>
                  </a:lnTo>
                  <a:cubicBezTo>
                    <a:pt x="1029" y="3008"/>
                    <a:pt x="1078" y="3155"/>
                    <a:pt x="1029" y="3302"/>
                  </a:cubicBezTo>
                  <a:lnTo>
                    <a:pt x="759" y="4330"/>
                  </a:lnTo>
                  <a:cubicBezTo>
                    <a:pt x="679" y="4611"/>
                    <a:pt x="894" y="4859"/>
                    <a:pt x="1163" y="4859"/>
                  </a:cubicBezTo>
                  <a:cubicBezTo>
                    <a:pt x="1223" y="4859"/>
                    <a:pt x="1285" y="4847"/>
                    <a:pt x="1347" y="4820"/>
                  </a:cubicBezTo>
                  <a:lnTo>
                    <a:pt x="2327" y="4404"/>
                  </a:lnTo>
                  <a:cubicBezTo>
                    <a:pt x="2377" y="4383"/>
                    <a:pt x="2432" y="4372"/>
                    <a:pt x="2488" y="4372"/>
                  </a:cubicBezTo>
                  <a:cubicBezTo>
                    <a:pt x="2567" y="4372"/>
                    <a:pt x="2647" y="4395"/>
                    <a:pt x="2718" y="4453"/>
                  </a:cubicBezTo>
                  <a:lnTo>
                    <a:pt x="3624" y="5016"/>
                  </a:lnTo>
                  <a:cubicBezTo>
                    <a:pt x="3697" y="5064"/>
                    <a:pt x="3775" y="5086"/>
                    <a:pt x="3851" y="5086"/>
                  </a:cubicBezTo>
                  <a:cubicBezTo>
                    <a:pt x="4086" y="5086"/>
                    <a:pt x="4304" y="4883"/>
                    <a:pt x="4286" y="4624"/>
                  </a:cubicBezTo>
                  <a:lnTo>
                    <a:pt x="4188" y="3547"/>
                  </a:lnTo>
                  <a:cubicBezTo>
                    <a:pt x="4163" y="3424"/>
                    <a:pt x="4237" y="3277"/>
                    <a:pt x="4335" y="3204"/>
                  </a:cubicBezTo>
                  <a:lnTo>
                    <a:pt x="5167" y="2518"/>
                  </a:lnTo>
                  <a:cubicBezTo>
                    <a:pt x="5437" y="2298"/>
                    <a:pt x="5339" y="1857"/>
                    <a:pt x="4996" y="1759"/>
                  </a:cubicBezTo>
                  <a:lnTo>
                    <a:pt x="3943" y="1539"/>
                  </a:lnTo>
                  <a:cubicBezTo>
                    <a:pt x="3820" y="1490"/>
                    <a:pt x="3698" y="1392"/>
                    <a:pt x="3649" y="1269"/>
                  </a:cubicBezTo>
                  <a:lnTo>
                    <a:pt x="3257" y="265"/>
                  </a:lnTo>
                  <a:cubicBezTo>
                    <a:pt x="3191" y="94"/>
                    <a:pt x="3026" y="1"/>
                    <a:pt x="286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37"/>
            <p:cNvSpPr/>
            <p:nvPr/>
          </p:nvSpPr>
          <p:spPr>
            <a:xfrm>
              <a:off x="3388425" y="874588"/>
              <a:ext cx="157975" cy="152675"/>
            </a:xfrm>
            <a:custGeom>
              <a:avLst/>
              <a:gdLst/>
              <a:ahLst/>
              <a:cxnLst/>
              <a:rect l="l" t="t" r="r" b="b"/>
              <a:pathLst>
                <a:path w="6319" h="6107" extrusionOk="0">
                  <a:moveTo>
                    <a:pt x="3282" y="1136"/>
                  </a:moveTo>
                  <a:lnTo>
                    <a:pt x="3625" y="1968"/>
                  </a:lnTo>
                  <a:cubicBezTo>
                    <a:pt x="3723" y="2238"/>
                    <a:pt x="3967" y="2458"/>
                    <a:pt x="4261" y="2531"/>
                  </a:cubicBezTo>
                  <a:lnTo>
                    <a:pt x="5143" y="2727"/>
                  </a:lnTo>
                  <a:lnTo>
                    <a:pt x="4457" y="3291"/>
                  </a:lnTo>
                  <a:cubicBezTo>
                    <a:pt x="4212" y="3486"/>
                    <a:pt x="4090" y="3805"/>
                    <a:pt x="4114" y="4099"/>
                  </a:cubicBezTo>
                  <a:lnTo>
                    <a:pt x="4188" y="5005"/>
                  </a:lnTo>
                  <a:lnTo>
                    <a:pt x="3429" y="4515"/>
                  </a:lnTo>
                  <a:cubicBezTo>
                    <a:pt x="3282" y="4417"/>
                    <a:pt x="3110" y="4368"/>
                    <a:pt x="2939" y="4368"/>
                  </a:cubicBezTo>
                  <a:cubicBezTo>
                    <a:pt x="2817" y="4368"/>
                    <a:pt x="2694" y="4393"/>
                    <a:pt x="2572" y="4442"/>
                  </a:cubicBezTo>
                  <a:lnTo>
                    <a:pt x="1739" y="4784"/>
                  </a:lnTo>
                  <a:lnTo>
                    <a:pt x="1959" y="3927"/>
                  </a:lnTo>
                  <a:cubicBezTo>
                    <a:pt x="2033" y="3633"/>
                    <a:pt x="1959" y="3315"/>
                    <a:pt x="1764" y="3070"/>
                  </a:cubicBezTo>
                  <a:lnTo>
                    <a:pt x="1176" y="2385"/>
                  </a:lnTo>
                  <a:lnTo>
                    <a:pt x="2082" y="2336"/>
                  </a:lnTo>
                  <a:cubicBezTo>
                    <a:pt x="2376" y="2336"/>
                    <a:pt x="2670" y="2164"/>
                    <a:pt x="2817" y="1895"/>
                  </a:cubicBezTo>
                  <a:lnTo>
                    <a:pt x="3282" y="1136"/>
                  </a:lnTo>
                  <a:close/>
                  <a:moveTo>
                    <a:pt x="3263" y="1"/>
                  </a:moveTo>
                  <a:cubicBezTo>
                    <a:pt x="2961" y="1"/>
                    <a:pt x="2672" y="168"/>
                    <a:pt x="2498" y="450"/>
                  </a:cubicBezTo>
                  <a:lnTo>
                    <a:pt x="1959" y="1332"/>
                  </a:lnTo>
                  <a:lnTo>
                    <a:pt x="955" y="1381"/>
                  </a:lnTo>
                  <a:cubicBezTo>
                    <a:pt x="588" y="1405"/>
                    <a:pt x="270" y="1625"/>
                    <a:pt x="147" y="1968"/>
                  </a:cubicBezTo>
                  <a:cubicBezTo>
                    <a:pt x="0" y="2287"/>
                    <a:pt x="49" y="2654"/>
                    <a:pt x="294" y="2923"/>
                  </a:cubicBezTo>
                  <a:lnTo>
                    <a:pt x="955" y="3707"/>
                  </a:lnTo>
                  <a:lnTo>
                    <a:pt x="711" y="4711"/>
                  </a:lnTo>
                  <a:cubicBezTo>
                    <a:pt x="613" y="5054"/>
                    <a:pt x="735" y="5421"/>
                    <a:pt x="1004" y="5641"/>
                  </a:cubicBezTo>
                  <a:cubicBezTo>
                    <a:pt x="1173" y="5794"/>
                    <a:pt x="1379" y="5871"/>
                    <a:pt x="1594" y="5871"/>
                  </a:cubicBezTo>
                  <a:cubicBezTo>
                    <a:pt x="1723" y="5871"/>
                    <a:pt x="1855" y="5843"/>
                    <a:pt x="1984" y="5788"/>
                  </a:cubicBezTo>
                  <a:lnTo>
                    <a:pt x="2914" y="5397"/>
                  </a:lnTo>
                  <a:lnTo>
                    <a:pt x="3796" y="5960"/>
                  </a:lnTo>
                  <a:cubicBezTo>
                    <a:pt x="3943" y="6058"/>
                    <a:pt x="4114" y="6107"/>
                    <a:pt x="4286" y="6107"/>
                  </a:cubicBezTo>
                  <a:cubicBezTo>
                    <a:pt x="4457" y="6107"/>
                    <a:pt x="4629" y="6058"/>
                    <a:pt x="4776" y="5960"/>
                  </a:cubicBezTo>
                  <a:cubicBezTo>
                    <a:pt x="5094" y="5788"/>
                    <a:pt x="5265" y="5446"/>
                    <a:pt x="5216" y="5078"/>
                  </a:cubicBezTo>
                  <a:lnTo>
                    <a:pt x="5143" y="4074"/>
                  </a:lnTo>
                  <a:lnTo>
                    <a:pt x="5926" y="3413"/>
                  </a:lnTo>
                  <a:cubicBezTo>
                    <a:pt x="6196" y="3193"/>
                    <a:pt x="6318" y="2825"/>
                    <a:pt x="6245" y="2482"/>
                  </a:cubicBezTo>
                  <a:cubicBezTo>
                    <a:pt x="6171" y="2115"/>
                    <a:pt x="5902" y="1846"/>
                    <a:pt x="5559" y="1772"/>
                  </a:cubicBezTo>
                  <a:lnTo>
                    <a:pt x="4555" y="1552"/>
                  </a:lnTo>
                  <a:lnTo>
                    <a:pt x="4163" y="597"/>
                  </a:lnTo>
                  <a:cubicBezTo>
                    <a:pt x="4041" y="254"/>
                    <a:pt x="3747" y="34"/>
                    <a:pt x="3380" y="9"/>
                  </a:cubicBezTo>
                  <a:cubicBezTo>
                    <a:pt x="3341" y="4"/>
                    <a:pt x="3302" y="1"/>
                    <a:pt x="326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37"/>
            <p:cNvSpPr/>
            <p:nvPr/>
          </p:nvSpPr>
          <p:spPr>
            <a:xfrm>
              <a:off x="2929875" y="185288"/>
              <a:ext cx="71675" cy="104475"/>
            </a:xfrm>
            <a:custGeom>
              <a:avLst/>
              <a:gdLst/>
              <a:ahLst/>
              <a:cxnLst/>
              <a:rect l="l" t="t" r="r" b="b"/>
              <a:pathLst>
                <a:path w="2867" h="4179" extrusionOk="0">
                  <a:moveTo>
                    <a:pt x="1215" y="1"/>
                  </a:moveTo>
                  <a:cubicBezTo>
                    <a:pt x="1164" y="1"/>
                    <a:pt x="1111" y="26"/>
                    <a:pt x="1078" y="81"/>
                  </a:cubicBezTo>
                  <a:cubicBezTo>
                    <a:pt x="760" y="767"/>
                    <a:pt x="1" y="2432"/>
                    <a:pt x="197" y="3142"/>
                  </a:cubicBezTo>
                  <a:cubicBezTo>
                    <a:pt x="197" y="3142"/>
                    <a:pt x="1463" y="4179"/>
                    <a:pt x="2485" y="4179"/>
                  </a:cubicBezTo>
                  <a:cubicBezTo>
                    <a:pt x="2617" y="4179"/>
                    <a:pt x="2745" y="4161"/>
                    <a:pt x="2866" y="4122"/>
                  </a:cubicBezTo>
                  <a:lnTo>
                    <a:pt x="1348" y="106"/>
                  </a:lnTo>
                  <a:cubicBezTo>
                    <a:pt x="1334" y="38"/>
                    <a:pt x="1276" y="1"/>
                    <a:pt x="121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37"/>
            <p:cNvSpPr/>
            <p:nvPr/>
          </p:nvSpPr>
          <p:spPr>
            <a:xfrm>
              <a:off x="2917650" y="172538"/>
              <a:ext cx="100425" cy="130500"/>
            </a:xfrm>
            <a:custGeom>
              <a:avLst/>
              <a:gdLst/>
              <a:ahLst/>
              <a:cxnLst/>
              <a:rect l="l" t="t" r="r" b="b"/>
              <a:pathLst>
                <a:path w="4017" h="5220" extrusionOk="0">
                  <a:moveTo>
                    <a:pt x="1665" y="1595"/>
                  </a:moveTo>
                  <a:lnTo>
                    <a:pt x="2620" y="4142"/>
                  </a:lnTo>
                  <a:cubicBezTo>
                    <a:pt x="2106" y="3995"/>
                    <a:pt x="1518" y="3652"/>
                    <a:pt x="1151" y="3358"/>
                  </a:cubicBezTo>
                  <a:cubicBezTo>
                    <a:pt x="1151" y="3065"/>
                    <a:pt x="1298" y="2452"/>
                    <a:pt x="1665" y="1595"/>
                  </a:cubicBezTo>
                  <a:close/>
                  <a:moveTo>
                    <a:pt x="1681" y="1"/>
                  </a:moveTo>
                  <a:cubicBezTo>
                    <a:pt x="1435" y="1"/>
                    <a:pt x="1216" y="144"/>
                    <a:pt x="1102" y="371"/>
                  </a:cubicBezTo>
                  <a:cubicBezTo>
                    <a:pt x="319" y="1987"/>
                    <a:pt x="0" y="3138"/>
                    <a:pt x="196" y="3799"/>
                  </a:cubicBezTo>
                  <a:lnTo>
                    <a:pt x="245" y="3946"/>
                  </a:lnTo>
                  <a:lnTo>
                    <a:pt x="367" y="4044"/>
                  </a:lnTo>
                  <a:cubicBezTo>
                    <a:pt x="514" y="4166"/>
                    <a:pt x="1812" y="5219"/>
                    <a:pt x="2988" y="5219"/>
                  </a:cubicBezTo>
                  <a:cubicBezTo>
                    <a:pt x="3159" y="5219"/>
                    <a:pt x="3331" y="5195"/>
                    <a:pt x="3502" y="5122"/>
                  </a:cubicBezTo>
                  <a:lnTo>
                    <a:pt x="4016" y="4950"/>
                  </a:lnTo>
                  <a:lnTo>
                    <a:pt x="2327" y="420"/>
                  </a:lnTo>
                  <a:cubicBezTo>
                    <a:pt x="2229" y="175"/>
                    <a:pt x="2008" y="4"/>
                    <a:pt x="1739" y="4"/>
                  </a:cubicBezTo>
                  <a:cubicBezTo>
                    <a:pt x="1719" y="2"/>
                    <a:pt x="1700" y="1"/>
                    <a:pt x="16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37"/>
            <p:cNvSpPr/>
            <p:nvPr/>
          </p:nvSpPr>
          <p:spPr>
            <a:xfrm>
              <a:off x="2877225" y="167113"/>
              <a:ext cx="161050" cy="276125"/>
            </a:xfrm>
            <a:custGeom>
              <a:avLst/>
              <a:gdLst/>
              <a:ahLst/>
              <a:cxnLst/>
              <a:rect l="l" t="t" r="r" b="b"/>
              <a:pathLst>
                <a:path w="6442" h="11045" extrusionOk="0">
                  <a:moveTo>
                    <a:pt x="3258" y="1249"/>
                  </a:moveTo>
                  <a:lnTo>
                    <a:pt x="5217" y="7298"/>
                  </a:lnTo>
                  <a:cubicBezTo>
                    <a:pt x="5388" y="7836"/>
                    <a:pt x="5339" y="8424"/>
                    <a:pt x="5094" y="8938"/>
                  </a:cubicBezTo>
                  <a:cubicBezTo>
                    <a:pt x="4825" y="9404"/>
                    <a:pt x="4433" y="9746"/>
                    <a:pt x="3919" y="9918"/>
                  </a:cubicBezTo>
                  <a:cubicBezTo>
                    <a:pt x="3690" y="9983"/>
                    <a:pt x="3462" y="10016"/>
                    <a:pt x="3248" y="10016"/>
                  </a:cubicBezTo>
                  <a:cubicBezTo>
                    <a:pt x="3141" y="10016"/>
                    <a:pt x="3037" y="10008"/>
                    <a:pt x="2940" y="9991"/>
                  </a:cubicBezTo>
                  <a:cubicBezTo>
                    <a:pt x="2866" y="9967"/>
                    <a:pt x="2817" y="9942"/>
                    <a:pt x="2744" y="9918"/>
                  </a:cubicBezTo>
                  <a:cubicBezTo>
                    <a:pt x="1715" y="9599"/>
                    <a:pt x="1127" y="8473"/>
                    <a:pt x="1446" y="7371"/>
                  </a:cubicBezTo>
                  <a:lnTo>
                    <a:pt x="3258" y="1249"/>
                  </a:lnTo>
                  <a:close/>
                  <a:moveTo>
                    <a:pt x="3233" y="0"/>
                  </a:moveTo>
                  <a:cubicBezTo>
                    <a:pt x="2817" y="0"/>
                    <a:pt x="2474" y="270"/>
                    <a:pt x="2352" y="661"/>
                  </a:cubicBezTo>
                  <a:lnTo>
                    <a:pt x="466" y="7077"/>
                  </a:lnTo>
                  <a:cubicBezTo>
                    <a:pt x="1" y="8718"/>
                    <a:pt x="883" y="10432"/>
                    <a:pt x="2450" y="10897"/>
                  </a:cubicBezTo>
                  <a:cubicBezTo>
                    <a:pt x="2523" y="10946"/>
                    <a:pt x="2621" y="10971"/>
                    <a:pt x="2719" y="10971"/>
                  </a:cubicBezTo>
                  <a:cubicBezTo>
                    <a:pt x="2891" y="11020"/>
                    <a:pt x="3086" y="11044"/>
                    <a:pt x="3282" y="11044"/>
                  </a:cubicBezTo>
                  <a:cubicBezTo>
                    <a:pt x="3576" y="11044"/>
                    <a:pt x="3895" y="10995"/>
                    <a:pt x="4237" y="10897"/>
                  </a:cubicBezTo>
                  <a:cubicBezTo>
                    <a:pt x="4997" y="10652"/>
                    <a:pt x="5609" y="10114"/>
                    <a:pt x="6001" y="9404"/>
                  </a:cubicBezTo>
                  <a:cubicBezTo>
                    <a:pt x="6368" y="8644"/>
                    <a:pt x="6441" y="7763"/>
                    <a:pt x="6196" y="6979"/>
                  </a:cubicBezTo>
                  <a:lnTo>
                    <a:pt x="4115" y="637"/>
                  </a:lnTo>
                  <a:cubicBezTo>
                    <a:pt x="3992" y="245"/>
                    <a:pt x="3650" y="0"/>
                    <a:pt x="32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37"/>
            <p:cNvSpPr/>
            <p:nvPr/>
          </p:nvSpPr>
          <p:spPr>
            <a:xfrm>
              <a:off x="2695425" y="893788"/>
              <a:ext cx="126750" cy="94900"/>
            </a:xfrm>
            <a:custGeom>
              <a:avLst/>
              <a:gdLst/>
              <a:ahLst/>
              <a:cxnLst/>
              <a:rect l="l" t="t" r="r" b="b"/>
              <a:pathLst>
                <a:path w="5070" h="3796" extrusionOk="0">
                  <a:moveTo>
                    <a:pt x="2694" y="0"/>
                  </a:moveTo>
                  <a:cubicBezTo>
                    <a:pt x="1837" y="25"/>
                    <a:pt x="1200" y="319"/>
                    <a:pt x="784" y="857"/>
                  </a:cubicBezTo>
                  <a:cubicBezTo>
                    <a:pt x="0" y="1861"/>
                    <a:pt x="343" y="3355"/>
                    <a:pt x="343" y="3429"/>
                  </a:cubicBezTo>
                  <a:cubicBezTo>
                    <a:pt x="386" y="3642"/>
                    <a:pt x="595" y="3781"/>
                    <a:pt x="810" y="3781"/>
                  </a:cubicBezTo>
                  <a:cubicBezTo>
                    <a:pt x="842" y="3781"/>
                    <a:pt x="874" y="3778"/>
                    <a:pt x="906" y="3771"/>
                  </a:cubicBezTo>
                  <a:cubicBezTo>
                    <a:pt x="1151" y="3722"/>
                    <a:pt x="1298" y="3478"/>
                    <a:pt x="1249" y="3233"/>
                  </a:cubicBezTo>
                  <a:cubicBezTo>
                    <a:pt x="1249" y="3208"/>
                    <a:pt x="1004" y="2082"/>
                    <a:pt x="1518" y="1421"/>
                  </a:cubicBezTo>
                  <a:cubicBezTo>
                    <a:pt x="1763" y="1102"/>
                    <a:pt x="2155" y="931"/>
                    <a:pt x="2718" y="931"/>
                  </a:cubicBezTo>
                  <a:cubicBezTo>
                    <a:pt x="2750" y="928"/>
                    <a:pt x="2781" y="927"/>
                    <a:pt x="2812" y="927"/>
                  </a:cubicBezTo>
                  <a:cubicBezTo>
                    <a:pt x="3085" y="927"/>
                    <a:pt x="3303" y="1026"/>
                    <a:pt x="3502" y="1225"/>
                  </a:cubicBezTo>
                  <a:cubicBezTo>
                    <a:pt x="4041" y="1763"/>
                    <a:pt x="4139" y="2914"/>
                    <a:pt x="4139" y="3331"/>
                  </a:cubicBezTo>
                  <a:cubicBezTo>
                    <a:pt x="4139" y="3576"/>
                    <a:pt x="4334" y="3771"/>
                    <a:pt x="4579" y="3796"/>
                  </a:cubicBezTo>
                  <a:lnTo>
                    <a:pt x="4604" y="3796"/>
                  </a:lnTo>
                  <a:cubicBezTo>
                    <a:pt x="4849" y="3796"/>
                    <a:pt x="5045" y="3600"/>
                    <a:pt x="5045" y="3331"/>
                  </a:cubicBezTo>
                  <a:cubicBezTo>
                    <a:pt x="5045" y="3257"/>
                    <a:pt x="5069" y="1494"/>
                    <a:pt x="4139" y="564"/>
                  </a:cubicBezTo>
                  <a:cubicBezTo>
                    <a:pt x="3747" y="172"/>
                    <a:pt x="3257" y="0"/>
                    <a:pt x="26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37"/>
            <p:cNvSpPr/>
            <p:nvPr/>
          </p:nvSpPr>
          <p:spPr>
            <a:xfrm>
              <a:off x="3070075" y="893788"/>
              <a:ext cx="127375" cy="94900"/>
            </a:xfrm>
            <a:custGeom>
              <a:avLst/>
              <a:gdLst/>
              <a:ahLst/>
              <a:cxnLst/>
              <a:rect l="l" t="t" r="r" b="b"/>
              <a:pathLst>
                <a:path w="5095" h="3796" extrusionOk="0">
                  <a:moveTo>
                    <a:pt x="2694" y="0"/>
                  </a:moveTo>
                  <a:cubicBezTo>
                    <a:pt x="1862" y="25"/>
                    <a:pt x="1225" y="319"/>
                    <a:pt x="784" y="857"/>
                  </a:cubicBezTo>
                  <a:cubicBezTo>
                    <a:pt x="1" y="1861"/>
                    <a:pt x="343" y="3355"/>
                    <a:pt x="343" y="3429"/>
                  </a:cubicBezTo>
                  <a:cubicBezTo>
                    <a:pt x="407" y="3642"/>
                    <a:pt x="601" y="3781"/>
                    <a:pt x="812" y="3781"/>
                  </a:cubicBezTo>
                  <a:cubicBezTo>
                    <a:pt x="843" y="3781"/>
                    <a:pt x="875" y="3778"/>
                    <a:pt x="907" y="3771"/>
                  </a:cubicBezTo>
                  <a:cubicBezTo>
                    <a:pt x="1152" y="3722"/>
                    <a:pt x="1299" y="3478"/>
                    <a:pt x="1250" y="3233"/>
                  </a:cubicBezTo>
                  <a:cubicBezTo>
                    <a:pt x="1250" y="3208"/>
                    <a:pt x="1005" y="2082"/>
                    <a:pt x="1519" y="1421"/>
                  </a:cubicBezTo>
                  <a:cubicBezTo>
                    <a:pt x="1764" y="1102"/>
                    <a:pt x="2156" y="931"/>
                    <a:pt x="2719" y="931"/>
                  </a:cubicBezTo>
                  <a:cubicBezTo>
                    <a:pt x="2751" y="928"/>
                    <a:pt x="2782" y="927"/>
                    <a:pt x="2813" y="927"/>
                  </a:cubicBezTo>
                  <a:cubicBezTo>
                    <a:pt x="3090" y="927"/>
                    <a:pt x="3326" y="1026"/>
                    <a:pt x="3502" y="1225"/>
                  </a:cubicBezTo>
                  <a:cubicBezTo>
                    <a:pt x="4041" y="1763"/>
                    <a:pt x="4139" y="2914"/>
                    <a:pt x="4139" y="3331"/>
                  </a:cubicBezTo>
                  <a:cubicBezTo>
                    <a:pt x="4139" y="3576"/>
                    <a:pt x="4335" y="3771"/>
                    <a:pt x="4580" y="3796"/>
                  </a:cubicBezTo>
                  <a:lnTo>
                    <a:pt x="4604" y="3796"/>
                  </a:lnTo>
                  <a:cubicBezTo>
                    <a:pt x="4849" y="3796"/>
                    <a:pt x="5045" y="3600"/>
                    <a:pt x="5070" y="3331"/>
                  </a:cubicBezTo>
                  <a:cubicBezTo>
                    <a:pt x="5070" y="3257"/>
                    <a:pt x="5094" y="1494"/>
                    <a:pt x="4164" y="564"/>
                  </a:cubicBezTo>
                  <a:cubicBezTo>
                    <a:pt x="3772" y="172"/>
                    <a:pt x="3258" y="0"/>
                    <a:pt x="26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37"/>
            <p:cNvSpPr/>
            <p:nvPr/>
          </p:nvSpPr>
          <p:spPr>
            <a:xfrm>
              <a:off x="2865600" y="903513"/>
              <a:ext cx="175725" cy="47225"/>
            </a:xfrm>
            <a:custGeom>
              <a:avLst/>
              <a:gdLst/>
              <a:ahLst/>
              <a:cxnLst/>
              <a:rect l="l" t="t" r="r" b="b"/>
              <a:pathLst>
                <a:path w="7029" h="1889" extrusionOk="0">
                  <a:moveTo>
                    <a:pt x="6515" y="0"/>
                  </a:moveTo>
                  <a:cubicBezTo>
                    <a:pt x="6432" y="0"/>
                    <a:pt x="6348" y="25"/>
                    <a:pt x="6270" y="77"/>
                  </a:cubicBezTo>
                  <a:cubicBezTo>
                    <a:pt x="5195" y="753"/>
                    <a:pt x="4226" y="977"/>
                    <a:pt x="3414" y="977"/>
                  </a:cubicBezTo>
                  <a:cubicBezTo>
                    <a:pt x="1874" y="977"/>
                    <a:pt x="897" y="174"/>
                    <a:pt x="833" y="126"/>
                  </a:cubicBezTo>
                  <a:cubicBezTo>
                    <a:pt x="742" y="46"/>
                    <a:pt x="630" y="9"/>
                    <a:pt x="519" y="9"/>
                  </a:cubicBezTo>
                  <a:cubicBezTo>
                    <a:pt x="391" y="9"/>
                    <a:pt x="264" y="58"/>
                    <a:pt x="172" y="150"/>
                  </a:cubicBezTo>
                  <a:cubicBezTo>
                    <a:pt x="1" y="346"/>
                    <a:pt x="25" y="640"/>
                    <a:pt x="221" y="811"/>
                  </a:cubicBezTo>
                  <a:cubicBezTo>
                    <a:pt x="246" y="836"/>
                    <a:pt x="956" y="1423"/>
                    <a:pt x="2107" y="1717"/>
                  </a:cubicBezTo>
                  <a:cubicBezTo>
                    <a:pt x="2474" y="1815"/>
                    <a:pt x="2915" y="1889"/>
                    <a:pt x="3405" y="1889"/>
                  </a:cubicBezTo>
                  <a:cubicBezTo>
                    <a:pt x="4360" y="1889"/>
                    <a:pt x="5510" y="1644"/>
                    <a:pt x="6759" y="860"/>
                  </a:cubicBezTo>
                  <a:cubicBezTo>
                    <a:pt x="6980" y="713"/>
                    <a:pt x="7029" y="419"/>
                    <a:pt x="6906" y="224"/>
                  </a:cubicBezTo>
                  <a:cubicBezTo>
                    <a:pt x="6811" y="81"/>
                    <a:pt x="6665" y="0"/>
                    <a:pt x="651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49" name="Google Shape;1349;p37"/>
          <p:cNvSpPr/>
          <p:nvPr/>
        </p:nvSpPr>
        <p:spPr>
          <a:xfrm>
            <a:off x="2464621" y="4513579"/>
            <a:ext cx="7393857" cy="653611"/>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rgbClr val="FEE5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51" name="Google Shape;1351;p37"/>
          <p:cNvGrpSpPr/>
          <p:nvPr/>
        </p:nvGrpSpPr>
        <p:grpSpPr>
          <a:xfrm>
            <a:off x="10230483" y="994352"/>
            <a:ext cx="1103387" cy="2155123"/>
            <a:chOff x="7161603" y="746850"/>
            <a:chExt cx="1108115" cy="2164357"/>
          </a:xfrm>
        </p:grpSpPr>
        <p:sp>
          <p:nvSpPr>
            <p:cNvPr id="1352" name="Google Shape;1352;p37"/>
            <p:cNvSpPr/>
            <p:nvPr/>
          </p:nvSpPr>
          <p:spPr>
            <a:xfrm>
              <a:off x="7161603" y="746850"/>
              <a:ext cx="1108115" cy="2164357"/>
            </a:xfrm>
            <a:custGeom>
              <a:avLst/>
              <a:gdLst/>
              <a:ahLst/>
              <a:cxnLst/>
              <a:rect l="l" t="t" r="r" b="b"/>
              <a:pathLst>
                <a:path w="17503" h="34188" extrusionOk="0">
                  <a:moveTo>
                    <a:pt x="11868" y="0"/>
                  </a:moveTo>
                  <a:cubicBezTo>
                    <a:pt x="11160" y="0"/>
                    <a:pt x="10484" y="197"/>
                    <a:pt x="9907" y="556"/>
                  </a:cubicBezTo>
                  <a:cubicBezTo>
                    <a:pt x="9405" y="273"/>
                    <a:pt x="8839" y="120"/>
                    <a:pt x="8239" y="120"/>
                  </a:cubicBezTo>
                  <a:cubicBezTo>
                    <a:pt x="7030" y="120"/>
                    <a:pt x="5918" y="785"/>
                    <a:pt x="5340" y="1810"/>
                  </a:cubicBezTo>
                  <a:cubicBezTo>
                    <a:pt x="4632" y="1875"/>
                    <a:pt x="3967" y="2126"/>
                    <a:pt x="3401" y="2562"/>
                  </a:cubicBezTo>
                  <a:cubicBezTo>
                    <a:pt x="3215" y="2518"/>
                    <a:pt x="3019" y="2496"/>
                    <a:pt x="2823" y="2496"/>
                  </a:cubicBezTo>
                  <a:cubicBezTo>
                    <a:pt x="1265" y="2496"/>
                    <a:pt x="0" y="3771"/>
                    <a:pt x="0" y="5330"/>
                  </a:cubicBezTo>
                  <a:cubicBezTo>
                    <a:pt x="0" y="6888"/>
                    <a:pt x="1265" y="8152"/>
                    <a:pt x="2823" y="8152"/>
                  </a:cubicBezTo>
                  <a:lnTo>
                    <a:pt x="2932" y="8152"/>
                  </a:lnTo>
                  <a:cubicBezTo>
                    <a:pt x="3128" y="8359"/>
                    <a:pt x="3335" y="8534"/>
                    <a:pt x="3575" y="8697"/>
                  </a:cubicBezTo>
                  <a:cubicBezTo>
                    <a:pt x="3531" y="8752"/>
                    <a:pt x="3499" y="8817"/>
                    <a:pt x="3455" y="8882"/>
                  </a:cubicBezTo>
                  <a:cubicBezTo>
                    <a:pt x="2670" y="10103"/>
                    <a:pt x="1700" y="11640"/>
                    <a:pt x="1700" y="14473"/>
                  </a:cubicBezTo>
                  <a:cubicBezTo>
                    <a:pt x="1700" y="17318"/>
                    <a:pt x="2670" y="18843"/>
                    <a:pt x="3455" y="20075"/>
                  </a:cubicBezTo>
                  <a:cubicBezTo>
                    <a:pt x="4163" y="21197"/>
                    <a:pt x="4676" y="22004"/>
                    <a:pt x="4676" y="23856"/>
                  </a:cubicBezTo>
                  <a:cubicBezTo>
                    <a:pt x="4676" y="25709"/>
                    <a:pt x="4163" y="26516"/>
                    <a:pt x="3455" y="27638"/>
                  </a:cubicBezTo>
                  <a:cubicBezTo>
                    <a:pt x="2670" y="28859"/>
                    <a:pt x="1700" y="30395"/>
                    <a:pt x="1700" y="33240"/>
                  </a:cubicBezTo>
                  <a:lnTo>
                    <a:pt x="1700" y="34188"/>
                  </a:lnTo>
                  <a:lnTo>
                    <a:pt x="11051" y="34188"/>
                  </a:lnTo>
                  <a:lnTo>
                    <a:pt x="11051" y="33240"/>
                  </a:lnTo>
                  <a:cubicBezTo>
                    <a:pt x="11051" y="31387"/>
                    <a:pt x="11563" y="30581"/>
                    <a:pt x="12272" y="29458"/>
                  </a:cubicBezTo>
                  <a:cubicBezTo>
                    <a:pt x="13056" y="28227"/>
                    <a:pt x="14026" y="26701"/>
                    <a:pt x="14026" y="23856"/>
                  </a:cubicBezTo>
                  <a:cubicBezTo>
                    <a:pt x="14026" y="21012"/>
                    <a:pt x="13056" y="19486"/>
                    <a:pt x="12272" y="18255"/>
                  </a:cubicBezTo>
                  <a:cubicBezTo>
                    <a:pt x="11563" y="17132"/>
                    <a:pt x="11051" y="16326"/>
                    <a:pt x="11051" y="14473"/>
                  </a:cubicBezTo>
                  <a:cubicBezTo>
                    <a:pt x="11051" y="12631"/>
                    <a:pt x="11563" y="11814"/>
                    <a:pt x="12272" y="10702"/>
                  </a:cubicBezTo>
                  <a:cubicBezTo>
                    <a:pt x="12522" y="10321"/>
                    <a:pt x="12784" y="9896"/>
                    <a:pt x="13035" y="9406"/>
                  </a:cubicBezTo>
                  <a:cubicBezTo>
                    <a:pt x="13808" y="9231"/>
                    <a:pt x="14495" y="8773"/>
                    <a:pt x="14974" y="8141"/>
                  </a:cubicBezTo>
                  <a:cubicBezTo>
                    <a:pt x="16391" y="7989"/>
                    <a:pt x="17503" y="6790"/>
                    <a:pt x="17503" y="5330"/>
                  </a:cubicBezTo>
                  <a:cubicBezTo>
                    <a:pt x="17503" y="4033"/>
                    <a:pt x="16631" y="2943"/>
                    <a:pt x="15443" y="2605"/>
                  </a:cubicBezTo>
                  <a:cubicBezTo>
                    <a:pt x="14953" y="1079"/>
                    <a:pt x="13525" y="0"/>
                    <a:pt x="11868" y="0"/>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37"/>
            <p:cNvSpPr/>
            <p:nvPr/>
          </p:nvSpPr>
          <p:spPr>
            <a:xfrm>
              <a:off x="7329944" y="1069729"/>
              <a:ext cx="274006" cy="1780777"/>
            </a:xfrm>
            <a:custGeom>
              <a:avLst/>
              <a:gdLst/>
              <a:ahLst/>
              <a:cxnLst/>
              <a:rect l="l" t="t" r="r" b="b"/>
              <a:pathLst>
                <a:path w="4328" h="28129" extrusionOk="0">
                  <a:moveTo>
                    <a:pt x="2976" y="1"/>
                  </a:moveTo>
                  <a:cubicBezTo>
                    <a:pt x="2976" y="2126"/>
                    <a:pt x="2333" y="3129"/>
                    <a:pt x="1603" y="4284"/>
                  </a:cubicBezTo>
                  <a:cubicBezTo>
                    <a:pt x="851" y="5472"/>
                    <a:pt x="1" y="6812"/>
                    <a:pt x="1" y="9373"/>
                  </a:cubicBezTo>
                  <a:cubicBezTo>
                    <a:pt x="1" y="11945"/>
                    <a:pt x="851" y="13286"/>
                    <a:pt x="1603" y="14463"/>
                  </a:cubicBezTo>
                  <a:cubicBezTo>
                    <a:pt x="2333" y="15629"/>
                    <a:pt x="2976" y="16631"/>
                    <a:pt x="2976" y="18756"/>
                  </a:cubicBezTo>
                  <a:cubicBezTo>
                    <a:pt x="2976" y="20882"/>
                    <a:pt x="2333" y="21884"/>
                    <a:pt x="1603" y="23050"/>
                  </a:cubicBezTo>
                  <a:cubicBezTo>
                    <a:pt x="851" y="24227"/>
                    <a:pt x="1" y="25568"/>
                    <a:pt x="1" y="28129"/>
                  </a:cubicBezTo>
                  <a:lnTo>
                    <a:pt x="1352" y="28129"/>
                  </a:lnTo>
                  <a:cubicBezTo>
                    <a:pt x="1352" y="26004"/>
                    <a:pt x="1984" y="25001"/>
                    <a:pt x="2725" y="23846"/>
                  </a:cubicBezTo>
                  <a:cubicBezTo>
                    <a:pt x="3477" y="22658"/>
                    <a:pt x="4327" y="21317"/>
                    <a:pt x="4327" y="18756"/>
                  </a:cubicBezTo>
                  <a:cubicBezTo>
                    <a:pt x="4327" y="16195"/>
                    <a:pt x="3477" y="14855"/>
                    <a:pt x="2725" y="13667"/>
                  </a:cubicBezTo>
                  <a:cubicBezTo>
                    <a:pt x="1984" y="12501"/>
                    <a:pt x="1352" y="11498"/>
                    <a:pt x="1352" y="9373"/>
                  </a:cubicBezTo>
                  <a:cubicBezTo>
                    <a:pt x="1352" y="7248"/>
                    <a:pt x="1984" y="6245"/>
                    <a:pt x="2725" y="5090"/>
                  </a:cubicBezTo>
                  <a:cubicBezTo>
                    <a:pt x="3477" y="3902"/>
                    <a:pt x="4327" y="2562"/>
                    <a:pt x="4327" y="1"/>
                  </a:cubicBezTo>
                  <a:close/>
                </a:path>
              </a:pathLst>
            </a:custGeom>
            <a:solidFill>
              <a:srgbClr val="F998B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37"/>
            <p:cNvSpPr/>
            <p:nvPr/>
          </p:nvSpPr>
          <p:spPr>
            <a:xfrm>
              <a:off x="7407245" y="1069729"/>
              <a:ext cx="273246" cy="1780777"/>
            </a:xfrm>
            <a:custGeom>
              <a:avLst/>
              <a:gdLst/>
              <a:ahLst/>
              <a:cxnLst/>
              <a:rect l="l" t="t" r="r" b="b"/>
              <a:pathLst>
                <a:path w="4316" h="28129" extrusionOk="0">
                  <a:moveTo>
                    <a:pt x="2964" y="1"/>
                  </a:moveTo>
                  <a:cubicBezTo>
                    <a:pt x="2964" y="2126"/>
                    <a:pt x="2332" y="3129"/>
                    <a:pt x="1591" y="4284"/>
                  </a:cubicBezTo>
                  <a:cubicBezTo>
                    <a:pt x="850" y="5472"/>
                    <a:pt x="0" y="6812"/>
                    <a:pt x="0" y="9373"/>
                  </a:cubicBezTo>
                  <a:cubicBezTo>
                    <a:pt x="0" y="11945"/>
                    <a:pt x="850" y="13286"/>
                    <a:pt x="1591" y="14463"/>
                  </a:cubicBezTo>
                  <a:cubicBezTo>
                    <a:pt x="2332" y="15629"/>
                    <a:pt x="2964" y="16631"/>
                    <a:pt x="2964" y="18756"/>
                  </a:cubicBezTo>
                  <a:cubicBezTo>
                    <a:pt x="2964" y="20882"/>
                    <a:pt x="2332" y="21884"/>
                    <a:pt x="1591" y="23050"/>
                  </a:cubicBezTo>
                  <a:cubicBezTo>
                    <a:pt x="850" y="24227"/>
                    <a:pt x="0" y="25568"/>
                    <a:pt x="0" y="28129"/>
                  </a:cubicBezTo>
                  <a:lnTo>
                    <a:pt x="1341" y="28129"/>
                  </a:lnTo>
                  <a:cubicBezTo>
                    <a:pt x="1341" y="26004"/>
                    <a:pt x="1984" y="25001"/>
                    <a:pt x="2714" y="23846"/>
                  </a:cubicBezTo>
                  <a:cubicBezTo>
                    <a:pt x="3466" y="22658"/>
                    <a:pt x="4316" y="21317"/>
                    <a:pt x="4316" y="18756"/>
                  </a:cubicBezTo>
                  <a:cubicBezTo>
                    <a:pt x="4316" y="16195"/>
                    <a:pt x="3466" y="14855"/>
                    <a:pt x="2714" y="13667"/>
                  </a:cubicBezTo>
                  <a:cubicBezTo>
                    <a:pt x="1984" y="12501"/>
                    <a:pt x="1341" y="11498"/>
                    <a:pt x="1341" y="9373"/>
                  </a:cubicBezTo>
                  <a:cubicBezTo>
                    <a:pt x="1341" y="7248"/>
                    <a:pt x="1984" y="6245"/>
                    <a:pt x="2714" y="5090"/>
                  </a:cubicBezTo>
                  <a:cubicBezTo>
                    <a:pt x="3466" y="3902"/>
                    <a:pt x="4316" y="2562"/>
                    <a:pt x="431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37"/>
            <p:cNvSpPr/>
            <p:nvPr/>
          </p:nvSpPr>
          <p:spPr>
            <a:xfrm>
              <a:off x="7483787" y="1069729"/>
              <a:ext cx="274006" cy="1780777"/>
            </a:xfrm>
            <a:custGeom>
              <a:avLst/>
              <a:gdLst/>
              <a:ahLst/>
              <a:cxnLst/>
              <a:rect l="l" t="t" r="r" b="b"/>
              <a:pathLst>
                <a:path w="4328" h="28129" extrusionOk="0">
                  <a:moveTo>
                    <a:pt x="2976" y="1"/>
                  </a:moveTo>
                  <a:cubicBezTo>
                    <a:pt x="2976" y="2126"/>
                    <a:pt x="2344" y="3129"/>
                    <a:pt x="1603" y="4284"/>
                  </a:cubicBezTo>
                  <a:cubicBezTo>
                    <a:pt x="851" y="5472"/>
                    <a:pt x="1" y="6812"/>
                    <a:pt x="1" y="9373"/>
                  </a:cubicBezTo>
                  <a:cubicBezTo>
                    <a:pt x="1" y="11945"/>
                    <a:pt x="851" y="13286"/>
                    <a:pt x="1603" y="14463"/>
                  </a:cubicBezTo>
                  <a:cubicBezTo>
                    <a:pt x="2344" y="15629"/>
                    <a:pt x="2976" y="16631"/>
                    <a:pt x="2976" y="18756"/>
                  </a:cubicBezTo>
                  <a:cubicBezTo>
                    <a:pt x="2976" y="20882"/>
                    <a:pt x="2344" y="21884"/>
                    <a:pt x="1603" y="23050"/>
                  </a:cubicBezTo>
                  <a:cubicBezTo>
                    <a:pt x="851" y="24227"/>
                    <a:pt x="1" y="25568"/>
                    <a:pt x="1" y="28129"/>
                  </a:cubicBezTo>
                  <a:lnTo>
                    <a:pt x="1352" y="28129"/>
                  </a:lnTo>
                  <a:cubicBezTo>
                    <a:pt x="1352" y="26004"/>
                    <a:pt x="1984" y="25001"/>
                    <a:pt x="2725" y="23846"/>
                  </a:cubicBezTo>
                  <a:cubicBezTo>
                    <a:pt x="3477" y="22658"/>
                    <a:pt x="4327" y="21317"/>
                    <a:pt x="4327" y="18756"/>
                  </a:cubicBezTo>
                  <a:cubicBezTo>
                    <a:pt x="4327" y="16195"/>
                    <a:pt x="3477" y="14855"/>
                    <a:pt x="2725" y="13667"/>
                  </a:cubicBezTo>
                  <a:cubicBezTo>
                    <a:pt x="1984" y="12501"/>
                    <a:pt x="1352" y="11498"/>
                    <a:pt x="1352" y="9373"/>
                  </a:cubicBezTo>
                  <a:cubicBezTo>
                    <a:pt x="1352" y="7248"/>
                    <a:pt x="1984" y="6245"/>
                    <a:pt x="2725" y="5090"/>
                  </a:cubicBezTo>
                  <a:cubicBezTo>
                    <a:pt x="3477" y="3902"/>
                    <a:pt x="4327" y="2562"/>
                    <a:pt x="4327" y="1"/>
                  </a:cubicBezTo>
                  <a:close/>
                </a:path>
              </a:pathLst>
            </a:custGeom>
            <a:solidFill>
              <a:srgbClr val="FEE5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37"/>
            <p:cNvSpPr/>
            <p:nvPr/>
          </p:nvSpPr>
          <p:spPr>
            <a:xfrm>
              <a:off x="7561088" y="1069729"/>
              <a:ext cx="273309" cy="1780777"/>
            </a:xfrm>
            <a:custGeom>
              <a:avLst/>
              <a:gdLst/>
              <a:ahLst/>
              <a:cxnLst/>
              <a:rect l="l" t="t" r="r" b="b"/>
              <a:pathLst>
                <a:path w="4317" h="28129" extrusionOk="0">
                  <a:moveTo>
                    <a:pt x="2965" y="1"/>
                  </a:moveTo>
                  <a:cubicBezTo>
                    <a:pt x="2965" y="2126"/>
                    <a:pt x="2333" y="3129"/>
                    <a:pt x="1602" y="4284"/>
                  </a:cubicBezTo>
                  <a:cubicBezTo>
                    <a:pt x="850" y="5472"/>
                    <a:pt x="0" y="6812"/>
                    <a:pt x="0" y="9373"/>
                  </a:cubicBezTo>
                  <a:cubicBezTo>
                    <a:pt x="0" y="11945"/>
                    <a:pt x="850" y="13286"/>
                    <a:pt x="1602" y="14463"/>
                  </a:cubicBezTo>
                  <a:cubicBezTo>
                    <a:pt x="2333" y="15629"/>
                    <a:pt x="2965" y="16631"/>
                    <a:pt x="2965" y="18756"/>
                  </a:cubicBezTo>
                  <a:cubicBezTo>
                    <a:pt x="2965" y="20882"/>
                    <a:pt x="2333" y="21884"/>
                    <a:pt x="1602" y="23050"/>
                  </a:cubicBezTo>
                  <a:cubicBezTo>
                    <a:pt x="850" y="24227"/>
                    <a:pt x="0" y="25568"/>
                    <a:pt x="0" y="28129"/>
                  </a:cubicBezTo>
                  <a:lnTo>
                    <a:pt x="1352" y="28129"/>
                  </a:lnTo>
                  <a:cubicBezTo>
                    <a:pt x="1352" y="26004"/>
                    <a:pt x="1984" y="25001"/>
                    <a:pt x="2714" y="23846"/>
                  </a:cubicBezTo>
                  <a:cubicBezTo>
                    <a:pt x="3466" y="22658"/>
                    <a:pt x="4316" y="21317"/>
                    <a:pt x="4316" y="18756"/>
                  </a:cubicBezTo>
                  <a:cubicBezTo>
                    <a:pt x="4316" y="16195"/>
                    <a:pt x="3466" y="14855"/>
                    <a:pt x="2714" y="13667"/>
                  </a:cubicBezTo>
                  <a:cubicBezTo>
                    <a:pt x="1984" y="12501"/>
                    <a:pt x="1352" y="11498"/>
                    <a:pt x="1352" y="9373"/>
                  </a:cubicBezTo>
                  <a:cubicBezTo>
                    <a:pt x="1352" y="7248"/>
                    <a:pt x="1984" y="6245"/>
                    <a:pt x="2714" y="5090"/>
                  </a:cubicBezTo>
                  <a:cubicBezTo>
                    <a:pt x="3466" y="3902"/>
                    <a:pt x="4316" y="2562"/>
                    <a:pt x="4316" y="1"/>
                  </a:cubicBezTo>
                  <a:close/>
                </a:path>
              </a:pathLst>
            </a:custGeom>
            <a:solidFill>
              <a:srgbClr val="4BD4E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7" name="Google Shape;1357;p37"/>
            <p:cNvSpPr/>
            <p:nvPr/>
          </p:nvSpPr>
          <p:spPr>
            <a:xfrm>
              <a:off x="7638327" y="1069729"/>
              <a:ext cx="274006" cy="1780777"/>
            </a:xfrm>
            <a:custGeom>
              <a:avLst/>
              <a:gdLst/>
              <a:ahLst/>
              <a:cxnLst/>
              <a:rect l="l" t="t" r="r" b="b"/>
              <a:pathLst>
                <a:path w="4328" h="28129" extrusionOk="0">
                  <a:moveTo>
                    <a:pt x="2976" y="1"/>
                  </a:moveTo>
                  <a:cubicBezTo>
                    <a:pt x="2976" y="2126"/>
                    <a:pt x="2344" y="3129"/>
                    <a:pt x="1603" y="4284"/>
                  </a:cubicBezTo>
                  <a:cubicBezTo>
                    <a:pt x="851" y="5472"/>
                    <a:pt x="1" y="6812"/>
                    <a:pt x="1" y="9373"/>
                  </a:cubicBezTo>
                  <a:cubicBezTo>
                    <a:pt x="1" y="11945"/>
                    <a:pt x="851" y="13286"/>
                    <a:pt x="1603" y="14463"/>
                  </a:cubicBezTo>
                  <a:cubicBezTo>
                    <a:pt x="2344" y="15629"/>
                    <a:pt x="2976" y="16631"/>
                    <a:pt x="2976" y="18756"/>
                  </a:cubicBezTo>
                  <a:cubicBezTo>
                    <a:pt x="2976" y="20882"/>
                    <a:pt x="2344" y="21884"/>
                    <a:pt x="1603" y="23050"/>
                  </a:cubicBezTo>
                  <a:cubicBezTo>
                    <a:pt x="851" y="24227"/>
                    <a:pt x="1" y="25568"/>
                    <a:pt x="1" y="28129"/>
                  </a:cubicBezTo>
                  <a:lnTo>
                    <a:pt x="1352" y="28129"/>
                  </a:lnTo>
                  <a:cubicBezTo>
                    <a:pt x="1352" y="26004"/>
                    <a:pt x="1995" y="25001"/>
                    <a:pt x="2726" y="23846"/>
                  </a:cubicBezTo>
                  <a:cubicBezTo>
                    <a:pt x="3478" y="22658"/>
                    <a:pt x="4328" y="21317"/>
                    <a:pt x="4328" y="18756"/>
                  </a:cubicBezTo>
                  <a:cubicBezTo>
                    <a:pt x="4328" y="16195"/>
                    <a:pt x="3478" y="14855"/>
                    <a:pt x="2726" y="13667"/>
                  </a:cubicBezTo>
                  <a:cubicBezTo>
                    <a:pt x="1995" y="12501"/>
                    <a:pt x="1352" y="11498"/>
                    <a:pt x="1352" y="9373"/>
                  </a:cubicBezTo>
                  <a:cubicBezTo>
                    <a:pt x="1352" y="7248"/>
                    <a:pt x="1995" y="6245"/>
                    <a:pt x="2726" y="5090"/>
                  </a:cubicBezTo>
                  <a:cubicBezTo>
                    <a:pt x="3478" y="3902"/>
                    <a:pt x="4328" y="2562"/>
                    <a:pt x="432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8" name="Google Shape;1358;p37"/>
            <p:cNvSpPr/>
            <p:nvPr/>
          </p:nvSpPr>
          <p:spPr>
            <a:xfrm>
              <a:off x="7715628" y="1069729"/>
              <a:ext cx="273309" cy="1780777"/>
            </a:xfrm>
            <a:custGeom>
              <a:avLst/>
              <a:gdLst/>
              <a:ahLst/>
              <a:cxnLst/>
              <a:rect l="l" t="t" r="r" b="b"/>
              <a:pathLst>
                <a:path w="4317" h="28129" extrusionOk="0">
                  <a:moveTo>
                    <a:pt x="2976" y="1"/>
                  </a:moveTo>
                  <a:cubicBezTo>
                    <a:pt x="2976" y="2126"/>
                    <a:pt x="2333" y="3129"/>
                    <a:pt x="1603" y="4284"/>
                  </a:cubicBezTo>
                  <a:cubicBezTo>
                    <a:pt x="851" y="5472"/>
                    <a:pt x="1" y="6812"/>
                    <a:pt x="1" y="9373"/>
                  </a:cubicBezTo>
                  <a:cubicBezTo>
                    <a:pt x="1" y="11945"/>
                    <a:pt x="851" y="13286"/>
                    <a:pt x="1603" y="14463"/>
                  </a:cubicBezTo>
                  <a:cubicBezTo>
                    <a:pt x="2333" y="15629"/>
                    <a:pt x="2976" y="16631"/>
                    <a:pt x="2976" y="18756"/>
                  </a:cubicBezTo>
                  <a:cubicBezTo>
                    <a:pt x="2976" y="20882"/>
                    <a:pt x="2333" y="21884"/>
                    <a:pt x="1603" y="23050"/>
                  </a:cubicBezTo>
                  <a:cubicBezTo>
                    <a:pt x="851" y="24227"/>
                    <a:pt x="1" y="25568"/>
                    <a:pt x="1" y="28129"/>
                  </a:cubicBezTo>
                  <a:lnTo>
                    <a:pt x="1352" y="28129"/>
                  </a:lnTo>
                  <a:cubicBezTo>
                    <a:pt x="1352" y="26004"/>
                    <a:pt x="1984" y="25001"/>
                    <a:pt x="2725" y="23846"/>
                  </a:cubicBezTo>
                  <a:cubicBezTo>
                    <a:pt x="3466" y="22658"/>
                    <a:pt x="4316" y="21317"/>
                    <a:pt x="4316" y="18756"/>
                  </a:cubicBezTo>
                  <a:cubicBezTo>
                    <a:pt x="4316" y="16195"/>
                    <a:pt x="3466" y="14855"/>
                    <a:pt x="2725" y="13667"/>
                  </a:cubicBezTo>
                  <a:cubicBezTo>
                    <a:pt x="1984" y="12501"/>
                    <a:pt x="1352" y="11498"/>
                    <a:pt x="1352" y="9373"/>
                  </a:cubicBezTo>
                  <a:cubicBezTo>
                    <a:pt x="1352" y="7248"/>
                    <a:pt x="1984" y="6245"/>
                    <a:pt x="2725" y="5090"/>
                  </a:cubicBezTo>
                  <a:cubicBezTo>
                    <a:pt x="3466" y="3902"/>
                    <a:pt x="4316" y="2562"/>
                    <a:pt x="431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9" name="Google Shape;1359;p37"/>
            <p:cNvSpPr/>
            <p:nvPr/>
          </p:nvSpPr>
          <p:spPr>
            <a:xfrm>
              <a:off x="7221621" y="807564"/>
              <a:ext cx="988079" cy="479554"/>
            </a:xfrm>
            <a:custGeom>
              <a:avLst/>
              <a:gdLst/>
              <a:ahLst/>
              <a:cxnLst/>
              <a:rect l="l" t="t" r="r" b="b"/>
              <a:pathLst>
                <a:path w="15607" h="7575" extrusionOk="0">
                  <a:moveTo>
                    <a:pt x="10910" y="0"/>
                  </a:moveTo>
                  <a:cubicBezTo>
                    <a:pt x="10158" y="0"/>
                    <a:pt x="9471" y="306"/>
                    <a:pt x="8959" y="796"/>
                  </a:cubicBezTo>
                  <a:cubicBezTo>
                    <a:pt x="8534" y="371"/>
                    <a:pt x="7945" y="109"/>
                    <a:pt x="7291" y="109"/>
                  </a:cubicBezTo>
                  <a:cubicBezTo>
                    <a:pt x="6212" y="109"/>
                    <a:pt x="5308" y="829"/>
                    <a:pt x="5014" y="1810"/>
                  </a:cubicBezTo>
                  <a:cubicBezTo>
                    <a:pt x="4916" y="1799"/>
                    <a:pt x="4817" y="1799"/>
                    <a:pt x="4719" y="1799"/>
                  </a:cubicBezTo>
                  <a:cubicBezTo>
                    <a:pt x="3913" y="1799"/>
                    <a:pt x="3194" y="2137"/>
                    <a:pt x="2681" y="2671"/>
                  </a:cubicBezTo>
                  <a:cubicBezTo>
                    <a:pt x="2431" y="2562"/>
                    <a:pt x="2169" y="2496"/>
                    <a:pt x="1875" y="2496"/>
                  </a:cubicBezTo>
                  <a:cubicBezTo>
                    <a:pt x="840" y="2496"/>
                    <a:pt x="0" y="3335"/>
                    <a:pt x="0" y="4371"/>
                  </a:cubicBezTo>
                  <a:cubicBezTo>
                    <a:pt x="0" y="5406"/>
                    <a:pt x="840" y="6245"/>
                    <a:pt x="1875" y="6245"/>
                  </a:cubicBezTo>
                  <a:cubicBezTo>
                    <a:pt x="2049" y="6245"/>
                    <a:pt x="2224" y="6212"/>
                    <a:pt x="2387" y="6169"/>
                  </a:cubicBezTo>
                  <a:cubicBezTo>
                    <a:pt x="2889" y="6921"/>
                    <a:pt x="3749" y="7422"/>
                    <a:pt x="4719" y="7422"/>
                  </a:cubicBezTo>
                  <a:cubicBezTo>
                    <a:pt x="5471" y="7422"/>
                    <a:pt x="6158" y="7117"/>
                    <a:pt x="6659" y="6637"/>
                  </a:cubicBezTo>
                  <a:cubicBezTo>
                    <a:pt x="7073" y="6910"/>
                    <a:pt x="7575" y="7073"/>
                    <a:pt x="8098" y="7073"/>
                  </a:cubicBezTo>
                  <a:cubicBezTo>
                    <a:pt x="8610" y="7073"/>
                    <a:pt x="9079" y="6921"/>
                    <a:pt x="9482" y="6681"/>
                  </a:cubicBezTo>
                  <a:cubicBezTo>
                    <a:pt x="9918" y="7226"/>
                    <a:pt x="10594" y="7575"/>
                    <a:pt x="11345" y="7575"/>
                  </a:cubicBezTo>
                  <a:cubicBezTo>
                    <a:pt x="12294" y="7575"/>
                    <a:pt x="13111" y="7019"/>
                    <a:pt x="13492" y="6223"/>
                  </a:cubicBezTo>
                  <a:cubicBezTo>
                    <a:pt x="13569" y="6234"/>
                    <a:pt x="13645" y="6245"/>
                    <a:pt x="13732" y="6245"/>
                  </a:cubicBezTo>
                  <a:cubicBezTo>
                    <a:pt x="14768" y="6245"/>
                    <a:pt x="15607" y="5406"/>
                    <a:pt x="15607" y="4371"/>
                  </a:cubicBezTo>
                  <a:cubicBezTo>
                    <a:pt x="15607" y="3335"/>
                    <a:pt x="14768" y="2496"/>
                    <a:pt x="13732" y="2496"/>
                  </a:cubicBezTo>
                  <a:lnTo>
                    <a:pt x="13710" y="2496"/>
                  </a:lnTo>
                  <a:cubicBezTo>
                    <a:pt x="13547" y="1090"/>
                    <a:pt x="12359" y="0"/>
                    <a:pt x="10910" y="0"/>
                  </a:cubicBezTo>
                  <a:close/>
                </a:path>
              </a:pathLst>
            </a:custGeom>
            <a:solidFill>
              <a:srgbClr val="FEE5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60" name="Google Shape;1360;p37"/>
          <p:cNvGrpSpPr/>
          <p:nvPr/>
        </p:nvGrpSpPr>
        <p:grpSpPr>
          <a:xfrm rot="-5400000">
            <a:off x="2910537" y="419744"/>
            <a:ext cx="568388" cy="1782856"/>
            <a:chOff x="1132420" y="2769224"/>
            <a:chExt cx="395630" cy="1240967"/>
          </a:xfrm>
        </p:grpSpPr>
        <p:sp>
          <p:nvSpPr>
            <p:cNvPr id="1361" name="Google Shape;1361;p37"/>
            <p:cNvSpPr/>
            <p:nvPr/>
          </p:nvSpPr>
          <p:spPr>
            <a:xfrm rot="5400000">
              <a:off x="709752" y="3191893"/>
              <a:ext cx="1240967" cy="395630"/>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2" name="Google Shape;1362;p37"/>
            <p:cNvSpPr/>
            <p:nvPr/>
          </p:nvSpPr>
          <p:spPr>
            <a:xfrm rot="5400000">
              <a:off x="1148054" y="3252098"/>
              <a:ext cx="217208" cy="223142"/>
            </a:xfrm>
            <a:custGeom>
              <a:avLst/>
              <a:gdLst/>
              <a:ahLst/>
              <a:cxnLst/>
              <a:rect l="l" t="t" r="r" b="b"/>
              <a:pathLst>
                <a:path w="21083" h="21659" extrusionOk="0">
                  <a:moveTo>
                    <a:pt x="18507" y="1"/>
                  </a:moveTo>
                  <a:lnTo>
                    <a:pt x="5031" y="7427"/>
                  </a:lnTo>
                  <a:lnTo>
                    <a:pt x="3833" y="8086"/>
                  </a:lnTo>
                  <a:lnTo>
                    <a:pt x="0" y="10122"/>
                  </a:lnTo>
                  <a:cubicBezTo>
                    <a:pt x="3331" y="19754"/>
                    <a:pt x="10340" y="21658"/>
                    <a:pt x="15362" y="21658"/>
                  </a:cubicBezTo>
                  <a:cubicBezTo>
                    <a:pt x="18647" y="21658"/>
                    <a:pt x="21083" y="20843"/>
                    <a:pt x="21083" y="20843"/>
                  </a:cubicBezTo>
                  <a:lnTo>
                    <a:pt x="20544" y="16771"/>
                  </a:lnTo>
                  <a:lnTo>
                    <a:pt x="20424" y="15453"/>
                  </a:lnTo>
                  <a:lnTo>
                    <a:pt x="18507"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3" name="Google Shape;1363;p37"/>
            <p:cNvSpPr/>
            <p:nvPr/>
          </p:nvSpPr>
          <p:spPr>
            <a:xfrm rot="5400000">
              <a:off x="1194379" y="3292874"/>
              <a:ext cx="172165" cy="175534"/>
            </a:xfrm>
            <a:custGeom>
              <a:avLst/>
              <a:gdLst/>
              <a:ahLst/>
              <a:cxnLst/>
              <a:rect l="l" t="t" r="r" b="b"/>
              <a:pathLst>
                <a:path w="16711" h="17038" extrusionOk="0">
                  <a:moveTo>
                    <a:pt x="14674" y="1"/>
                  </a:moveTo>
                  <a:lnTo>
                    <a:pt x="0" y="8086"/>
                  </a:lnTo>
                  <a:cubicBezTo>
                    <a:pt x="3269" y="15511"/>
                    <a:pt x="9196" y="17038"/>
                    <a:pt x="13522" y="17038"/>
                  </a:cubicBezTo>
                  <a:cubicBezTo>
                    <a:pt x="14745" y="17038"/>
                    <a:pt x="15840" y="16916"/>
                    <a:pt x="16711" y="16771"/>
                  </a:cubicBezTo>
                  <a:lnTo>
                    <a:pt x="14674"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4" name="Google Shape;1364;p37"/>
            <p:cNvSpPr/>
            <p:nvPr/>
          </p:nvSpPr>
          <p:spPr>
            <a:xfrm rot="5400000">
              <a:off x="1208442" y="3305702"/>
              <a:ext cx="158586" cy="160987"/>
            </a:xfrm>
            <a:custGeom>
              <a:avLst/>
              <a:gdLst/>
              <a:ahLst/>
              <a:cxnLst/>
              <a:rect l="l" t="t" r="r" b="b"/>
              <a:pathLst>
                <a:path w="15393" h="15626" extrusionOk="0">
                  <a:moveTo>
                    <a:pt x="13476" y="1"/>
                  </a:moveTo>
                  <a:lnTo>
                    <a:pt x="0" y="7427"/>
                  </a:lnTo>
                  <a:cubicBezTo>
                    <a:pt x="3172" y="14211"/>
                    <a:pt x="8730" y="15626"/>
                    <a:pt x="12851" y="15626"/>
                  </a:cubicBezTo>
                  <a:cubicBezTo>
                    <a:pt x="13787" y="15626"/>
                    <a:pt x="14650" y="15553"/>
                    <a:pt x="15393" y="15453"/>
                  </a:cubicBezTo>
                  <a:lnTo>
                    <a:pt x="13476"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5" name="Google Shape;1365;p37"/>
            <p:cNvSpPr/>
            <p:nvPr/>
          </p:nvSpPr>
          <p:spPr>
            <a:xfrm rot="5400000">
              <a:off x="1271429" y="3340754"/>
              <a:ext cx="26869" cy="19091"/>
            </a:xfrm>
            <a:custGeom>
              <a:avLst/>
              <a:gdLst/>
              <a:ahLst/>
              <a:cxnLst/>
              <a:rect l="l" t="t" r="r" b="b"/>
              <a:pathLst>
                <a:path w="2608" h="1853" extrusionOk="0">
                  <a:moveTo>
                    <a:pt x="1814" y="1"/>
                  </a:moveTo>
                  <a:cubicBezTo>
                    <a:pt x="1128" y="1"/>
                    <a:pt x="1" y="1595"/>
                    <a:pt x="506" y="1819"/>
                  </a:cubicBezTo>
                  <a:cubicBezTo>
                    <a:pt x="552" y="1842"/>
                    <a:pt x="603" y="1853"/>
                    <a:pt x="659" y="1853"/>
                  </a:cubicBezTo>
                  <a:cubicBezTo>
                    <a:pt x="1330" y="1853"/>
                    <a:pt x="2607" y="299"/>
                    <a:pt x="1944" y="23"/>
                  </a:cubicBezTo>
                  <a:cubicBezTo>
                    <a:pt x="1903" y="8"/>
                    <a:pt x="1859" y="1"/>
                    <a:pt x="18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6" name="Google Shape;1366;p37"/>
            <p:cNvSpPr/>
            <p:nvPr/>
          </p:nvSpPr>
          <p:spPr>
            <a:xfrm rot="5400000">
              <a:off x="1239784" y="3375565"/>
              <a:ext cx="24798" cy="21151"/>
            </a:xfrm>
            <a:custGeom>
              <a:avLst/>
              <a:gdLst/>
              <a:ahLst/>
              <a:cxnLst/>
              <a:rect l="l" t="t" r="r" b="b"/>
              <a:pathLst>
                <a:path w="2407" h="2053" extrusionOk="0">
                  <a:moveTo>
                    <a:pt x="1656" y="0"/>
                  </a:moveTo>
                  <a:cubicBezTo>
                    <a:pt x="943" y="0"/>
                    <a:pt x="0" y="1925"/>
                    <a:pt x="641" y="2042"/>
                  </a:cubicBezTo>
                  <a:cubicBezTo>
                    <a:pt x="666" y="2049"/>
                    <a:pt x="692" y="2053"/>
                    <a:pt x="719" y="2053"/>
                  </a:cubicBezTo>
                  <a:cubicBezTo>
                    <a:pt x="1337" y="2053"/>
                    <a:pt x="2407" y="177"/>
                    <a:pt x="1719" y="5"/>
                  </a:cubicBezTo>
                  <a:cubicBezTo>
                    <a:pt x="1698" y="2"/>
                    <a:pt x="1677" y="0"/>
                    <a:pt x="16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7" name="Google Shape;1367;p37"/>
            <p:cNvSpPr/>
            <p:nvPr/>
          </p:nvSpPr>
          <p:spPr>
            <a:xfrm rot="5400000">
              <a:off x="1292854" y="3383570"/>
              <a:ext cx="24798" cy="21151"/>
            </a:xfrm>
            <a:custGeom>
              <a:avLst/>
              <a:gdLst/>
              <a:ahLst/>
              <a:cxnLst/>
              <a:rect l="l" t="t" r="r" b="b"/>
              <a:pathLst>
                <a:path w="2407" h="2053" extrusionOk="0">
                  <a:moveTo>
                    <a:pt x="1603" y="0"/>
                  </a:moveTo>
                  <a:cubicBezTo>
                    <a:pt x="945" y="0"/>
                    <a:pt x="0" y="1925"/>
                    <a:pt x="582" y="2042"/>
                  </a:cubicBezTo>
                  <a:cubicBezTo>
                    <a:pt x="610" y="2049"/>
                    <a:pt x="639" y="2053"/>
                    <a:pt x="668" y="2053"/>
                  </a:cubicBezTo>
                  <a:cubicBezTo>
                    <a:pt x="1339" y="2053"/>
                    <a:pt x="2406" y="178"/>
                    <a:pt x="1660" y="5"/>
                  </a:cubicBezTo>
                  <a:cubicBezTo>
                    <a:pt x="1641" y="2"/>
                    <a:pt x="1622" y="0"/>
                    <a:pt x="16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8" name="Google Shape;1368;p37"/>
            <p:cNvSpPr/>
            <p:nvPr/>
          </p:nvSpPr>
          <p:spPr>
            <a:xfrm rot="5400000">
              <a:off x="1316303" y="3413183"/>
              <a:ext cx="24788" cy="21161"/>
            </a:xfrm>
            <a:custGeom>
              <a:avLst/>
              <a:gdLst/>
              <a:ahLst/>
              <a:cxnLst/>
              <a:rect l="l" t="t" r="r" b="b"/>
              <a:pathLst>
                <a:path w="2406" h="2054" extrusionOk="0">
                  <a:moveTo>
                    <a:pt x="1603" y="0"/>
                  </a:moveTo>
                  <a:cubicBezTo>
                    <a:pt x="945" y="0"/>
                    <a:pt x="0" y="1925"/>
                    <a:pt x="582" y="2042"/>
                  </a:cubicBezTo>
                  <a:cubicBezTo>
                    <a:pt x="610" y="2049"/>
                    <a:pt x="639" y="2053"/>
                    <a:pt x="668" y="2053"/>
                  </a:cubicBezTo>
                  <a:cubicBezTo>
                    <a:pt x="1338" y="2053"/>
                    <a:pt x="2406" y="178"/>
                    <a:pt x="1660" y="5"/>
                  </a:cubicBezTo>
                  <a:cubicBezTo>
                    <a:pt x="1641" y="2"/>
                    <a:pt x="1622" y="0"/>
                    <a:pt x="16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9" name="Google Shape;1369;p37"/>
            <p:cNvSpPr/>
            <p:nvPr/>
          </p:nvSpPr>
          <p:spPr>
            <a:xfrm rot="5400000">
              <a:off x="1222728" y="3417268"/>
              <a:ext cx="16432" cy="24128"/>
            </a:xfrm>
            <a:custGeom>
              <a:avLst/>
              <a:gdLst/>
              <a:ahLst/>
              <a:cxnLst/>
              <a:rect l="l" t="t" r="r" b="b"/>
              <a:pathLst>
                <a:path w="1595" h="2342" extrusionOk="0">
                  <a:moveTo>
                    <a:pt x="890" y="0"/>
                  </a:moveTo>
                  <a:cubicBezTo>
                    <a:pt x="872" y="0"/>
                    <a:pt x="853" y="2"/>
                    <a:pt x="834" y="5"/>
                  </a:cubicBezTo>
                  <a:cubicBezTo>
                    <a:pt x="184" y="123"/>
                    <a:pt x="0" y="2342"/>
                    <a:pt x="571" y="2342"/>
                  </a:cubicBezTo>
                  <a:cubicBezTo>
                    <a:pt x="579" y="2342"/>
                    <a:pt x="587" y="2341"/>
                    <a:pt x="594" y="2341"/>
                  </a:cubicBezTo>
                  <a:cubicBezTo>
                    <a:pt x="1237" y="2224"/>
                    <a:pt x="1594" y="0"/>
                    <a:pt x="89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0" name="Google Shape;1370;p37"/>
            <p:cNvSpPr/>
            <p:nvPr/>
          </p:nvSpPr>
          <p:spPr>
            <a:xfrm rot="5400000">
              <a:off x="1274118" y="3409644"/>
              <a:ext cx="20986" cy="22851"/>
            </a:xfrm>
            <a:custGeom>
              <a:avLst/>
              <a:gdLst/>
              <a:ahLst/>
              <a:cxnLst/>
              <a:rect l="l" t="t" r="r" b="b"/>
              <a:pathLst>
                <a:path w="2037" h="2218" extrusionOk="0">
                  <a:moveTo>
                    <a:pt x="1258" y="1"/>
                  </a:moveTo>
                  <a:cubicBezTo>
                    <a:pt x="539" y="1"/>
                    <a:pt x="0" y="2217"/>
                    <a:pt x="659" y="2217"/>
                  </a:cubicBezTo>
                  <a:cubicBezTo>
                    <a:pt x="1258" y="2217"/>
                    <a:pt x="2037" y="1"/>
                    <a:pt x="12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1" name="Google Shape;1371;p37"/>
            <p:cNvSpPr/>
            <p:nvPr/>
          </p:nvSpPr>
          <p:spPr>
            <a:xfrm rot="5400000">
              <a:off x="1297326" y="3501973"/>
              <a:ext cx="213509" cy="224481"/>
            </a:xfrm>
            <a:custGeom>
              <a:avLst/>
              <a:gdLst/>
              <a:ahLst/>
              <a:cxnLst/>
              <a:rect l="l" t="t" r="r" b="b"/>
              <a:pathLst>
                <a:path w="20724" h="21789" extrusionOk="0">
                  <a:moveTo>
                    <a:pt x="2217" y="0"/>
                  </a:moveTo>
                  <a:lnTo>
                    <a:pt x="599" y="15333"/>
                  </a:lnTo>
                  <a:lnTo>
                    <a:pt x="420" y="16710"/>
                  </a:lnTo>
                  <a:lnTo>
                    <a:pt x="0" y="20963"/>
                  </a:lnTo>
                  <a:cubicBezTo>
                    <a:pt x="2042" y="21537"/>
                    <a:pt x="3898" y="21788"/>
                    <a:pt x="5584" y="21788"/>
                  </a:cubicBezTo>
                  <a:cubicBezTo>
                    <a:pt x="17248" y="21788"/>
                    <a:pt x="20724" y="9763"/>
                    <a:pt x="20724" y="9763"/>
                  </a:cubicBezTo>
                  <a:lnTo>
                    <a:pt x="17130" y="7906"/>
                  </a:lnTo>
                  <a:lnTo>
                    <a:pt x="15932" y="7247"/>
                  </a:lnTo>
                  <a:lnTo>
                    <a:pt x="221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2" name="Google Shape;1372;p37"/>
            <p:cNvSpPr/>
            <p:nvPr/>
          </p:nvSpPr>
          <p:spPr>
            <a:xfrm rot="5400000">
              <a:off x="1342503" y="3510123"/>
              <a:ext cx="172165" cy="175472"/>
            </a:xfrm>
            <a:custGeom>
              <a:avLst/>
              <a:gdLst/>
              <a:ahLst/>
              <a:cxnLst/>
              <a:rect l="l" t="t" r="r" b="b"/>
              <a:pathLst>
                <a:path w="16711" h="17032" extrusionOk="0">
                  <a:moveTo>
                    <a:pt x="1798" y="0"/>
                  </a:moveTo>
                  <a:lnTo>
                    <a:pt x="1" y="16710"/>
                  </a:lnTo>
                  <a:cubicBezTo>
                    <a:pt x="1180" y="16931"/>
                    <a:pt x="2287" y="17032"/>
                    <a:pt x="3324" y="17032"/>
                  </a:cubicBezTo>
                  <a:cubicBezTo>
                    <a:pt x="11293" y="17032"/>
                    <a:pt x="15174" y="11086"/>
                    <a:pt x="16711" y="7906"/>
                  </a:cubicBezTo>
                  <a:lnTo>
                    <a:pt x="179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3" name="Google Shape;1373;p37"/>
            <p:cNvSpPr/>
            <p:nvPr/>
          </p:nvSpPr>
          <p:spPr>
            <a:xfrm rot="5400000">
              <a:off x="1357132" y="3512421"/>
              <a:ext cx="157979" cy="160400"/>
            </a:xfrm>
            <a:custGeom>
              <a:avLst/>
              <a:gdLst/>
              <a:ahLst/>
              <a:cxnLst/>
              <a:rect l="l" t="t" r="r" b="b"/>
              <a:pathLst>
                <a:path w="15334" h="15569" extrusionOk="0">
                  <a:moveTo>
                    <a:pt x="1618" y="0"/>
                  </a:moveTo>
                  <a:lnTo>
                    <a:pt x="0" y="15333"/>
                  </a:lnTo>
                  <a:cubicBezTo>
                    <a:pt x="974" y="15494"/>
                    <a:pt x="1895" y="15568"/>
                    <a:pt x="2765" y="15568"/>
                  </a:cubicBezTo>
                  <a:cubicBezTo>
                    <a:pt x="9980" y="15568"/>
                    <a:pt x="13730" y="10454"/>
                    <a:pt x="15333" y="7247"/>
                  </a:cubicBezTo>
                  <a:lnTo>
                    <a:pt x="161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4" name="Google Shape;1374;p37"/>
            <p:cNvSpPr/>
            <p:nvPr/>
          </p:nvSpPr>
          <p:spPr>
            <a:xfrm rot="5400000">
              <a:off x="1380804" y="3531390"/>
              <a:ext cx="17658" cy="23665"/>
            </a:xfrm>
            <a:custGeom>
              <a:avLst/>
              <a:gdLst/>
              <a:ahLst/>
              <a:cxnLst/>
              <a:rect l="l" t="t" r="r" b="b"/>
              <a:pathLst>
                <a:path w="1714" h="2297" extrusionOk="0">
                  <a:moveTo>
                    <a:pt x="711" y="1"/>
                  </a:moveTo>
                  <a:cubicBezTo>
                    <a:pt x="661" y="1"/>
                    <a:pt x="611" y="17"/>
                    <a:pt x="561" y="52"/>
                  </a:cubicBezTo>
                  <a:cubicBezTo>
                    <a:pt x="1" y="388"/>
                    <a:pt x="593" y="2297"/>
                    <a:pt x="1113" y="2297"/>
                  </a:cubicBezTo>
                  <a:cubicBezTo>
                    <a:pt x="1149" y="2297"/>
                    <a:pt x="1185" y="2288"/>
                    <a:pt x="1220" y="2268"/>
                  </a:cubicBezTo>
                  <a:cubicBezTo>
                    <a:pt x="1714" y="1939"/>
                    <a:pt x="1252" y="1"/>
                    <a:pt x="71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5" name="Google Shape;1375;p37"/>
            <p:cNvSpPr/>
            <p:nvPr/>
          </p:nvSpPr>
          <p:spPr>
            <a:xfrm rot="5400000">
              <a:off x="1391081" y="3579502"/>
              <a:ext cx="19977" cy="22470"/>
            </a:xfrm>
            <a:custGeom>
              <a:avLst/>
              <a:gdLst/>
              <a:ahLst/>
              <a:cxnLst/>
              <a:rect l="l" t="t" r="r" b="b"/>
              <a:pathLst>
                <a:path w="1939" h="2181" extrusionOk="0">
                  <a:moveTo>
                    <a:pt x="642" y="0"/>
                  </a:moveTo>
                  <a:cubicBezTo>
                    <a:pt x="570" y="0"/>
                    <a:pt x="500" y="27"/>
                    <a:pt x="434" y="86"/>
                  </a:cubicBezTo>
                  <a:cubicBezTo>
                    <a:pt x="0" y="520"/>
                    <a:pt x="843" y="2180"/>
                    <a:pt x="1362" y="2180"/>
                  </a:cubicBezTo>
                  <a:cubicBezTo>
                    <a:pt x="1416" y="2180"/>
                    <a:pt x="1467" y="2162"/>
                    <a:pt x="1512" y="2122"/>
                  </a:cubicBezTo>
                  <a:cubicBezTo>
                    <a:pt x="1939" y="1749"/>
                    <a:pt x="1226" y="0"/>
                    <a:pt x="6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6" name="Google Shape;1376;p37"/>
            <p:cNvSpPr/>
            <p:nvPr/>
          </p:nvSpPr>
          <p:spPr>
            <a:xfrm rot="5400000">
              <a:off x="1427208" y="3540343"/>
              <a:ext cx="20543" cy="22470"/>
            </a:xfrm>
            <a:custGeom>
              <a:avLst/>
              <a:gdLst/>
              <a:ahLst/>
              <a:cxnLst/>
              <a:rect l="l" t="t" r="r" b="b"/>
              <a:pathLst>
                <a:path w="1994" h="2181" extrusionOk="0">
                  <a:moveTo>
                    <a:pt x="681" y="0"/>
                  </a:moveTo>
                  <a:cubicBezTo>
                    <a:pt x="613" y="0"/>
                    <a:pt x="548" y="27"/>
                    <a:pt x="489" y="86"/>
                  </a:cubicBezTo>
                  <a:cubicBezTo>
                    <a:pt x="1" y="520"/>
                    <a:pt x="887" y="2181"/>
                    <a:pt x="1415" y="2181"/>
                  </a:cubicBezTo>
                  <a:cubicBezTo>
                    <a:pt x="1470" y="2181"/>
                    <a:pt x="1521" y="2162"/>
                    <a:pt x="1567" y="2123"/>
                  </a:cubicBezTo>
                  <a:cubicBezTo>
                    <a:pt x="1993" y="1750"/>
                    <a:pt x="1234" y="0"/>
                    <a:pt x="68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7" name="Google Shape;1377;p37"/>
            <p:cNvSpPr/>
            <p:nvPr/>
          </p:nvSpPr>
          <p:spPr>
            <a:xfrm rot="5400000">
              <a:off x="1465133" y="3538149"/>
              <a:ext cx="19977" cy="22480"/>
            </a:xfrm>
            <a:custGeom>
              <a:avLst/>
              <a:gdLst/>
              <a:ahLst/>
              <a:cxnLst/>
              <a:rect l="l" t="t" r="r" b="b"/>
              <a:pathLst>
                <a:path w="1939" h="2182" extrusionOk="0">
                  <a:moveTo>
                    <a:pt x="642" y="1"/>
                  </a:moveTo>
                  <a:cubicBezTo>
                    <a:pt x="570" y="1"/>
                    <a:pt x="500" y="28"/>
                    <a:pt x="434" y="87"/>
                  </a:cubicBezTo>
                  <a:cubicBezTo>
                    <a:pt x="0" y="521"/>
                    <a:pt x="843" y="2181"/>
                    <a:pt x="1362" y="2181"/>
                  </a:cubicBezTo>
                  <a:cubicBezTo>
                    <a:pt x="1416" y="2181"/>
                    <a:pt x="1467" y="2163"/>
                    <a:pt x="1512" y="2123"/>
                  </a:cubicBezTo>
                  <a:cubicBezTo>
                    <a:pt x="1939" y="1750"/>
                    <a:pt x="1226" y="1"/>
                    <a:pt x="64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8" name="Google Shape;1378;p37"/>
            <p:cNvSpPr/>
            <p:nvPr/>
          </p:nvSpPr>
          <p:spPr>
            <a:xfrm rot="5400000">
              <a:off x="1412758" y="3623641"/>
              <a:ext cx="23016" cy="18771"/>
            </a:xfrm>
            <a:custGeom>
              <a:avLst/>
              <a:gdLst/>
              <a:ahLst/>
              <a:cxnLst/>
              <a:rect l="l" t="t" r="r" b="b"/>
              <a:pathLst>
                <a:path w="2234" h="1822" extrusionOk="0">
                  <a:moveTo>
                    <a:pt x="523" y="1"/>
                  </a:moveTo>
                  <a:cubicBezTo>
                    <a:pt x="400" y="1"/>
                    <a:pt x="303" y="55"/>
                    <a:pt x="250" y="182"/>
                  </a:cubicBezTo>
                  <a:cubicBezTo>
                    <a:pt x="1" y="731"/>
                    <a:pt x="1167" y="1822"/>
                    <a:pt x="1735" y="1822"/>
                  </a:cubicBezTo>
                  <a:cubicBezTo>
                    <a:pt x="1848" y="1822"/>
                    <a:pt x="1937" y="1778"/>
                    <a:pt x="1987" y="1679"/>
                  </a:cubicBezTo>
                  <a:cubicBezTo>
                    <a:pt x="2234" y="1185"/>
                    <a:pt x="1098" y="1"/>
                    <a:pt x="5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9" name="Google Shape;1379;p37"/>
            <p:cNvSpPr/>
            <p:nvPr/>
          </p:nvSpPr>
          <p:spPr>
            <a:xfrm rot="5400000">
              <a:off x="1437166" y="3573237"/>
              <a:ext cx="21852" cy="20801"/>
            </a:xfrm>
            <a:custGeom>
              <a:avLst/>
              <a:gdLst/>
              <a:ahLst/>
              <a:cxnLst/>
              <a:rect l="l" t="t" r="r" b="b"/>
              <a:pathLst>
                <a:path w="2121" h="2019" extrusionOk="0">
                  <a:moveTo>
                    <a:pt x="570" y="1"/>
                  </a:moveTo>
                  <a:cubicBezTo>
                    <a:pt x="472" y="1"/>
                    <a:pt x="385" y="42"/>
                    <a:pt x="316" y="137"/>
                  </a:cubicBezTo>
                  <a:cubicBezTo>
                    <a:pt x="0" y="663"/>
                    <a:pt x="1115" y="2019"/>
                    <a:pt x="1635" y="2019"/>
                  </a:cubicBezTo>
                  <a:cubicBezTo>
                    <a:pt x="1708" y="2019"/>
                    <a:pt x="1769" y="1992"/>
                    <a:pt x="1813" y="1934"/>
                  </a:cubicBezTo>
                  <a:cubicBezTo>
                    <a:pt x="2121" y="1472"/>
                    <a:pt x="1155" y="1"/>
                    <a:pt x="5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0" name="Google Shape;1380;p37"/>
            <p:cNvSpPr/>
            <p:nvPr/>
          </p:nvSpPr>
          <p:spPr>
            <a:xfrm rot="5400000">
              <a:off x="1116760" y="3650300"/>
              <a:ext cx="269039" cy="227737"/>
            </a:xfrm>
            <a:custGeom>
              <a:avLst/>
              <a:gdLst/>
              <a:ahLst/>
              <a:cxnLst/>
              <a:rect l="l" t="t" r="r" b="b"/>
              <a:pathLst>
                <a:path w="26114" h="22105" extrusionOk="0">
                  <a:moveTo>
                    <a:pt x="14614" y="1"/>
                  </a:moveTo>
                  <a:lnTo>
                    <a:pt x="0" y="17130"/>
                  </a:lnTo>
                  <a:cubicBezTo>
                    <a:pt x="0" y="17130"/>
                    <a:pt x="5085" y="22104"/>
                    <a:pt x="10880" y="22104"/>
                  </a:cubicBezTo>
                  <a:cubicBezTo>
                    <a:pt x="13617" y="22104"/>
                    <a:pt x="16513" y="20995"/>
                    <a:pt x="19106" y="17729"/>
                  </a:cubicBezTo>
                  <a:cubicBezTo>
                    <a:pt x="26114" y="8925"/>
                    <a:pt x="14614" y="1"/>
                    <a:pt x="146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1" name="Google Shape;1381;p37"/>
            <p:cNvSpPr/>
            <p:nvPr/>
          </p:nvSpPr>
          <p:spPr>
            <a:xfrm rot="5400000">
              <a:off x="1146086" y="3660506"/>
              <a:ext cx="222153" cy="187578"/>
            </a:xfrm>
            <a:custGeom>
              <a:avLst/>
              <a:gdLst/>
              <a:ahLst/>
              <a:cxnLst/>
              <a:rect l="l" t="t" r="r" b="b"/>
              <a:pathLst>
                <a:path w="21563" h="18207" extrusionOk="0">
                  <a:moveTo>
                    <a:pt x="12039" y="1"/>
                  </a:moveTo>
                  <a:lnTo>
                    <a:pt x="1" y="14075"/>
                  </a:lnTo>
                  <a:cubicBezTo>
                    <a:pt x="1" y="14075"/>
                    <a:pt x="4215" y="18206"/>
                    <a:pt x="9003" y="18206"/>
                  </a:cubicBezTo>
                  <a:cubicBezTo>
                    <a:pt x="11252" y="18206"/>
                    <a:pt x="13628" y="17295"/>
                    <a:pt x="15753" y="14614"/>
                  </a:cubicBezTo>
                  <a:cubicBezTo>
                    <a:pt x="21562" y="7307"/>
                    <a:pt x="12039" y="1"/>
                    <a:pt x="120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2" name="Google Shape;1382;p37"/>
            <p:cNvSpPr/>
            <p:nvPr/>
          </p:nvSpPr>
          <p:spPr>
            <a:xfrm rot="5400000">
              <a:off x="1163249" y="3667801"/>
              <a:ext cx="196232" cy="165592"/>
            </a:xfrm>
            <a:custGeom>
              <a:avLst/>
              <a:gdLst/>
              <a:ahLst/>
              <a:cxnLst/>
              <a:rect l="l" t="t" r="r" b="b"/>
              <a:pathLst>
                <a:path w="19047" h="16073" extrusionOk="0">
                  <a:moveTo>
                    <a:pt x="10661" y="0"/>
                  </a:moveTo>
                  <a:lnTo>
                    <a:pt x="0" y="12458"/>
                  </a:lnTo>
                  <a:cubicBezTo>
                    <a:pt x="0" y="12458"/>
                    <a:pt x="3698" y="16073"/>
                    <a:pt x="7928" y="16073"/>
                  </a:cubicBezTo>
                  <a:cubicBezTo>
                    <a:pt x="9930" y="16073"/>
                    <a:pt x="12051" y="15263"/>
                    <a:pt x="13955" y="12877"/>
                  </a:cubicBezTo>
                  <a:cubicBezTo>
                    <a:pt x="19046" y="6469"/>
                    <a:pt x="10661" y="0"/>
                    <a:pt x="1066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3" name="Google Shape;1383;p37"/>
            <p:cNvSpPr/>
            <p:nvPr/>
          </p:nvSpPr>
          <p:spPr>
            <a:xfrm rot="5400000">
              <a:off x="1260276" y="3718279"/>
              <a:ext cx="21903" cy="17205"/>
            </a:xfrm>
            <a:custGeom>
              <a:avLst/>
              <a:gdLst/>
              <a:ahLst/>
              <a:cxnLst/>
              <a:rect l="l" t="t" r="r" b="b"/>
              <a:pathLst>
                <a:path w="2126" h="1670" extrusionOk="0">
                  <a:moveTo>
                    <a:pt x="512" y="0"/>
                  </a:moveTo>
                  <a:cubicBezTo>
                    <a:pt x="396" y="0"/>
                    <a:pt x="303" y="50"/>
                    <a:pt x="251" y="165"/>
                  </a:cubicBezTo>
                  <a:cubicBezTo>
                    <a:pt x="1" y="666"/>
                    <a:pt x="1132" y="1669"/>
                    <a:pt x="1685" y="1669"/>
                  </a:cubicBezTo>
                  <a:cubicBezTo>
                    <a:pt x="1793" y="1669"/>
                    <a:pt x="1879" y="1631"/>
                    <a:pt x="1928" y="1542"/>
                  </a:cubicBezTo>
                  <a:cubicBezTo>
                    <a:pt x="2126" y="1098"/>
                    <a:pt x="1059" y="0"/>
                    <a:pt x="5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4" name="Google Shape;1384;p37"/>
            <p:cNvSpPr/>
            <p:nvPr/>
          </p:nvSpPr>
          <p:spPr>
            <a:xfrm rot="5400000">
              <a:off x="1194168" y="3722580"/>
              <a:ext cx="21409" cy="17772"/>
            </a:xfrm>
            <a:custGeom>
              <a:avLst/>
              <a:gdLst/>
              <a:ahLst/>
              <a:cxnLst/>
              <a:rect l="l" t="t" r="r" b="b"/>
              <a:pathLst>
                <a:path w="2078" h="1725" extrusionOk="0">
                  <a:moveTo>
                    <a:pt x="452" y="1"/>
                  </a:moveTo>
                  <a:cubicBezTo>
                    <a:pt x="341" y="1"/>
                    <a:pt x="252" y="49"/>
                    <a:pt x="201" y="160"/>
                  </a:cubicBezTo>
                  <a:cubicBezTo>
                    <a:pt x="1" y="712"/>
                    <a:pt x="1142" y="1724"/>
                    <a:pt x="1661" y="1724"/>
                  </a:cubicBezTo>
                  <a:cubicBezTo>
                    <a:pt x="1762" y="1724"/>
                    <a:pt x="1839" y="1686"/>
                    <a:pt x="1878" y="1598"/>
                  </a:cubicBezTo>
                  <a:cubicBezTo>
                    <a:pt x="2077" y="1150"/>
                    <a:pt x="996" y="1"/>
                    <a:pt x="4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5" name="Google Shape;1385;p37"/>
            <p:cNvSpPr/>
            <p:nvPr/>
          </p:nvSpPr>
          <p:spPr>
            <a:xfrm rot="5400000">
              <a:off x="1227853" y="3724172"/>
              <a:ext cx="21913" cy="17772"/>
            </a:xfrm>
            <a:custGeom>
              <a:avLst/>
              <a:gdLst/>
              <a:ahLst/>
              <a:cxnLst/>
              <a:rect l="l" t="t" r="r" b="b"/>
              <a:pathLst>
                <a:path w="2127" h="1725" extrusionOk="0">
                  <a:moveTo>
                    <a:pt x="502" y="1"/>
                  </a:moveTo>
                  <a:cubicBezTo>
                    <a:pt x="390" y="1"/>
                    <a:pt x="302" y="49"/>
                    <a:pt x="251" y="160"/>
                  </a:cubicBezTo>
                  <a:cubicBezTo>
                    <a:pt x="0" y="712"/>
                    <a:pt x="1134" y="1724"/>
                    <a:pt x="1686" y="1724"/>
                  </a:cubicBezTo>
                  <a:cubicBezTo>
                    <a:pt x="1793" y="1724"/>
                    <a:pt x="1879" y="1686"/>
                    <a:pt x="1928" y="1598"/>
                  </a:cubicBezTo>
                  <a:cubicBezTo>
                    <a:pt x="2127" y="1150"/>
                    <a:pt x="1046" y="1"/>
                    <a:pt x="5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6" name="Google Shape;1386;p37"/>
            <p:cNvSpPr/>
            <p:nvPr/>
          </p:nvSpPr>
          <p:spPr>
            <a:xfrm rot="5400000">
              <a:off x="1299278" y="3752718"/>
              <a:ext cx="21883" cy="17422"/>
            </a:xfrm>
            <a:custGeom>
              <a:avLst/>
              <a:gdLst/>
              <a:ahLst/>
              <a:cxnLst/>
              <a:rect l="l" t="t" r="r" b="b"/>
              <a:pathLst>
                <a:path w="2124" h="1691" extrusionOk="0">
                  <a:moveTo>
                    <a:pt x="526" y="1"/>
                  </a:moveTo>
                  <a:cubicBezTo>
                    <a:pt x="403" y="1"/>
                    <a:pt x="305" y="56"/>
                    <a:pt x="251" y="187"/>
                  </a:cubicBezTo>
                  <a:cubicBezTo>
                    <a:pt x="1" y="687"/>
                    <a:pt x="1132" y="1691"/>
                    <a:pt x="1685" y="1691"/>
                  </a:cubicBezTo>
                  <a:cubicBezTo>
                    <a:pt x="1793" y="1691"/>
                    <a:pt x="1879" y="1652"/>
                    <a:pt x="1928" y="1564"/>
                  </a:cubicBezTo>
                  <a:cubicBezTo>
                    <a:pt x="2124" y="1123"/>
                    <a:pt x="1077" y="1"/>
                    <a:pt x="5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7" name="Google Shape;1387;p37"/>
            <p:cNvSpPr/>
            <p:nvPr/>
          </p:nvSpPr>
          <p:spPr>
            <a:xfrm rot="5400000">
              <a:off x="1266448" y="3750982"/>
              <a:ext cx="21903" cy="17205"/>
            </a:xfrm>
            <a:custGeom>
              <a:avLst/>
              <a:gdLst/>
              <a:ahLst/>
              <a:cxnLst/>
              <a:rect l="l" t="t" r="r" b="b"/>
              <a:pathLst>
                <a:path w="2126" h="1670" extrusionOk="0">
                  <a:moveTo>
                    <a:pt x="512" y="0"/>
                  </a:moveTo>
                  <a:cubicBezTo>
                    <a:pt x="396" y="0"/>
                    <a:pt x="304" y="50"/>
                    <a:pt x="251" y="165"/>
                  </a:cubicBezTo>
                  <a:cubicBezTo>
                    <a:pt x="1" y="666"/>
                    <a:pt x="1174" y="1669"/>
                    <a:pt x="1706" y="1669"/>
                  </a:cubicBezTo>
                  <a:cubicBezTo>
                    <a:pt x="1810" y="1669"/>
                    <a:pt x="1889" y="1631"/>
                    <a:pt x="1928" y="1543"/>
                  </a:cubicBezTo>
                  <a:cubicBezTo>
                    <a:pt x="2126" y="1098"/>
                    <a:pt x="1060" y="0"/>
                    <a:pt x="5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8" name="Google Shape;1388;p37"/>
            <p:cNvSpPr/>
            <p:nvPr/>
          </p:nvSpPr>
          <p:spPr>
            <a:xfrm rot="5400000">
              <a:off x="1264238" y="3782104"/>
              <a:ext cx="21388" cy="17195"/>
            </a:xfrm>
            <a:custGeom>
              <a:avLst/>
              <a:gdLst/>
              <a:ahLst/>
              <a:cxnLst/>
              <a:rect l="l" t="t" r="r" b="b"/>
              <a:pathLst>
                <a:path w="2076" h="1669" extrusionOk="0">
                  <a:moveTo>
                    <a:pt x="462" y="0"/>
                  </a:moveTo>
                  <a:cubicBezTo>
                    <a:pt x="346" y="0"/>
                    <a:pt x="253" y="49"/>
                    <a:pt x="201" y="165"/>
                  </a:cubicBezTo>
                  <a:cubicBezTo>
                    <a:pt x="1" y="665"/>
                    <a:pt x="1141" y="1669"/>
                    <a:pt x="1659" y="1669"/>
                  </a:cubicBezTo>
                  <a:cubicBezTo>
                    <a:pt x="1761" y="1669"/>
                    <a:pt x="1839" y="1630"/>
                    <a:pt x="1878" y="1542"/>
                  </a:cubicBezTo>
                  <a:cubicBezTo>
                    <a:pt x="2076" y="1097"/>
                    <a:pt x="1009" y="0"/>
                    <a:pt x="4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9" name="Google Shape;1389;p37"/>
            <p:cNvSpPr/>
            <p:nvPr/>
          </p:nvSpPr>
          <p:spPr>
            <a:xfrm rot="5400000">
              <a:off x="1226957" y="3758390"/>
              <a:ext cx="21903" cy="17205"/>
            </a:xfrm>
            <a:custGeom>
              <a:avLst/>
              <a:gdLst/>
              <a:ahLst/>
              <a:cxnLst/>
              <a:rect l="l" t="t" r="r" b="b"/>
              <a:pathLst>
                <a:path w="2126" h="1670" extrusionOk="0">
                  <a:moveTo>
                    <a:pt x="512" y="1"/>
                  </a:moveTo>
                  <a:cubicBezTo>
                    <a:pt x="396" y="1"/>
                    <a:pt x="303" y="50"/>
                    <a:pt x="251" y="165"/>
                  </a:cubicBezTo>
                  <a:cubicBezTo>
                    <a:pt x="1" y="666"/>
                    <a:pt x="1174" y="1669"/>
                    <a:pt x="1705" y="1669"/>
                  </a:cubicBezTo>
                  <a:cubicBezTo>
                    <a:pt x="1809" y="1669"/>
                    <a:pt x="1889" y="1631"/>
                    <a:pt x="1928" y="1543"/>
                  </a:cubicBezTo>
                  <a:cubicBezTo>
                    <a:pt x="2126" y="1098"/>
                    <a:pt x="1059" y="1"/>
                    <a:pt x="5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0" name="Google Shape;1390;p37"/>
            <p:cNvSpPr/>
            <p:nvPr/>
          </p:nvSpPr>
          <p:spPr>
            <a:xfrm rot="5400000">
              <a:off x="1222022" y="3681866"/>
              <a:ext cx="21903" cy="17205"/>
            </a:xfrm>
            <a:custGeom>
              <a:avLst/>
              <a:gdLst/>
              <a:ahLst/>
              <a:cxnLst/>
              <a:rect l="l" t="t" r="r" b="b"/>
              <a:pathLst>
                <a:path w="2126" h="1670" extrusionOk="0">
                  <a:moveTo>
                    <a:pt x="512" y="1"/>
                  </a:moveTo>
                  <a:cubicBezTo>
                    <a:pt x="396" y="1"/>
                    <a:pt x="304" y="50"/>
                    <a:pt x="251" y="165"/>
                  </a:cubicBezTo>
                  <a:cubicBezTo>
                    <a:pt x="1" y="666"/>
                    <a:pt x="1133" y="1670"/>
                    <a:pt x="1685" y="1670"/>
                  </a:cubicBezTo>
                  <a:cubicBezTo>
                    <a:pt x="1793" y="1670"/>
                    <a:pt x="1879" y="1631"/>
                    <a:pt x="1928" y="1543"/>
                  </a:cubicBezTo>
                  <a:cubicBezTo>
                    <a:pt x="2126" y="1098"/>
                    <a:pt x="1059" y="1"/>
                    <a:pt x="5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1" name="Google Shape;1391;p37"/>
            <p:cNvSpPr/>
            <p:nvPr/>
          </p:nvSpPr>
          <p:spPr>
            <a:xfrm rot="5400000">
              <a:off x="1186185" y="3529061"/>
              <a:ext cx="59250" cy="59239"/>
            </a:xfrm>
            <a:custGeom>
              <a:avLst/>
              <a:gdLst/>
              <a:ahLst/>
              <a:cxnLst/>
              <a:rect l="l" t="t" r="r" b="b"/>
              <a:pathLst>
                <a:path w="5751" h="5750" extrusionOk="0">
                  <a:moveTo>
                    <a:pt x="2876" y="0"/>
                  </a:moveTo>
                  <a:cubicBezTo>
                    <a:pt x="1259" y="0"/>
                    <a:pt x="1" y="1318"/>
                    <a:pt x="1" y="2875"/>
                  </a:cubicBezTo>
                  <a:cubicBezTo>
                    <a:pt x="1" y="4492"/>
                    <a:pt x="1259" y="5750"/>
                    <a:pt x="2876" y="5750"/>
                  </a:cubicBezTo>
                  <a:cubicBezTo>
                    <a:pt x="4433" y="5750"/>
                    <a:pt x="5750" y="4492"/>
                    <a:pt x="5750" y="2875"/>
                  </a:cubicBezTo>
                  <a:cubicBezTo>
                    <a:pt x="5750" y="1318"/>
                    <a:pt x="4433" y="0"/>
                    <a:pt x="287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2" name="Google Shape;1392;p37"/>
            <p:cNvSpPr/>
            <p:nvPr/>
          </p:nvSpPr>
          <p:spPr>
            <a:xfrm rot="5400000">
              <a:off x="1394755" y="3336520"/>
              <a:ext cx="59239" cy="59250"/>
            </a:xfrm>
            <a:custGeom>
              <a:avLst/>
              <a:gdLst/>
              <a:ahLst/>
              <a:cxnLst/>
              <a:rect l="l" t="t" r="r" b="b"/>
              <a:pathLst>
                <a:path w="5750" h="5751" extrusionOk="0">
                  <a:moveTo>
                    <a:pt x="2875" y="0"/>
                  </a:moveTo>
                  <a:cubicBezTo>
                    <a:pt x="1318" y="0"/>
                    <a:pt x="0" y="1258"/>
                    <a:pt x="0" y="2875"/>
                  </a:cubicBezTo>
                  <a:cubicBezTo>
                    <a:pt x="0" y="4432"/>
                    <a:pt x="1318" y="5750"/>
                    <a:pt x="2875" y="5750"/>
                  </a:cubicBezTo>
                  <a:cubicBezTo>
                    <a:pt x="4492" y="5750"/>
                    <a:pt x="5750" y="4432"/>
                    <a:pt x="5750" y="2875"/>
                  </a:cubicBezTo>
                  <a:cubicBezTo>
                    <a:pt x="5750" y="1258"/>
                    <a:pt x="4492" y="0"/>
                    <a:pt x="287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3" name="Google Shape;1393;p37"/>
            <p:cNvSpPr/>
            <p:nvPr/>
          </p:nvSpPr>
          <p:spPr>
            <a:xfrm rot="5400000">
              <a:off x="1400303" y="3808609"/>
              <a:ext cx="59250" cy="59250"/>
            </a:xfrm>
            <a:custGeom>
              <a:avLst/>
              <a:gdLst/>
              <a:ahLst/>
              <a:cxnLst/>
              <a:rect l="l" t="t" r="r" b="b"/>
              <a:pathLst>
                <a:path w="5751" h="5751" extrusionOk="0">
                  <a:moveTo>
                    <a:pt x="2875" y="0"/>
                  </a:moveTo>
                  <a:cubicBezTo>
                    <a:pt x="1258" y="0"/>
                    <a:pt x="0" y="1258"/>
                    <a:pt x="0" y="2875"/>
                  </a:cubicBezTo>
                  <a:cubicBezTo>
                    <a:pt x="0" y="4432"/>
                    <a:pt x="1258" y="5750"/>
                    <a:pt x="2875" y="5750"/>
                  </a:cubicBezTo>
                  <a:cubicBezTo>
                    <a:pt x="4432" y="5750"/>
                    <a:pt x="5750" y="4432"/>
                    <a:pt x="5750" y="2875"/>
                  </a:cubicBezTo>
                  <a:cubicBezTo>
                    <a:pt x="5750" y="1258"/>
                    <a:pt x="4432" y="0"/>
                    <a:pt x="287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4" name="Google Shape;1394;p37"/>
            <p:cNvSpPr/>
            <p:nvPr/>
          </p:nvSpPr>
          <p:spPr>
            <a:xfrm rot="5400000">
              <a:off x="1304822" y="2844225"/>
              <a:ext cx="213509" cy="224306"/>
            </a:xfrm>
            <a:custGeom>
              <a:avLst/>
              <a:gdLst/>
              <a:ahLst/>
              <a:cxnLst/>
              <a:rect l="l" t="t" r="r" b="b"/>
              <a:pathLst>
                <a:path w="20724" h="21772" extrusionOk="0">
                  <a:moveTo>
                    <a:pt x="2216" y="0"/>
                  </a:moveTo>
                  <a:lnTo>
                    <a:pt x="599" y="15333"/>
                  </a:lnTo>
                  <a:lnTo>
                    <a:pt x="420" y="16651"/>
                  </a:lnTo>
                  <a:lnTo>
                    <a:pt x="0" y="20963"/>
                  </a:lnTo>
                  <a:cubicBezTo>
                    <a:pt x="2025" y="21525"/>
                    <a:pt x="3868" y="21771"/>
                    <a:pt x="5542" y="21771"/>
                  </a:cubicBezTo>
                  <a:cubicBezTo>
                    <a:pt x="17240" y="21771"/>
                    <a:pt x="20723" y="9763"/>
                    <a:pt x="20723" y="9763"/>
                  </a:cubicBezTo>
                  <a:lnTo>
                    <a:pt x="17130" y="7846"/>
                  </a:lnTo>
                  <a:lnTo>
                    <a:pt x="15932" y="7248"/>
                  </a:lnTo>
                  <a:lnTo>
                    <a:pt x="2216"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5" name="Google Shape;1395;p37"/>
            <p:cNvSpPr/>
            <p:nvPr/>
          </p:nvSpPr>
          <p:spPr>
            <a:xfrm rot="5400000">
              <a:off x="1350122" y="2852499"/>
              <a:ext cx="172165" cy="175050"/>
            </a:xfrm>
            <a:custGeom>
              <a:avLst/>
              <a:gdLst/>
              <a:ahLst/>
              <a:cxnLst/>
              <a:rect l="l" t="t" r="r" b="b"/>
              <a:pathLst>
                <a:path w="16711" h="16991" extrusionOk="0">
                  <a:moveTo>
                    <a:pt x="1797" y="0"/>
                  </a:moveTo>
                  <a:lnTo>
                    <a:pt x="1" y="16651"/>
                  </a:lnTo>
                  <a:cubicBezTo>
                    <a:pt x="1211" y="16884"/>
                    <a:pt x="2345" y="16991"/>
                    <a:pt x="3406" y="16991"/>
                  </a:cubicBezTo>
                  <a:cubicBezTo>
                    <a:pt x="11319" y="16991"/>
                    <a:pt x="15179" y="11068"/>
                    <a:pt x="16711" y="7846"/>
                  </a:cubicBezTo>
                  <a:lnTo>
                    <a:pt x="1797"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6" name="Google Shape;1396;p37"/>
            <p:cNvSpPr/>
            <p:nvPr/>
          </p:nvSpPr>
          <p:spPr>
            <a:xfrm rot="5400000">
              <a:off x="1364556" y="2854590"/>
              <a:ext cx="157968" cy="160379"/>
            </a:xfrm>
            <a:custGeom>
              <a:avLst/>
              <a:gdLst/>
              <a:ahLst/>
              <a:cxnLst/>
              <a:rect l="l" t="t" r="r" b="b"/>
              <a:pathLst>
                <a:path w="15333" h="15567" extrusionOk="0">
                  <a:moveTo>
                    <a:pt x="1617" y="0"/>
                  </a:moveTo>
                  <a:lnTo>
                    <a:pt x="0" y="15333"/>
                  </a:lnTo>
                  <a:cubicBezTo>
                    <a:pt x="966" y="15493"/>
                    <a:pt x="1880" y="15567"/>
                    <a:pt x="2745" y="15567"/>
                  </a:cubicBezTo>
                  <a:cubicBezTo>
                    <a:pt x="9973" y="15567"/>
                    <a:pt x="13728" y="10404"/>
                    <a:pt x="15333" y="7248"/>
                  </a:cubicBezTo>
                  <a:lnTo>
                    <a:pt x="161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7" name="Google Shape;1397;p37"/>
            <p:cNvSpPr/>
            <p:nvPr/>
          </p:nvSpPr>
          <p:spPr>
            <a:xfrm rot="5400000">
              <a:off x="1388516" y="2873817"/>
              <a:ext cx="18153" cy="23778"/>
            </a:xfrm>
            <a:custGeom>
              <a:avLst/>
              <a:gdLst/>
              <a:ahLst/>
              <a:cxnLst/>
              <a:rect l="l" t="t" r="r" b="b"/>
              <a:pathLst>
                <a:path w="1762" h="2308" extrusionOk="0">
                  <a:moveTo>
                    <a:pt x="717" y="0"/>
                  </a:moveTo>
                  <a:cubicBezTo>
                    <a:pt x="664" y="0"/>
                    <a:pt x="609" y="16"/>
                    <a:pt x="554" y="52"/>
                  </a:cubicBezTo>
                  <a:cubicBezTo>
                    <a:pt x="1" y="439"/>
                    <a:pt x="571" y="2308"/>
                    <a:pt x="1087" y="2308"/>
                  </a:cubicBezTo>
                  <a:cubicBezTo>
                    <a:pt x="1129" y="2308"/>
                    <a:pt x="1171" y="2295"/>
                    <a:pt x="1213" y="2268"/>
                  </a:cubicBezTo>
                  <a:cubicBezTo>
                    <a:pt x="1761" y="1938"/>
                    <a:pt x="1305" y="0"/>
                    <a:pt x="71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8" name="Google Shape;1398;p37"/>
            <p:cNvSpPr/>
            <p:nvPr/>
          </p:nvSpPr>
          <p:spPr>
            <a:xfrm rot="5400000">
              <a:off x="1398489" y="2921666"/>
              <a:ext cx="19977" cy="22470"/>
            </a:xfrm>
            <a:custGeom>
              <a:avLst/>
              <a:gdLst/>
              <a:ahLst/>
              <a:cxnLst/>
              <a:rect l="l" t="t" r="r" b="b"/>
              <a:pathLst>
                <a:path w="1939" h="2181" extrusionOk="0">
                  <a:moveTo>
                    <a:pt x="642" y="0"/>
                  </a:moveTo>
                  <a:cubicBezTo>
                    <a:pt x="570" y="0"/>
                    <a:pt x="500" y="27"/>
                    <a:pt x="434" y="86"/>
                  </a:cubicBezTo>
                  <a:cubicBezTo>
                    <a:pt x="0" y="520"/>
                    <a:pt x="842" y="2181"/>
                    <a:pt x="1361" y="2181"/>
                  </a:cubicBezTo>
                  <a:cubicBezTo>
                    <a:pt x="1416" y="2181"/>
                    <a:pt x="1467" y="2162"/>
                    <a:pt x="1512" y="2123"/>
                  </a:cubicBezTo>
                  <a:cubicBezTo>
                    <a:pt x="1939" y="1749"/>
                    <a:pt x="1226" y="0"/>
                    <a:pt x="6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9" name="Google Shape;1399;p37"/>
            <p:cNvSpPr/>
            <p:nvPr/>
          </p:nvSpPr>
          <p:spPr>
            <a:xfrm rot="5400000">
              <a:off x="1435203" y="2882477"/>
              <a:ext cx="19987" cy="23088"/>
            </a:xfrm>
            <a:custGeom>
              <a:avLst/>
              <a:gdLst/>
              <a:ahLst/>
              <a:cxnLst/>
              <a:rect l="l" t="t" r="r" b="b"/>
              <a:pathLst>
                <a:path w="1940" h="2241" extrusionOk="0">
                  <a:moveTo>
                    <a:pt x="627" y="1"/>
                  </a:moveTo>
                  <a:cubicBezTo>
                    <a:pt x="559" y="1"/>
                    <a:pt x="494" y="28"/>
                    <a:pt x="435" y="87"/>
                  </a:cubicBezTo>
                  <a:cubicBezTo>
                    <a:pt x="1" y="575"/>
                    <a:pt x="843" y="2241"/>
                    <a:pt x="1362" y="2241"/>
                  </a:cubicBezTo>
                  <a:cubicBezTo>
                    <a:pt x="1417" y="2241"/>
                    <a:pt x="1467" y="2223"/>
                    <a:pt x="1513" y="2183"/>
                  </a:cubicBezTo>
                  <a:cubicBezTo>
                    <a:pt x="1939" y="1756"/>
                    <a:pt x="1179" y="1"/>
                    <a:pt x="6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0" name="Google Shape;1400;p37"/>
            <p:cNvSpPr/>
            <p:nvPr/>
          </p:nvSpPr>
          <p:spPr>
            <a:xfrm rot="5400000">
              <a:off x="1473102" y="2880267"/>
              <a:ext cx="19915" cy="22635"/>
            </a:xfrm>
            <a:custGeom>
              <a:avLst/>
              <a:gdLst/>
              <a:ahLst/>
              <a:cxnLst/>
              <a:rect l="l" t="t" r="r" b="b"/>
              <a:pathLst>
                <a:path w="1933" h="2197" extrusionOk="0">
                  <a:moveTo>
                    <a:pt x="636" y="0"/>
                  </a:moveTo>
                  <a:cubicBezTo>
                    <a:pt x="564" y="0"/>
                    <a:pt x="494" y="27"/>
                    <a:pt x="428" y="86"/>
                  </a:cubicBezTo>
                  <a:cubicBezTo>
                    <a:pt x="0" y="568"/>
                    <a:pt x="815" y="2197"/>
                    <a:pt x="1335" y="2197"/>
                  </a:cubicBezTo>
                  <a:cubicBezTo>
                    <a:pt x="1397" y="2197"/>
                    <a:pt x="1455" y="2174"/>
                    <a:pt x="1506" y="2123"/>
                  </a:cubicBezTo>
                  <a:cubicBezTo>
                    <a:pt x="1933" y="1749"/>
                    <a:pt x="1220" y="0"/>
                    <a:pt x="6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1" name="Google Shape;1401;p37"/>
            <p:cNvSpPr/>
            <p:nvPr/>
          </p:nvSpPr>
          <p:spPr>
            <a:xfrm rot="5400000">
              <a:off x="1420423" y="2965754"/>
              <a:ext cx="23098" cy="18874"/>
            </a:xfrm>
            <a:custGeom>
              <a:avLst/>
              <a:gdLst/>
              <a:ahLst/>
              <a:cxnLst/>
              <a:rect l="l" t="t" r="r" b="b"/>
              <a:pathLst>
                <a:path w="2242" h="1832" extrusionOk="0">
                  <a:moveTo>
                    <a:pt x="503" y="1"/>
                  </a:moveTo>
                  <a:cubicBezTo>
                    <a:pt x="391" y="1"/>
                    <a:pt x="303" y="48"/>
                    <a:pt x="254" y="156"/>
                  </a:cubicBezTo>
                  <a:cubicBezTo>
                    <a:pt x="0" y="714"/>
                    <a:pt x="1209" y="1832"/>
                    <a:pt x="1766" y="1832"/>
                  </a:cubicBezTo>
                  <a:cubicBezTo>
                    <a:pt x="1866" y="1832"/>
                    <a:pt x="1945" y="1795"/>
                    <a:pt x="1991" y="1713"/>
                  </a:cubicBezTo>
                  <a:cubicBezTo>
                    <a:pt x="2241" y="1213"/>
                    <a:pt x="1069" y="1"/>
                    <a:pt x="50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2" name="Google Shape;1402;p37"/>
            <p:cNvSpPr/>
            <p:nvPr/>
          </p:nvSpPr>
          <p:spPr>
            <a:xfrm rot="5400000">
              <a:off x="1445021" y="2915499"/>
              <a:ext cx="21779" cy="20760"/>
            </a:xfrm>
            <a:custGeom>
              <a:avLst/>
              <a:gdLst/>
              <a:ahLst/>
              <a:cxnLst/>
              <a:rect l="l" t="t" r="r" b="b"/>
              <a:pathLst>
                <a:path w="2114" h="2015" extrusionOk="0">
                  <a:moveTo>
                    <a:pt x="576" y="1"/>
                  </a:moveTo>
                  <a:cubicBezTo>
                    <a:pt x="493" y="1"/>
                    <a:pt x="420" y="36"/>
                    <a:pt x="364" y="115"/>
                  </a:cubicBezTo>
                  <a:cubicBezTo>
                    <a:pt x="0" y="636"/>
                    <a:pt x="1082" y="2014"/>
                    <a:pt x="1608" y="2014"/>
                  </a:cubicBezTo>
                  <a:cubicBezTo>
                    <a:pt x="1688" y="2014"/>
                    <a:pt x="1755" y="1983"/>
                    <a:pt x="1802" y="1912"/>
                  </a:cubicBezTo>
                  <a:cubicBezTo>
                    <a:pt x="2113" y="1497"/>
                    <a:pt x="1119" y="1"/>
                    <a:pt x="57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3" name="Google Shape;1403;p37"/>
            <p:cNvSpPr/>
            <p:nvPr/>
          </p:nvSpPr>
          <p:spPr>
            <a:xfrm rot="5400000">
              <a:off x="1131874" y="2992773"/>
              <a:ext cx="269658" cy="227737"/>
            </a:xfrm>
            <a:custGeom>
              <a:avLst/>
              <a:gdLst/>
              <a:ahLst/>
              <a:cxnLst/>
              <a:rect l="l" t="t" r="r" b="b"/>
              <a:pathLst>
                <a:path w="26174" h="22105" extrusionOk="0">
                  <a:moveTo>
                    <a:pt x="14614" y="1"/>
                  </a:moveTo>
                  <a:lnTo>
                    <a:pt x="0" y="17130"/>
                  </a:lnTo>
                  <a:cubicBezTo>
                    <a:pt x="0" y="17130"/>
                    <a:pt x="5085" y="22104"/>
                    <a:pt x="10880" y="22104"/>
                  </a:cubicBezTo>
                  <a:cubicBezTo>
                    <a:pt x="13617" y="22104"/>
                    <a:pt x="16513" y="20995"/>
                    <a:pt x="19106" y="17729"/>
                  </a:cubicBezTo>
                  <a:cubicBezTo>
                    <a:pt x="26174" y="8925"/>
                    <a:pt x="14614" y="1"/>
                    <a:pt x="146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4" name="Google Shape;1404;p37"/>
            <p:cNvSpPr/>
            <p:nvPr/>
          </p:nvSpPr>
          <p:spPr>
            <a:xfrm rot="5400000">
              <a:off x="1161514" y="3002675"/>
              <a:ext cx="222153" cy="187567"/>
            </a:xfrm>
            <a:custGeom>
              <a:avLst/>
              <a:gdLst/>
              <a:ahLst/>
              <a:cxnLst/>
              <a:rect l="l" t="t" r="r" b="b"/>
              <a:pathLst>
                <a:path w="21563" h="18206" extrusionOk="0">
                  <a:moveTo>
                    <a:pt x="12039" y="0"/>
                  </a:moveTo>
                  <a:lnTo>
                    <a:pt x="1" y="14075"/>
                  </a:lnTo>
                  <a:cubicBezTo>
                    <a:pt x="1" y="14075"/>
                    <a:pt x="4215" y="18206"/>
                    <a:pt x="9022" y="18206"/>
                  </a:cubicBezTo>
                  <a:cubicBezTo>
                    <a:pt x="11280" y="18206"/>
                    <a:pt x="13669" y="17294"/>
                    <a:pt x="15813" y="14614"/>
                  </a:cubicBezTo>
                  <a:cubicBezTo>
                    <a:pt x="21562" y="7307"/>
                    <a:pt x="12039" y="0"/>
                    <a:pt x="1203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5" name="Google Shape;1405;p37"/>
            <p:cNvSpPr/>
            <p:nvPr/>
          </p:nvSpPr>
          <p:spPr>
            <a:xfrm rot="5400000">
              <a:off x="1178982" y="3010274"/>
              <a:ext cx="195614" cy="165592"/>
            </a:xfrm>
            <a:custGeom>
              <a:avLst/>
              <a:gdLst/>
              <a:ahLst/>
              <a:cxnLst/>
              <a:rect l="l" t="t" r="r" b="b"/>
              <a:pathLst>
                <a:path w="18987" h="16073" extrusionOk="0">
                  <a:moveTo>
                    <a:pt x="10601" y="0"/>
                  </a:moveTo>
                  <a:lnTo>
                    <a:pt x="0" y="12458"/>
                  </a:lnTo>
                  <a:cubicBezTo>
                    <a:pt x="0" y="12458"/>
                    <a:pt x="3670" y="16072"/>
                    <a:pt x="7882" y="16072"/>
                  </a:cubicBezTo>
                  <a:cubicBezTo>
                    <a:pt x="9876" y="16072"/>
                    <a:pt x="11991" y="15263"/>
                    <a:pt x="13895" y="12877"/>
                  </a:cubicBezTo>
                  <a:cubicBezTo>
                    <a:pt x="18986" y="6468"/>
                    <a:pt x="10601" y="0"/>
                    <a:pt x="106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6" name="Google Shape;1406;p37"/>
            <p:cNvSpPr/>
            <p:nvPr/>
          </p:nvSpPr>
          <p:spPr>
            <a:xfrm rot="5400000">
              <a:off x="1275705" y="3060448"/>
              <a:ext cx="21903" cy="17195"/>
            </a:xfrm>
            <a:custGeom>
              <a:avLst/>
              <a:gdLst/>
              <a:ahLst/>
              <a:cxnLst/>
              <a:rect l="l" t="t" r="r" b="b"/>
              <a:pathLst>
                <a:path w="2126" h="1669" extrusionOk="0">
                  <a:moveTo>
                    <a:pt x="512" y="0"/>
                  </a:moveTo>
                  <a:cubicBezTo>
                    <a:pt x="396" y="0"/>
                    <a:pt x="303" y="49"/>
                    <a:pt x="251" y="165"/>
                  </a:cubicBezTo>
                  <a:cubicBezTo>
                    <a:pt x="0" y="665"/>
                    <a:pt x="1174" y="1669"/>
                    <a:pt x="1705" y="1669"/>
                  </a:cubicBezTo>
                  <a:cubicBezTo>
                    <a:pt x="1809" y="1669"/>
                    <a:pt x="1889" y="1630"/>
                    <a:pt x="1928" y="1542"/>
                  </a:cubicBezTo>
                  <a:cubicBezTo>
                    <a:pt x="2126" y="1097"/>
                    <a:pt x="1059" y="0"/>
                    <a:pt x="5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7" name="Google Shape;1407;p37"/>
            <p:cNvSpPr/>
            <p:nvPr/>
          </p:nvSpPr>
          <p:spPr>
            <a:xfrm rot="5400000">
              <a:off x="1209592" y="3064745"/>
              <a:ext cx="21409" cy="17772"/>
            </a:xfrm>
            <a:custGeom>
              <a:avLst/>
              <a:gdLst/>
              <a:ahLst/>
              <a:cxnLst/>
              <a:rect l="l" t="t" r="r" b="b"/>
              <a:pathLst>
                <a:path w="2078" h="1725" extrusionOk="0">
                  <a:moveTo>
                    <a:pt x="452" y="0"/>
                  </a:moveTo>
                  <a:cubicBezTo>
                    <a:pt x="341" y="0"/>
                    <a:pt x="252" y="48"/>
                    <a:pt x="201" y="160"/>
                  </a:cubicBezTo>
                  <a:cubicBezTo>
                    <a:pt x="1" y="711"/>
                    <a:pt x="1142" y="1724"/>
                    <a:pt x="1661" y="1724"/>
                  </a:cubicBezTo>
                  <a:cubicBezTo>
                    <a:pt x="1762" y="1724"/>
                    <a:pt x="1839" y="1686"/>
                    <a:pt x="1878" y="1598"/>
                  </a:cubicBezTo>
                  <a:cubicBezTo>
                    <a:pt x="2077" y="1150"/>
                    <a:pt x="996" y="0"/>
                    <a:pt x="4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8" name="Google Shape;1408;p37"/>
            <p:cNvSpPr/>
            <p:nvPr/>
          </p:nvSpPr>
          <p:spPr>
            <a:xfrm rot="5400000">
              <a:off x="1243282" y="3066342"/>
              <a:ext cx="21913" cy="17762"/>
            </a:xfrm>
            <a:custGeom>
              <a:avLst/>
              <a:gdLst/>
              <a:ahLst/>
              <a:cxnLst/>
              <a:rect l="l" t="t" r="r" b="b"/>
              <a:pathLst>
                <a:path w="2127" h="1724" extrusionOk="0">
                  <a:moveTo>
                    <a:pt x="502" y="0"/>
                  </a:moveTo>
                  <a:cubicBezTo>
                    <a:pt x="390" y="0"/>
                    <a:pt x="302" y="48"/>
                    <a:pt x="251" y="160"/>
                  </a:cubicBezTo>
                  <a:cubicBezTo>
                    <a:pt x="0" y="711"/>
                    <a:pt x="1134" y="1724"/>
                    <a:pt x="1686" y="1724"/>
                  </a:cubicBezTo>
                  <a:cubicBezTo>
                    <a:pt x="1793" y="1724"/>
                    <a:pt x="1879" y="1685"/>
                    <a:pt x="1928" y="1597"/>
                  </a:cubicBezTo>
                  <a:cubicBezTo>
                    <a:pt x="2127" y="1150"/>
                    <a:pt x="1046" y="0"/>
                    <a:pt x="5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9" name="Google Shape;1409;p37"/>
            <p:cNvSpPr/>
            <p:nvPr/>
          </p:nvSpPr>
          <p:spPr>
            <a:xfrm rot="5400000">
              <a:off x="1314701" y="3094882"/>
              <a:ext cx="21883" cy="17422"/>
            </a:xfrm>
            <a:custGeom>
              <a:avLst/>
              <a:gdLst/>
              <a:ahLst/>
              <a:cxnLst/>
              <a:rect l="l" t="t" r="r" b="b"/>
              <a:pathLst>
                <a:path w="2124" h="1691" extrusionOk="0">
                  <a:moveTo>
                    <a:pt x="526" y="0"/>
                  </a:moveTo>
                  <a:cubicBezTo>
                    <a:pt x="403" y="0"/>
                    <a:pt x="305" y="56"/>
                    <a:pt x="251" y="186"/>
                  </a:cubicBezTo>
                  <a:cubicBezTo>
                    <a:pt x="0" y="687"/>
                    <a:pt x="1132" y="1691"/>
                    <a:pt x="1685" y="1691"/>
                  </a:cubicBezTo>
                  <a:cubicBezTo>
                    <a:pt x="1793" y="1691"/>
                    <a:pt x="1879" y="1652"/>
                    <a:pt x="1928" y="1564"/>
                  </a:cubicBezTo>
                  <a:cubicBezTo>
                    <a:pt x="2124" y="1123"/>
                    <a:pt x="1077" y="0"/>
                    <a:pt x="5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0" name="Google Shape;1410;p37"/>
            <p:cNvSpPr/>
            <p:nvPr/>
          </p:nvSpPr>
          <p:spPr>
            <a:xfrm rot="5400000">
              <a:off x="1282134" y="3093409"/>
              <a:ext cx="21388" cy="17195"/>
            </a:xfrm>
            <a:custGeom>
              <a:avLst/>
              <a:gdLst/>
              <a:ahLst/>
              <a:cxnLst/>
              <a:rect l="l" t="t" r="r" b="b"/>
              <a:pathLst>
                <a:path w="2076" h="1669" extrusionOk="0">
                  <a:moveTo>
                    <a:pt x="462" y="0"/>
                  </a:moveTo>
                  <a:cubicBezTo>
                    <a:pt x="346" y="0"/>
                    <a:pt x="254" y="49"/>
                    <a:pt x="201" y="165"/>
                  </a:cubicBezTo>
                  <a:cubicBezTo>
                    <a:pt x="1" y="665"/>
                    <a:pt x="1141" y="1669"/>
                    <a:pt x="1660" y="1669"/>
                  </a:cubicBezTo>
                  <a:cubicBezTo>
                    <a:pt x="1761" y="1669"/>
                    <a:pt x="1839" y="1630"/>
                    <a:pt x="1878" y="1542"/>
                  </a:cubicBezTo>
                  <a:cubicBezTo>
                    <a:pt x="2076" y="1097"/>
                    <a:pt x="1009" y="0"/>
                    <a:pt x="4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1" name="Google Shape;1411;p37"/>
            <p:cNvSpPr/>
            <p:nvPr/>
          </p:nvSpPr>
          <p:spPr>
            <a:xfrm rot="5400000">
              <a:off x="1279414" y="3124515"/>
              <a:ext cx="21893" cy="17205"/>
            </a:xfrm>
            <a:custGeom>
              <a:avLst/>
              <a:gdLst/>
              <a:ahLst/>
              <a:cxnLst/>
              <a:rect l="l" t="t" r="r" b="b"/>
              <a:pathLst>
                <a:path w="2125" h="1670" extrusionOk="0">
                  <a:moveTo>
                    <a:pt x="466" y="1"/>
                  </a:moveTo>
                  <a:cubicBezTo>
                    <a:pt x="348" y="1"/>
                    <a:pt x="253" y="50"/>
                    <a:pt x="201" y="165"/>
                  </a:cubicBezTo>
                  <a:cubicBezTo>
                    <a:pt x="1" y="666"/>
                    <a:pt x="1140" y="1670"/>
                    <a:pt x="1659" y="1670"/>
                  </a:cubicBezTo>
                  <a:cubicBezTo>
                    <a:pt x="1761" y="1670"/>
                    <a:pt x="1839" y="1631"/>
                    <a:pt x="1878" y="1543"/>
                  </a:cubicBezTo>
                  <a:cubicBezTo>
                    <a:pt x="2125" y="1098"/>
                    <a:pt x="1026" y="1"/>
                    <a:pt x="4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2" name="Google Shape;1412;p37"/>
            <p:cNvSpPr/>
            <p:nvPr/>
          </p:nvSpPr>
          <p:spPr>
            <a:xfrm rot="5400000">
              <a:off x="1242638" y="3100812"/>
              <a:ext cx="21388" cy="17205"/>
            </a:xfrm>
            <a:custGeom>
              <a:avLst/>
              <a:gdLst/>
              <a:ahLst/>
              <a:cxnLst/>
              <a:rect l="l" t="t" r="r" b="b"/>
              <a:pathLst>
                <a:path w="2076" h="1670" extrusionOk="0">
                  <a:moveTo>
                    <a:pt x="462" y="0"/>
                  </a:moveTo>
                  <a:cubicBezTo>
                    <a:pt x="346" y="0"/>
                    <a:pt x="253" y="50"/>
                    <a:pt x="201" y="165"/>
                  </a:cubicBezTo>
                  <a:cubicBezTo>
                    <a:pt x="1" y="666"/>
                    <a:pt x="1141" y="1669"/>
                    <a:pt x="1659" y="1669"/>
                  </a:cubicBezTo>
                  <a:cubicBezTo>
                    <a:pt x="1761" y="1669"/>
                    <a:pt x="1839" y="1631"/>
                    <a:pt x="1878" y="1542"/>
                  </a:cubicBezTo>
                  <a:cubicBezTo>
                    <a:pt x="2076" y="1098"/>
                    <a:pt x="1009" y="0"/>
                    <a:pt x="4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3" name="Google Shape;1413;p37"/>
            <p:cNvSpPr/>
            <p:nvPr/>
          </p:nvSpPr>
          <p:spPr>
            <a:xfrm rot="5400000">
              <a:off x="1237703" y="3024288"/>
              <a:ext cx="21388" cy="17205"/>
            </a:xfrm>
            <a:custGeom>
              <a:avLst/>
              <a:gdLst/>
              <a:ahLst/>
              <a:cxnLst/>
              <a:rect l="l" t="t" r="r" b="b"/>
              <a:pathLst>
                <a:path w="2076" h="1670" extrusionOk="0">
                  <a:moveTo>
                    <a:pt x="462" y="0"/>
                  </a:moveTo>
                  <a:cubicBezTo>
                    <a:pt x="346" y="0"/>
                    <a:pt x="254" y="50"/>
                    <a:pt x="201" y="165"/>
                  </a:cubicBezTo>
                  <a:cubicBezTo>
                    <a:pt x="1" y="666"/>
                    <a:pt x="1141" y="1669"/>
                    <a:pt x="1660" y="1669"/>
                  </a:cubicBezTo>
                  <a:cubicBezTo>
                    <a:pt x="1761" y="1669"/>
                    <a:pt x="1839" y="1631"/>
                    <a:pt x="1878" y="1542"/>
                  </a:cubicBezTo>
                  <a:cubicBezTo>
                    <a:pt x="2076" y="1098"/>
                    <a:pt x="1009" y="0"/>
                    <a:pt x="4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4" name="Google Shape;1414;p37"/>
            <p:cNvSpPr/>
            <p:nvPr/>
          </p:nvSpPr>
          <p:spPr>
            <a:xfrm rot="5400000">
              <a:off x="1193593" y="2886649"/>
              <a:ext cx="59239" cy="59250"/>
            </a:xfrm>
            <a:custGeom>
              <a:avLst/>
              <a:gdLst/>
              <a:ahLst/>
              <a:cxnLst/>
              <a:rect l="l" t="t" r="r" b="b"/>
              <a:pathLst>
                <a:path w="5750" h="5751" extrusionOk="0">
                  <a:moveTo>
                    <a:pt x="2875" y="1"/>
                  </a:moveTo>
                  <a:cubicBezTo>
                    <a:pt x="1318" y="1"/>
                    <a:pt x="0" y="1258"/>
                    <a:pt x="0" y="2875"/>
                  </a:cubicBezTo>
                  <a:cubicBezTo>
                    <a:pt x="0" y="4433"/>
                    <a:pt x="1318" y="5750"/>
                    <a:pt x="2875" y="5750"/>
                  </a:cubicBezTo>
                  <a:cubicBezTo>
                    <a:pt x="4492" y="5750"/>
                    <a:pt x="5750" y="4433"/>
                    <a:pt x="5750" y="2875"/>
                  </a:cubicBezTo>
                  <a:cubicBezTo>
                    <a:pt x="5750" y="1258"/>
                    <a:pt x="4492" y="1"/>
                    <a:pt x="287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5" name="Google Shape;1415;p37"/>
            <p:cNvSpPr/>
            <p:nvPr/>
          </p:nvSpPr>
          <p:spPr>
            <a:xfrm rot="5400000">
              <a:off x="1431165" y="3150769"/>
              <a:ext cx="59239" cy="59250"/>
            </a:xfrm>
            <a:custGeom>
              <a:avLst/>
              <a:gdLst/>
              <a:ahLst/>
              <a:cxnLst/>
              <a:rect l="l" t="t" r="r" b="b"/>
              <a:pathLst>
                <a:path w="5750" h="5751" extrusionOk="0">
                  <a:moveTo>
                    <a:pt x="2875" y="1"/>
                  </a:moveTo>
                  <a:cubicBezTo>
                    <a:pt x="1258" y="1"/>
                    <a:pt x="0" y="1258"/>
                    <a:pt x="0" y="2876"/>
                  </a:cubicBezTo>
                  <a:cubicBezTo>
                    <a:pt x="0" y="4433"/>
                    <a:pt x="1258" y="5750"/>
                    <a:pt x="2875" y="5750"/>
                  </a:cubicBezTo>
                  <a:cubicBezTo>
                    <a:pt x="4432" y="5750"/>
                    <a:pt x="5750" y="4433"/>
                    <a:pt x="5750" y="2876"/>
                  </a:cubicBezTo>
                  <a:cubicBezTo>
                    <a:pt x="5750" y="1258"/>
                    <a:pt x="4432" y="1"/>
                    <a:pt x="287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6" name="Google Shape;1416;p37"/>
          <p:cNvGrpSpPr/>
          <p:nvPr/>
        </p:nvGrpSpPr>
        <p:grpSpPr>
          <a:xfrm>
            <a:off x="7141270" y="5749178"/>
            <a:ext cx="207200" cy="207200"/>
            <a:chOff x="1666623" y="2623621"/>
            <a:chExt cx="155400" cy="155400"/>
          </a:xfrm>
        </p:grpSpPr>
        <p:sp>
          <p:nvSpPr>
            <p:cNvPr id="1417" name="Google Shape;1417;p37"/>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8" name="Google Shape;1418;p37"/>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9" name="Google Shape;1419;p37"/>
          <p:cNvGrpSpPr/>
          <p:nvPr/>
        </p:nvGrpSpPr>
        <p:grpSpPr>
          <a:xfrm>
            <a:off x="4752568" y="5717496"/>
            <a:ext cx="207200" cy="207200"/>
            <a:chOff x="1666623" y="2623621"/>
            <a:chExt cx="155400" cy="155400"/>
          </a:xfrm>
        </p:grpSpPr>
        <p:sp>
          <p:nvSpPr>
            <p:cNvPr id="1420" name="Google Shape;1420;p37"/>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1421;p37"/>
            <p:cNvSpPr/>
            <p:nvPr/>
          </p:nvSpPr>
          <p:spPr>
            <a:xfrm>
              <a:off x="1666623" y="2623621"/>
              <a:ext cx="155400" cy="155400"/>
            </a:xfrm>
            <a:prstGeom prst="star4">
              <a:avLst>
                <a:gd name="adj" fmla="val 23855"/>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22" name="Google Shape;1422;p37"/>
          <p:cNvGrpSpPr/>
          <p:nvPr/>
        </p:nvGrpSpPr>
        <p:grpSpPr>
          <a:xfrm rot="3616528">
            <a:off x="1222992" y="3522155"/>
            <a:ext cx="600812" cy="658788"/>
            <a:chOff x="1584644" y="2497374"/>
            <a:chExt cx="450609" cy="494091"/>
          </a:xfrm>
        </p:grpSpPr>
        <p:sp>
          <p:nvSpPr>
            <p:cNvPr id="1423" name="Google Shape;1423;p37"/>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4" name="Google Shape;1424;p37"/>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25" name="Google Shape;1425;p37"/>
          <p:cNvGrpSpPr/>
          <p:nvPr/>
        </p:nvGrpSpPr>
        <p:grpSpPr>
          <a:xfrm rot="18793705" flipH="1">
            <a:off x="10241478" y="3375215"/>
            <a:ext cx="600812" cy="658788"/>
            <a:chOff x="1584644" y="2497374"/>
            <a:chExt cx="450609" cy="494091"/>
          </a:xfrm>
        </p:grpSpPr>
        <p:sp>
          <p:nvSpPr>
            <p:cNvPr id="1426" name="Google Shape;1426;p37"/>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7" name="Google Shape;1427;p37"/>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28" name="Google Shape;1428;p37"/>
          <p:cNvGrpSpPr/>
          <p:nvPr/>
        </p:nvGrpSpPr>
        <p:grpSpPr>
          <a:xfrm>
            <a:off x="1335481" y="4168547"/>
            <a:ext cx="1236700" cy="1725600"/>
            <a:chOff x="935712" y="3255323"/>
            <a:chExt cx="927525" cy="1294200"/>
          </a:xfrm>
        </p:grpSpPr>
        <p:sp>
          <p:nvSpPr>
            <p:cNvPr id="1429" name="Google Shape;1429;p37"/>
            <p:cNvSpPr/>
            <p:nvPr/>
          </p:nvSpPr>
          <p:spPr>
            <a:xfrm>
              <a:off x="935712" y="3255323"/>
              <a:ext cx="927525" cy="1294200"/>
            </a:xfrm>
            <a:custGeom>
              <a:avLst/>
              <a:gdLst/>
              <a:ahLst/>
              <a:cxnLst/>
              <a:rect l="l" t="t" r="r" b="b"/>
              <a:pathLst>
                <a:path w="37101" h="51768" extrusionOk="0">
                  <a:moveTo>
                    <a:pt x="7372" y="0"/>
                  </a:moveTo>
                  <a:cubicBezTo>
                    <a:pt x="6000" y="0"/>
                    <a:pt x="4800" y="490"/>
                    <a:pt x="3894" y="1420"/>
                  </a:cubicBezTo>
                  <a:cubicBezTo>
                    <a:pt x="2327" y="3012"/>
                    <a:pt x="2033" y="5485"/>
                    <a:pt x="2058" y="7273"/>
                  </a:cubicBezTo>
                  <a:cubicBezTo>
                    <a:pt x="2107" y="8791"/>
                    <a:pt x="2523" y="10897"/>
                    <a:pt x="3331" y="13542"/>
                  </a:cubicBezTo>
                  <a:cubicBezTo>
                    <a:pt x="3405" y="13983"/>
                    <a:pt x="3552" y="14375"/>
                    <a:pt x="3649" y="14693"/>
                  </a:cubicBezTo>
                  <a:cubicBezTo>
                    <a:pt x="3674" y="14717"/>
                    <a:pt x="3674" y="14742"/>
                    <a:pt x="3698" y="14766"/>
                  </a:cubicBezTo>
                  <a:cubicBezTo>
                    <a:pt x="466" y="19590"/>
                    <a:pt x="1" y="26521"/>
                    <a:pt x="1" y="33353"/>
                  </a:cubicBezTo>
                  <a:cubicBezTo>
                    <a:pt x="1" y="39205"/>
                    <a:pt x="833" y="44838"/>
                    <a:pt x="7004" y="46282"/>
                  </a:cubicBezTo>
                  <a:cubicBezTo>
                    <a:pt x="7029" y="46282"/>
                    <a:pt x="7053" y="46307"/>
                    <a:pt x="7102" y="46307"/>
                  </a:cubicBezTo>
                  <a:cubicBezTo>
                    <a:pt x="8131" y="47262"/>
                    <a:pt x="9429" y="47899"/>
                    <a:pt x="10800" y="48143"/>
                  </a:cubicBezTo>
                  <a:cubicBezTo>
                    <a:pt x="10873" y="48682"/>
                    <a:pt x="10947" y="49196"/>
                    <a:pt x="11069" y="49711"/>
                  </a:cubicBezTo>
                  <a:cubicBezTo>
                    <a:pt x="11339" y="50911"/>
                    <a:pt x="12392" y="51768"/>
                    <a:pt x="13641" y="51768"/>
                  </a:cubicBezTo>
                  <a:cubicBezTo>
                    <a:pt x="13861" y="51768"/>
                    <a:pt x="14057" y="51743"/>
                    <a:pt x="14253" y="51694"/>
                  </a:cubicBezTo>
                  <a:cubicBezTo>
                    <a:pt x="14938" y="51547"/>
                    <a:pt x="15526" y="51131"/>
                    <a:pt x="15893" y="50519"/>
                  </a:cubicBezTo>
                  <a:cubicBezTo>
                    <a:pt x="16285" y="49931"/>
                    <a:pt x="16408" y="49196"/>
                    <a:pt x="16236" y="48511"/>
                  </a:cubicBezTo>
                  <a:cubicBezTo>
                    <a:pt x="16138" y="48094"/>
                    <a:pt x="16089" y="47678"/>
                    <a:pt x="16065" y="47286"/>
                  </a:cubicBezTo>
                  <a:cubicBezTo>
                    <a:pt x="16457" y="47115"/>
                    <a:pt x="16824" y="46919"/>
                    <a:pt x="17167" y="46699"/>
                  </a:cubicBezTo>
                  <a:lnTo>
                    <a:pt x="18146" y="46699"/>
                  </a:lnTo>
                  <a:cubicBezTo>
                    <a:pt x="18146" y="47237"/>
                    <a:pt x="18097" y="47874"/>
                    <a:pt x="17950" y="48511"/>
                  </a:cubicBezTo>
                  <a:cubicBezTo>
                    <a:pt x="17803" y="49196"/>
                    <a:pt x="17926" y="49931"/>
                    <a:pt x="18293" y="50519"/>
                  </a:cubicBezTo>
                  <a:cubicBezTo>
                    <a:pt x="18685" y="51131"/>
                    <a:pt x="19273" y="51547"/>
                    <a:pt x="19934" y="51694"/>
                  </a:cubicBezTo>
                  <a:cubicBezTo>
                    <a:pt x="20130" y="51743"/>
                    <a:pt x="20350" y="51768"/>
                    <a:pt x="20546" y="51768"/>
                  </a:cubicBezTo>
                  <a:cubicBezTo>
                    <a:pt x="21795" y="51768"/>
                    <a:pt x="22848" y="50911"/>
                    <a:pt x="23142" y="49711"/>
                  </a:cubicBezTo>
                  <a:cubicBezTo>
                    <a:pt x="23387" y="48633"/>
                    <a:pt x="23460" y="47605"/>
                    <a:pt x="23436" y="46723"/>
                  </a:cubicBezTo>
                  <a:cubicBezTo>
                    <a:pt x="26080" y="46699"/>
                    <a:pt x="28039" y="46429"/>
                    <a:pt x="29680" y="45572"/>
                  </a:cubicBezTo>
                  <a:cubicBezTo>
                    <a:pt x="30047" y="45523"/>
                    <a:pt x="30439" y="45474"/>
                    <a:pt x="30856" y="45401"/>
                  </a:cubicBezTo>
                  <a:cubicBezTo>
                    <a:pt x="31247" y="45327"/>
                    <a:pt x="31590" y="45180"/>
                    <a:pt x="31909" y="44960"/>
                  </a:cubicBezTo>
                  <a:cubicBezTo>
                    <a:pt x="32031" y="44960"/>
                    <a:pt x="32178" y="44935"/>
                    <a:pt x="32300" y="44911"/>
                  </a:cubicBezTo>
                  <a:lnTo>
                    <a:pt x="34333" y="44911"/>
                  </a:lnTo>
                  <a:cubicBezTo>
                    <a:pt x="35876" y="44911"/>
                    <a:pt x="37100" y="43662"/>
                    <a:pt x="37100" y="42119"/>
                  </a:cubicBezTo>
                  <a:lnTo>
                    <a:pt x="37100" y="39793"/>
                  </a:lnTo>
                  <a:cubicBezTo>
                    <a:pt x="37100" y="38348"/>
                    <a:pt x="35974" y="37124"/>
                    <a:pt x="34529" y="37026"/>
                  </a:cubicBezTo>
                  <a:cubicBezTo>
                    <a:pt x="34406" y="36805"/>
                    <a:pt x="34284" y="36585"/>
                    <a:pt x="34161" y="36389"/>
                  </a:cubicBezTo>
                  <a:cubicBezTo>
                    <a:pt x="34112" y="36291"/>
                    <a:pt x="34064" y="36218"/>
                    <a:pt x="33990" y="36144"/>
                  </a:cubicBezTo>
                  <a:cubicBezTo>
                    <a:pt x="34039" y="35287"/>
                    <a:pt x="34064" y="34381"/>
                    <a:pt x="34064" y="33353"/>
                  </a:cubicBezTo>
                  <a:cubicBezTo>
                    <a:pt x="34064" y="26667"/>
                    <a:pt x="33598" y="20007"/>
                    <a:pt x="30709" y="15256"/>
                  </a:cubicBezTo>
                  <a:cubicBezTo>
                    <a:pt x="30758" y="15134"/>
                    <a:pt x="30831" y="14987"/>
                    <a:pt x="30856" y="14840"/>
                  </a:cubicBezTo>
                  <a:cubicBezTo>
                    <a:pt x="30880" y="14791"/>
                    <a:pt x="30905" y="14742"/>
                    <a:pt x="30929" y="14693"/>
                  </a:cubicBezTo>
                  <a:cubicBezTo>
                    <a:pt x="31027" y="14375"/>
                    <a:pt x="31174" y="13983"/>
                    <a:pt x="31247" y="13542"/>
                  </a:cubicBezTo>
                  <a:cubicBezTo>
                    <a:pt x="32055" y="10897"/>
                    <a:pt x="32496" y="8791"/>
                    <a:pt x="32521" y="7273"/>
                  </a:cubicBezTo>
                  <a:cubicBezTo>
                    <a:pt x="32545" y="5485"/>
                    <a:pt x="32251" y="3012"/>
                    <a:pt x="30684" y="1420"/>
                  </a:cubicBezTo>
                  <a:cubicBezTo>
                    <a:pt x="29778" y="490"/>
                    <a:pt x="28578" y="0"/>
                    <a:pt x="27231" y="0"/>
                  </a:cubicBezTo>
                  <a:cubicBezTo>
                    <a:pt x="26840" y="0"/>
                    <a:pt x="26448" y="49"/>
                    <a:pt x="26056" y="123"/>
                  </a:cubicBezTo>
                  <a:cubicBezTo>
                    <a:pt x="23632" y="563"/>
                    <a:pt x="21844" y="3110"/>
                    <a:pt x="20571" y="7910"/>
                  </a:cubicBezTo>
                  <a:cubicBezTo>
                    <a:pt x="20375" y="8204"/>
                    <a:pt x="20252" y="8497"/>
                    <a:pt x="20203" y="8718"/>
                  </a:cubicBezTo>
                  <a:cubicBezTo>
                    <a:pt x="19175" y="8595"/>
                    <a:pt x="18097" y="8522"/>
                    <a:pt x="16971" y="8522"/>
                  </a:cubicBezTo>
                  <a:cubicBezTo>
                    <a:pt x="16065" y="8522"/>
                    <a:pt x="15208" y="8571"/>
                    <a:pt x="14375" y="8669"/>
                  </a:cubicBezTo>
                  <a:cubicBezTo>
                    <a:pt x="14302" y="8448"/>
                    <a:pt x="14179" y="8179"/>
                    <a:pt x="14008" y="7910"/>
                  </a:cubicBezTo>
                  <a:cubicBezTo>
                    <a:pt x="12734" y="3110"/>
                    <a:pt x="10947" y="563"/>
                    <a:pt x="8523" y="123"/>
                  </a:cubicBezTo>
                  <a:cubicBezTo>
                    <a:pt x="8131" y="49"/>
                    <a:pt x="7739" y="0"/>
                    <a:pt x="7372" y="0"/>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0" name="Google Shape;1430;p37"/>
            <p:cNvSpPr/>
            <p:nvPr/>
          </p:nvSpPr>
          <p:spPr>
            <a:xfrm>
              <a:off x="988987" y="3528348"/>
              <a:ext cx="745075" cy="848325"/>
            </a:xfrm>
            <a:custGeom>
              <a:avLst/>
              <a:gdLst/>
              <a:ahLst/>
              <a:cxnLst/>
              <a:rect l="l" t="t" r="r" b="b"/>
              <a:pathLst>
                <a:path w="29803" h="33933" extrusionOk="0">
                  <a:moveTo>
                    <a:pt x="14840" y="1"/>
                  </a:moveTo>
                  <a:cubicBezTo>
                    <a:pt x="1812" y="1"/>
                    <a:pt x="0" y="10163"/>
                    <a:pt x="0" y="22677"/>
                  </a:cubicBezTo>
                  <a:cubicBezTo>
                    <a:pt x="0" y="33030"/>
                    <a:pt x="3357" y="33932"/>
                    <a:pt x="10470" y="33932"/>
                  </a:cubicBezTo>
                  <a:cubicBezTo>
                    <a:pt x="11971" y="33932"/>
                    <a:pt x="13638" y="33892"/>
                    <a:pt x="15477" y="33892"/>
                  </a:cubicBezTo>
                  <a:cubicBezTo>
                    <a:pt x="17311" y="33892"/>
                    <a:pt x="18941" y="33932"/>
                    <a:pt x="20382" y="33932"/>
                  </a:cubicBezTo>
                  <a:cubicBezTo>
                    <a:pt x="27214" y="33932"/>
                    <a:pt x="29802" y="33030"/>
                    <a:pt x="29802" y="22677"/>
                  </a:cubicBezTo>
                  <a:cubicBezTo>
                    <a:pt x="29802" y="10163"/>
                    <a:pt x="28088" y="1"/>
                    <a:pt x="14840" y="1"/>
                  </a:cubicBezTo>
                  <a:close/>
                </a:path>
              </a:pathLst>
            </a:custGeom>
            <a:solidFill>
              <a:srgbClr val="91FC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1" name="Google Shape;1431;p37"/>
            <p:cNvSpPr/>
            <p:nvPr/>
          </p:nvSpPr>
          <p:spPr>
            <a:xfrm>
              <a:off x="976112" y="3515498"/>
              <a:ext cx="770175" cy="874250"/>
            </a:xfrm>
            <a:custGeom>
              <a:avLst/>
              <a:gdLst/>
              <a:ahLst/>
              <a:cxnLst/>
              <a:rect l="l" t="t" r="r" b="b"/>
              <a:pathLst>
                <a:path w="30807" h="34970" extrusionOk="0">
                  <a:moveTo>
                    <a:pt x="15355" y="1029"/>
                  </a:moveTo>
                  <a:cubicBezTo>
                    <a:pt x="21257" y="1029"/>
                    <a:pt x="25175" y="3110"/>
                    <a:pt x="27330" y="7396"/>
                  </a:cubicBezTo>
                  <a:cubicBezTo>
                    <a:pt x="29509" y="11657"/>
                    <a:pt x="29803" y="17779"/>
                    <a:pt x="29803" y="23191"/>
                  </a:cubicBezTo>
                  <a:cubicBezTo>
                    <a:pt x="29803" y="28235"/>
                    <a:pt x="29191" y="30978"/>
                    <a:pt x="27770" y="32374"/>
                  </a:cubicBezTo>
                  <a:cubicBezTo>
                    <a:pt x="26409" y="33735"/>
                    <a:pt x="24154" y="33933"/>
                    <a:pt x="20894" y="33933"/>
                  </a:cubicBezTo>
                  <a:cubicBezTo>
                    <a:pt x="20225" y="33933"/>
                    <a:pt x="19513" y="33925"/>
                    <a:pt x="18759" y="33916"/>
                  </a:cubicBezTo>
                  <a:cubicBezTo>
                    <a:pt x="17902" y="33916"/>
                    <a:pt x="16971" y="33892"/>
                    <a:pt x="15992" y="33892"/>
                  </a:cubicBezTo>
                  <a:cubicBezTo>
                    <a:pt x="15012" y="33892"/>
                    <a:pt x="14106" y="33916"/>
                    <a:pt x="13224" y="33916"/>
                  </a:cubicBezTo>
                  <a:cubicBezTo>
                    <a:pt x="12476" y="33924"/>
                    <a:pt x="11761" y="33932"/>
                    <a:pt x="11080" y="33932"/>
                  </a:cubicBezTo>
                  <a:cubicBezTo>
                    <a:pt x="7478" y="33932"/>
                    <a:pt x="4819" y="33714"/>
                    <a:pt x="3233" y="32129"/>
                  </a:cubicBezTo>
                  <a:cubicBezTo>
                    <a:pt x="1715" y="30635"/>
                    <a:pt x="1029" y="27868"/>
                    <a:pt x="1029" y="23191"/>
                  </a:cubicBezTo>
                  <a:cubicBezTo>
                    <a:pt x="1029" y="9502"/>
                    <a:pt x="3429" y="1029"/>
                    <a:pt x="15355" y="1029"/>
                  </a:cubicBezTo>
                  <a:close/>
                  <a:moveTo>
                    <a:pt x="15355" y="0"/>
                  </a:moveTo>
                  <a:cubicBezTo>
                    <a:pt x="1201" y="0"/>
                    <a:pt x="1" y="11975"/>
                    <a:pt x="1" y="23191"/>
                  </a:cubicBezTo>
                  <a:cubicBezTo>
                    <a:pt x="1" y="28186"/>
                    <a:pt x="785" y="31149"/>
                    <a:pt x="2499" y="32863"/>
                  </a:cubicBezTo>
                  <a:cubicBezTo>
                    <a:pt x="4376" y="34720"/>
                    <a:pt x="7248" y="34959"/>
                    <a:pt x="11115" y="34959"/>
                  </a:cubicBezTo>
                  <a:cubicBezTo>
                    <a:pt x="11788" y="34959"/>
                    <a:pt x="12491" y="34952"/>
                    <a:pt x="13224" y="34945"/>
                  </a:cubicBezTo>
                  <a:cubicBezTo>
                    <a:pt x="14106" y="34920"/>
                    <a:pt x="15012" y="34920"/>
                    <a:pt x="15992" y="34920"/>
                  </a:cubicBezTo>
                  <a:cubicBezTo>
                    <a:pt x="16971" y="34920"/>
                    <a:pt x="17877" y="34920"/>
                    <a:pt x="18734" y="34945"/>
                  </a:cubicBezTo>
                  <a:cubicBezTo>
                    <a:pt x="19518" y="34945"/>
                    <a:pt x="20228" y="34969"/>
                    <a:pt x="20914" y="34969"/>
                  </a:cubicBezTo>
                  <a:cubicBezTo>
                    <a:pt x="24415" y="34969"/>
                    <a:pt x="26840" y="34724"/>
                    <a:pt x="28480" y="33108"/>
                  </a:cubicBezTo>
                  <a:cubicBezTo>
                    <a:pt x="30146" y="31467"/>
                    <a:pt x="30807" y="28602"/>
                    <a:pt x="30807" y="23191"/>
                  </a:cubicBezTo>
                  <a:cubicBezTo>
                    <a:pt x="30807" y="17656"/>
                    <a:pt x="30513" y="11387"/>
                    <a:pt x="28260" y="6931"/>
                  </a:cubicBezTo>
                  <a:cubicBezTo>
                    <a:pt x="25885" y="2253"/>
                    <a:pt x="21673" y="0"/>
                    <a:pt x="153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2" name="Google Shape;1432;p37"/>
            <p:cNvSpPr/>
            <p:nvPr/>
          </p:nvSpPr>
          <p:spPr>
            <a:xfrm>
              <a:off x="1080812" y="4083948"/>
              <a:ext cx="112675" cy="99325"/>
            </a:xfrm>
            <a:custGeom>
              <a:avLst/>
              <a:gdLst/>
              <a:ahLst/>
              <a:cxnLst/>
              <a:rect l="l" t="t" r="r" b="b"/>
              <a:pathLst>
                <a:path w="4507" h="3973" extrusionOk="0">
                  <a:moveTo>
                    <a:pt x="1769" y="0"/>
                  </a:moveTo>
                  <a:cubicBezTo>
                    <a:pt x="1358" y="0"/>
                    <a:pt x="978" y="112"/>
                    <a:pt x="711" y="379"/>
                  </a:cubicBezTo>
                  <a:cubicBezTo>
                    <a:pt x="0" y="1114"/>
                    <a:pt x="417" y="2705"/>
                    <a:pt x="1151" y="3440"/>
                  </a:cubicBezTo>
                  <a:cubicBezTo>
                    <a:pt x="1506" y="3795"/>
                    <a:pt x="1978" y="3973"/>
                    <a:pt x="2452" y="3973"/>
                  </a:cubicBezTo>
                  <a:cubicBezTo>
                    <a:pt x="2927" y="3973"/>
                    <a:pt x="3404" y="3795"/>
                    <a:pt x="3772" y="3440"/>
                  </a:cubicBezTo>
                  <a:cubicBezTo>
                    <a:pt x="4506" y="2705"/>
                    <a:pt x="4506" y="1530"/>
                    <a:pt x="3772" y="795"/>
                  </a:cubicBezTo>
                  <a:cubicBezTo>
                    <a:pt x="3304" y="343"/>
                    <a:pt x="2489" y="0"/>
                    <a:pt x="176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3" name="Google Shape;1433;p37"/>
            <p:cNvSpPr/>
            <p:nvPr/>
          </p:nvSpPr>
          <p:spPr>
            <a:xfrm>
              <a:off x="1508112" y="4083948"/>
              <a:ext cx="112075" cy="99325"/>
            </a:xfrm>
            <a:custGeom>
              <a:avLst/>
              <a:gdLst/>
              <a:ahLst/>
              <a:cxnLst/>
              <a:rect l="l" t="t" r="r" b="b"/>
              <a:pathLst>
                <a:path w="4483" h="3973" extrusionOk="0">
                  <a:moveTo>
                    <a:pt x="2714" y="0"/>
                  </a:moveTo>
                  <a:cubicBezTo>
                    <a:pt x="1994" y="0"/>
                    <a:pt x="1179" y="343"/>
                    <a:pt x="711" y="795"/>
                  </a:cubicBezTo>
                  <a:cubicBezTo>
                    <a:pt x="1" y="1530"/>
                    <a:pt x="1" y="2705"/>
                    <a:pt x="711" y="3440"/>
                  </a:cubicBezTo>
                  <a:cubicBezTo>
                    <a:pt x="1078" y="3795"/>
                    <a:pt x="1556" y="3973"/>
                    <a:pt x="2033" y="3973"/>
                  </a:cubicBezTo>
                  <a:cubicBezTo>
                    <a:pt x="2511" y="3973"/>
                    <a:pt x="2989" y="3795"/>
                    <a:pt x="3356" y="3440"/>
                  </a:cubicBezTo>
                  <a:cubicBezTo>
                    <a:pt x="4066" y="2705"/>
                    <a:pt x="4482" y="1114"/>
                    <a:pt x="3772" y="379"/>
                  </a:cubicBezTo>
                  <a:cubicBezTo>
                    <a:pt x="3505" y="112"/>
                    <a:pt x="3125" y="0"/>
                    <a:pt x="271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4" name="Google Shape;1434;p37"/>
            <p:cNvSpPr/>
            <p:nvPr/>
          </p:nvSpPr>
          <p:spPr>
            <a:xfrm>
              <a:off x="1251012" y="4367473"/>
              <a:ext cx="39800" cy="134925"/>
            </a:xfrm>
            <a:custGeom>
              <a:avLst/>
              <a:gdLst/>
              <a:ahLst/>
              <a:cxnLst/>
              <a:rect l="l" t="t" r="r" b="b"/>
              <a:pathLst>
                <a:path w="1592" h="5397" extrusionOk="0">
                  <a:moveTo>
                    <a:pt x="1010" y="0"/>
                  </a:moveTo>
                  <a:cubicBezTo>
                    <a:pt x="773" y="0"/>
                    <a:pt x="555" y="162"/>
                    <a:pt x="490" y="400"/>
                  </a:cubicBezTo>
                  <a:cubicBezTo>
                    <a:pt x="465" y="498"/>
                    <a:pt x="0" y="2604"/>
                    <a:pt x="539" y="5004"/>
                  </a:cubicBezTo>
                  <a:cubicBezTo>
                    <a:pt x="588" y="5225"/>
                    <a:pt x="808" y="5396"/>
                    <a:pt x="1029" y="5396"/>
                  </a:cubicBezTo>
                  <a:cubicBezTo>
                    <a:pt x="1078" y="5396"/>
                    <a:pt x="1102" y="5396"/>
                    <a:pt x="1151" y="5372"/>
                  </a:cubicBezTo>
                  <a:cubicBezTo>
                    <a:pt x="1420" y="5323"/>
                    <a:pt x="1592" y="5053"/>
                    <a:pt x="1543" y="4759"/>
                  </a:cubicBezTo>
                  <a:cubicBezTo>
                    <a:pt x="1053" y="2629"/>
                    <a:pt x="1494" y="670"/>
                    <a:pt x="1494" y="645"/>
                  </a:cubicBezTo>
                  <a:cubicBezTo>
                    <a:pt x="1543" y="352"/>
                    <a:pt x="1371" y="82"/>
                    <a:pt x="1102" y="9"/>
                  </a:cubicBezTo>
                  <a:cubicBezTo>
                    <a:pt x="1071" y="3"/>
                    <a:pt x="1040" y="0"/>
                    <a:pt x="101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5" name="Google Shape;1435;p37"/>
            <p:cNvSpPr/>
            <p:nvPr/>
          </p:nvSpPr>
          <p:spPr>
            <a:xfrm>
              <a:off x="1711987" y="4193773"/>
              <a:ext cx="67975" cy="139025"/>
            </a:xfrm>
            <a:custGeom>
              <a:avLst/>
              <a:gdLst/>
              <a:ahLst/>
              <a:cxnLst/>
              <a:rect l="l" t="t" r="r" b="b"/>
              <a:pathLst>
                <a:path w="2719" h="5561" extrusionOk="0">
                  <a:moveTo>
                    <a:pt x="859" y="0"/>
                  </a:moveTo>
                  <a:cubicBezTo>
                    <a:pt x="767" y="0"/>
                    <a:pt x="673" y="25"/>
                    <a:pt x="588" y="76"/>
                  </a:cubicBezTo>
                  <a:cubicBezTo>
                    <a:pt x="343" y="223"/>
                    <a:pt x="270" y="541"/>
                    <a:pt x="441" y="786"/>
                  </a:cubicBezTo>
                  <a:cubicBezTo>
                    <a:pt x="490" y="884"/>
                    <a:pt x="1862" y="3137"/>
                    <a:pt x="221" y="4679"/>
                  </a:cubicBezTo>
                  <a:cubicBezTo>
                    <a:pt x="25" y="4875"/>
                    <a:pt x="0" y="5194"/>
                    <a:pt x="196" y="5389"/>
                  </a:cubicBezTo>
                  <a:cubicBezTo>
                    <a:pt x="294" y="5512"/>
                    <a:pt x="441" y="5561"/>
                    <a:pt x="564" y="5561"/>
                  </a:cubicBezTo>
                  <a:cubicBezTo>
                    <a:pt x="686" y="5561"/>
                    <a:pt x="833" y="5512"/>
                    <a:pt x="931" y="5414"/>
                  </a:cubicBezTo>
                  <a:cubicBezTo>
                    <a:pt x="2719" y="3724"/>
                    <a:pt x="1960" y="1300"/>
                    <a:pt x="1298" y="247"/>
                  </a:cubicBezTo>
                  <a:cubicBezTo>
                    <a:pt x="1202" y="87"/>
                    <a:pt x="1033" y="0"/>
                    <a:pt x="8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6" name="Google Shape;1436;p37"/>
            <p:cNvSpPr/>
            <p:nvPr/>
          </p:nvSpPr>
          <p:spPr>
            <a:xfrm>
              <a:off x="988987" y="4031573"/>
              <a:ext cx="745075" cy="345100"/>
            </a:xfrm>
            <a:custGeom>
              <a:avLst/>
              <a:gdLst/>
              <a:ahLst/>
              <a:cxnLst/>
              <a:rect l="l" t="t" r="r" b="b"/>
              <a:pathLst>
                <a:path w="29803" h="13804" extrusionOk="0">
                  <a:moveTo>
                    <a:pt x="74" y="1"/>
                  </a:moveTo>
                  <a:cubicBezTo>
                    <a:pt x="25" y="858"/>
                    <a:pt x="0" y="1715"/>
                    <a:pt x="0" y="2548"/>
                  </a:cubicBezTo>
                  <a:cubicBezTo>
                    <a:pt x="0" y="12901"/>
                    <a:pt x="3357" y="13803"/>
                    <a:pt x="10470" y="13803"/>
                  </a:cubicBezTo>
                  <a:cubicBezTo>
                    <a:pt x="11971" y="13803"/>
                    <a:pt x="13638" y="13763"/>
                    <a:pt x="15477" y="13763"/>
                  </a:cubicBezTo>
                  <a:cubicBezTo>
                    <a:pt x="17311" y="13763"/>
                    <a:pt x="18941" y="13803"/>
                    <a:pt x="20382" y="13803"/>
                  </a:cubicBezTo>
                  <a:cubicBezTo>
                    <a:pt x="27214" y="13803"/>
                    <a:pt x="29802" y="12901"/>
                    <a:pt x="29802" y="2548"/>
                  </a:cubicBezTo>
                  <a:cubicBezTo>
                    <a:pt x="29802" y="1764"/>
                    <a:pt x="29778" y="956"/>
                    <a:pt x="29729" y="148"/>
                  </a:cubicBezTo>
                  <a:cubicBezTo>
                    <a:pt x="29331" y="8244"/>
                    <a:pt x="26654" y="9004"/>
                    <a:pt x="20399" y="9004"/>
                  </a:cubicBezTo>
                  <a:cubicBezTo>
                    <a:pt x="18955" y="9004"/>
                    <a:pt x="17319" y="8963"/>
                    <a:pt x="15477" y="8963"/>
                  </a:cubicBezTo>
                  <a:cubicBezTo>
                    <a:pt x="13619" y="8963"/>
                    <a:pt x="11936" y="9005"/>
                    <a:pt x="10423" y="9005"/>
                  </a:cubicBezTo>
                  <a:cubicBezTo>
                    <a:pt x="3900" y="9005"/>
                    <a:pt x="551" y="8230"/>
                    <a:pt x="74"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7" name="Google Shape;1437;p37"/>
            <p:cNvSpPr/>
            <p:nvPr/>
          </p:nvSpPr>
          <p:spPr>
            <a:xfrm>
              <a:off x="1503237" y="3612598"/>
              <a:ext cx="105325" cy="82350"/>
            </a:xfrm>
            <a:custGeom>
              <a:avLst/>
              <a:gdLst/>
              <a:ahLst/>
              <a:cxnLst/>
              <a:rect l="l" t="t" r="r" b="b"/>
              <a:pathLst>
                <a:path w="4213" h="3294" extrusionOk="0">
                  <a:moveTo>
                    <a:pt x="585" y="1"/>
                  </a:moveTo>
                  <a:cubicBezTo>
                    <a:pt x="324" y="1"/>
                    <a:pt x="118" y="82"/>
                    <a:pt x="49" y="304"/>
                  </a:cubicBezTo>
                  <a:cubicBezTo>
                    <a:pt x="0" y="475"/>
                    <a:pt x="123" y="671"/>
                    <a:pt x="245" y="818"/>
                  </a:cubicBezTo>
                  <a:cubicBezTo>
                    <a:pt x="686" y="1259"/>
                    <a:pt x="1298" y="1479"/>
                    <a:pt x="1861" y="1749"/>
                  </a:cubicBezTo>
                  <a:cubicBezTo>
                    <a:pt x="2424" y="1994"/>
                    <a:pt x="3012" y="2287"/>
                    <a:pt x="3330" y="2826"/>
                  </a:cubicBezTo>
                  <a:cubicBezTo>
                    <a:pt x="3471" y="3037"/>
                    <a:pt x="3612" y="3293"/>
                    <a:pt x="3838" y="3293"/>
                  </a:cubicBezTo>
                  <a:cubicBezTo>
                    <a:pt x="3848" y="3293"/>
                    <a:pt x="3859" y="3293"/>
                    <a:pt x="3869" y="3291"/>
                  </a:cubicBezTo>
                  <a:cubicBezTo>
                    <a:pt x="4065" y="3291"/>
                    <a:pt x="4188" y="3120"/>
                    <a:pt x="4212" y="2924"/>
                  </a:cubicBezTo>
                  <a:cubicBezTo>
                    <a:pt x="4212" y="2753"/>
                    <a:pt x="4139" y="2581"/>
                    <a:pt x="4065" y="2434"/>
                  </a:cubicBezTo>
                  <a:cubicBezTo>
                    <a:pt x="3673" y="1626"/>
                    <a:pt x="3037" y="965"/>
                    <a:pt x="2253" y="524"/>
                  </a:cubicBezTo>
                  <a:cubicBezTo>
                    <a:pt x="2001" y="390"/>
                    <a:pt x="1159" y="1"/>
                    <a:pt x="58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8" name="Google Shape;1438;p37"/>
            <p:cNvSpPr/>
            <p:nvPr/>
          </p:nvSpPr>
          <p:spPr>
            <a:xfrm>
              <a:off x="1039912" y="3315298"/>
              <a:ext cx="208675" cy="322050"/>
            </a:xfrm>
            <a:custGeom>
              <a:avLst/>
              <a:gdLst/>
              <a:ahLst/>
              <a:cxnLst/>
              <a:rect l="l" t="t" r="r" b="b"/>
              <a:pathLst>
                <a:path w="8347" h="12882" extrusionOk="0">
                  <a:moveTo>
                    <a:pt x="3201" y="0"/>
                  </a:moveTo>
                  <a:cubicBezTo>
                    <a:pt x="768" y="0"/>
                    <a:pt x="0" y="2507"/>
                    <a:pt x="45" y="5094"/>
                  </a:cubicBezTo>
                  <a:cubicBezTo>
                    <a:pt x="94" y="7935"/>
                    <a:pt x="1906" y="12882"/>
                    <a:pt x="1906" y="12882"/>
                  </a:cubicBezTo>
                  <a:cubicBezTo>
                    <a:pt x="5457" y="9943"/>
                    <a:pt x="8346" y="9012"/>
                    <a:pt x="8346" y="9012"/>
                  </a:cubicBezTo>
                  <a:cubicBezTo>
                    <a:pt x="8346" y="9012"/>
                    <a:pt x="7024" y="638"/>
                    <a:pt x="3963" y="74"/>
                  </a:cubicBezTo>
                  <a:cubicBezTo>
                    <a:pt x="3692" y="24"/>
                    <a:pt x="3439" y="0"/>
                    <a:pt x="320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9" name="Google Shape;1439;p37"/>
            <p:cNvSpPr/>
            <p:nvPr/>
          </p:nvSpPr>
          <p:spPr>
            <a:xfrm>
              <a:off x="1028762" y="3303973"/>
              <a:ext cx="232675" cy="352350"/>
            </a:xfrm>
            <a:custGeom>
              <a:avLst/>
              <a:gdLst/>
              <a:ahLst/>
              <a:cxnLst/>
              <a:rect l="l" t="t" r="r" b="b"/>
              <a:pathLst>
                <a:path w="9307" h="14094" extrusionOk="0">
                  <a:moveTo>
                    <a:pt x="3650" y="919"/>
                  </a:moveTo>
                  <a:cubicBezTo>
                    <a:pt x="3870" y="919"/>
                    <a:pt x="4090" y="944"/>
                    <a:pt x="4335" y="993"/>
                  </a:cubicBezTo>
                  <a:cubicBezTo>
                    <a:pt x="6441" y="1384"/>
                    <a:pt x="7837" y="6698"/>
                    <a:pt x="8278" y="9172"/>
                  </a:cubicBezTo>
                  <a:cubicBezTo>
                    <a:pt x="7421" y="9490"/>
                    <a:pt x="5217" y="10470"/>
                    <a:pt x="2572" y="12575"/>
                  </a:cubicBezTo>
                  <a:cubicBezTo>
                    <a:pt x="2082" y="11180"/>
                    <a:pt x="980" y="7678"/>
                    <a:pt x="956" y="5523"/>
                  </a:cubicBezTo>
                  <a:cubicBezTo>
                    <a:pt x="907" y="3588"/>
                    <a:pt x="1348" y="2119"/>
                    <a:pt x="2180" y="1409"/>
                  </a:cubicBezTo>
                  <a:cubicBezTo>
                    <a:pt x="2572" y="1091"/>
                    <a:pt x="3062" y="919"/>
                    <a:pt x="3650" y="919"/>
                  </a:cubicBezTo>
                  <a:close/>
                  <a:moveTo>
                    <a:pt x="3628" y="0"/>
                  </a:moveTo>
                  <a:cubicBezTo>
                    <a:pt x="2836" y="0"/>
                    <a:pt x="2154" y="235"/>
                    <a:pt x="1593" y="723"/>
                  </a:cubicBezTo>
                  <a:cubicBezTo>
                    <a:pt x="540" y="1605"/>
                    <a:pt x="1" y="3319"/>
                    <a:pt x="25" y="5547"/>
                  </a:cubicBezTo>
                  <a:cubicBezTo>
                    <a:pt x="74" y="8437"/>
                    <a:pt x="1838" y="13286"/>
                    <a:pt x="1911" y="13482"/>
                  </a:cubicBezTo>
                  <a:lnTo>
                    <a:pt x="2131" y="14094"/>
                  </a:lnTo>
                  <a:lnTo>
                    <a:pt x="2646" y="13677"/>
                  </a:lnTo>
                  <a:cubicBezTo>
                    <a:pt x="6074" y="10837"/>
                    <a:pt x="8915" y="9906"/>
                    <a:pt x="8939" y="9906"/>
                  </a:cubicBezTo>
                  <a:lnTo>
                    <a:pt x="9306" y="9784"/>
                  </a:lnTo>
                  <a:lnTo>
                    <a:pt x="9257" y="9392"/>
                  </a:lnTo>
                  <a:cubicBezTo>
                    <a:pt x="9233" y="9294"/>
                    <a:pt x="8915" y="7237"/>
                    <a:pt x="8180" y="5058"/>
                  </a:cubicBezTo>
                  <a:cubicBezTo>
                    <a:pt x="7176" y="2021"/>
                    <a:pt x="5927" y="356"/>
                    <a:pt x="4507" y="87"/>
                  </a:cubicBezTo>
                  <a:cubicBezTo>
                    <a:pt x="4200" y="29"/>
                    <a:pt x="3907" y="0"/>
                    <a:pt x="36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0" name="Google Shape;1440;p37"/>
            <p:cNvSpPr/>
            <p:nvPr/>
          </p:nvSpPr>
          <p:spPr>
            <a:xfrm>
              <a:off x="1109587" y="3405148"/>
              <a:ext cx="74700" cy="177725"/>
            </a:xfrm>
            <a:custGeom>
              <a:avLst/>
              <a:gdLst/>
              <a:ahLst/>
              <a:cxnLst/>
              <a:rect l="l" t="t" r="r" b="b"/>
              <a:pathLst>
                <a:path w="2988" h="7109" extrusionOk="0">
                  <a:moveTo>
                    <a:pt x="523" y="0"/>
                  </a:moveTo>
                  <a:cubicBezTo>
                    <a:pt x="472" y="0"/>
                    <a:pt x="420" y="10"/>
                    <a:pt x="368" y="31"/>
                  </a:cubicBezTo>
                  <a:cubicBezTo>
                    <a:pt x="123" y="105"/>
                    <a:pt x="0" y="350"/>
                    <a:pt x="74" y="594"/>
                  </a:cubicBezTo>
                  <a:lnTo>
                    <a:pt x="2033" y="6790"/>
                  </a:lnTo>
                  <a:cubicBezTo>
                    <a:pt x="2082" y="6986"/>
                    <a:pt x="2278" y="7108"/>
                    <a:pt x="2474" y="7108"/>
                  </a:cubicBezTo>
                  <a:cubicBezTo>
                    <a:pt x="2523" y="7108"/>
                    <a:pt x="2572" y="7108"/>
                    <a:pt x="2596" y="7084"/>
                  </a:cubicBezTo>
                  <a:cubicBezTo>
                    <a:pt x="2841" y="7010"/>
                    <a:pt x="2988" y="6765"/>
                    <a:pt x="2914" y="6520"/>
                  </a:cubicBezTo>
                  <a:lnTo>
                    <a:pt x="955" y="325"/>
                  </a:lnTo>
                  <a:cubicBezTo>
                    <a:pt x="878" y="132"/>
                    <a:pt x="710" y="0"/>
                    <a:pt x="5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1" name="Google Shape;1441;p37"/>
            <p:cNvSpPr/>
            <p:nvPr/>
          </p:nvSpPr>
          <p:spPr>
            <a:xfrm>
              <a:off x="1067962" y="3486498"/>
              <a:ext cx="182450" cy="139300"/>
            </a:xfrm>
            <a:custGeom>
              <a:avLst/>
              <a:gdLst/>
              <a:ahLst/>
              <a:cxnLst/>
              <a:rect l="l" t="t" r="r" b="b"/>
              <a:pathLst>
                <a:path w="7298" h="5572" extrusionOk="0">
                  <a:moveTo>
                    <a:pt x="6608" y="0"/>
                  </a:moveTo>
                  <a:cubicBezTo>
                    <a:pt x="6475" y="0"/>
                    <a:pt x="6334" y="44"/>
                    <a:pt x="6220" y="108"/>
                  </a:cubicBezTo>
                  <a:cubicBezTo>
                    <a:pt x="5363" y="548"/>
                    <a:pt x="4824" y="1405"/>
                    <a:pt x="4139" y="2067"/>
                  </a:cubicBezTo>
                  <a:cubicBezTo>
                    <a:pt x="3404" y="2777"/>
                    <a:pt x="2473" y="3266"/>
                    <a:pt x="1469" y="3462"/>
                  </a:cubicBezTo>
                  <a:cubicBezTo>
                    <a:pt x="1102" y="3536"/>
                    <a:pt x="367" y="3438"/>
                    <a:pt x="172" y="3781"/>
                  </a:cubicBezTo>
                  <a:cubicBezTo>
                    <a:pt x="0" y="4099"/>
                    <a:pt x="392" y="4932"/>
                    <a:pt x="490" y="5250"/>
                  </a:cubicBezTo>
                  <a:cubicBezTo>
                    <a:pt x="514" y="5348"/>
                    <a:pt x="539" y="5421"/>
                    <a:pt x="588" y="5495"/>
                  </a:cubicBezTo>
                  <a:cubicBezTo>
                    <a:pt x="656" y="5552"/>
                    <a:pt x="741" y="5572"/>
                    <a:pt x="828" y="5572"/>
                  </a:cubicBezTo>
                  <a:cubicBezTo>
                    <a:pt x="929" y="5572"/>
                    <a:pt x="1035" y="5546"/>
                    <a:pt x="1127" y="5519"/>
                  </a:cubicBezTo>
                  <a:cubicBezTo>
                    <a:pt x="2767" y="4858"/>
                    <a:pt x="3771" y="3169"/>
                    <a:pt x="5363" y="2434"/>
                  </a:cubicBezTo>
                  <a:cubicBezTo>
                    <a:pt x="5853" y="2189"/>
                    <a:pt x="6416" y="2067"/>
                    <a:pt x="6955" y="1920"/>
                  </a:cubicBezTo>
                  <a:cubicBezTo>
                    <a:pt x="7053" y="1895"/>
                    <a:pt x="7200" y="1846"/>
                    <a:pt x="7249" y="1748"/>
                  </a:cubicBezTo>
                  <a:cubicBezTo>
                    <a:pt x="7298" y="1650"/>
                    <a:pt x="7273" y="1552"/>
                    <a:pt x="7249" y="1454"/>
                  </a:cubicBezTo>
                  <a:lnTo>
                    <a:pt x="7053" y="450"/>
                  </a:lnTo>
                  <a:cubicBezTo>
                    <a:pt x="7028" y="328"/>
                    <a:pt x="7004" y="205"/>
                    <a:pt x="6930" y="132"/>
                  </a:cubicBezTo>
                  <a:cubicBezTo>
                    <a:pt x="6848" y="38"/>
                    <a:pt x="6731" y="0"/>
                    <a:pt x="6608"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2" name="Google Shape;1442;p37"/>
            <p:cNvSpPr/>
            <p:nvPr/>
          </p:nvSpPr>
          <p:spPr>
            <a:xfrm>
              <a:off x="1487312" y="3315298"/>
              <a:ext cx="208675" cy="322050"/>
            </a:xfrm>
            <a:custGeom>
              <a:avLst/>
              <a:gdLst/>
              <a:ahLst/>
              <a:cxnLst/>
              <a:rect l="l" t="t" r="r" b="b"/>
              <a:pathLst>
                <a:path w="8347" h="12882" extrusionOk="0">
                  <a:moveTo>
                    <a:pt x="5145" y="0"/>
                  </a:moveTo>
                  <a:cubicBezTo>
                    <a:pt x="4908" y="0"/>
                    <a:pt x="4654" y="24"/>
                    <a:pt x="4384" y="74"/>
                  </a:cubicBezTo>
                  <a:cubicBezTo>
                    <a:pt x="1347" y="638"/>
                    <a:pt x="0" y="9012"/>
                    <a:pt x="0" y="9012"/>
                  </a:cubicBezTo>
                  <a:cubicBezTo>
                    <a:pt x="0" y="9012"/>
                    <a:pt x="2890" y="9943"/>
                    <a:pt x="6441" y="12882"/>
                  </a:cubicBezTo>
                  <a:cubicBezTo>
                    <a:pt x="6441" y="12882"/>
                    <a:pt x="8253" y="7935"/>
                    <a:pt x="8302" y="5094"/>
                  </a:cubicBezTo>
                  <a:cubicBezTo>
                    <a:pt x="8346" y="2507"/>
                    <a:pt x="7578" y="0"/>
                    <a:pt x="514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3" name="Google Shape;1443;p37"/>
            <p:cNvSpPr/>
            <p:nvPr/>
          </p:nvSpPr>
          <p:spPr>
            <a:xfrm>
              <a:off x="1474462" y="3303973"/>
              <a:ext cx="233275" cy="352350"/>
            </a:xfrm>
            <a:custGeom>
              <a:avLst/>
              <a:gdLst/>
              <a:ahLst/>
              <a:cxnLst/>
              <a:rect l="l" t="t" r="r" b="b"/>
              <a:pathLst>
                <a:path w="9331" h="14094" extrusionOk="0">
                  <a:moveTo>
                    <a:pt x="5677" y="923"/>
                  </a:moveTo>
                  <a:cubicBezTo>
                    <a:pt x="6251" y="923"/>
                    <a:pt x="6734" y="1088"/>
                    <a:pt x="7126" y="1409"/>
                  </a:cubicBezTo>
                  <a:cubicBezTo>
                    <a:pt x="7959" y="2119"/>
                    <a:pt x="8400" y="3588"/>
                    <a:pt x="8375" y="5523"/>
                  </a:cubicBezTo>
                  <a:cubicBezTo>
                    <a:pt x="8326" y="7678"/>
                    <a:pt x="7224" y="11180"/>
                    <a:pt x="6734" y="12575"/>
                  </a:cubicBezTo>
                  <a:cubicBezTo>
                    <a:pt x="4090" y="10470"/>
                    <a:pt x="1886" y="9490"/>
                    <a:pt x="1029" y="9172"/>
                  </a:cubicBezTo>
                  <a:cubicBezTo>
                    <a:pt x="1469" y="6698"/>
                    <a:pt x="2865" y="1384"/>
                    <a:pt x="4996" y="993"/>
                  </a:cubicBezTo>
                  <a:cubicBezTo>
                    <a:pt x="5236" y="946"/>
                    <a:pt x="5463" y="923"/>
                    <a:pt x="5677" y="923"/>
                  </a:cubicBezTo>
                  <a:close/>
                  <a:moveTo>
                    <a:pt x="5703" y="0"/>
                  </a:moveTo>
                  <a:cubicBezTo>
                    <a:pt x="5424" y="0"/>
                    <a:pt x="5131" y="29"/>
                    <a:pt x="4824" y="87"/>
                  </a:cubicBezTo>
                  <a:cubicBezTo>
                    <a:pt x="3379" y="356"/>
                    <a:pt x="2131" y="2021"/>
                    <a:pt x="1127" y="5058"/>
                  </a:cubicBezTo>
                  <a:cubicBezTo>
                    <a:pt x="416" y="7237"/>
                    <a:pt x="74" y="9294"/>
                    <a:pt x="49" y="9392"/>
                  </a:cubicBezTo>
                  <a:lnTo>
                    <a:pt x="0" y="9784"/>
                  </a:lnTo>
                  <a:lnTo>
                    <a:pt x="367" y="9906"/>
                  </a:lnTo>
                  <a:cubicBezTo>
                    <a:pt x="392" y="9906"/>
                    <a:pt x="3233" y="10837"/>
                    <a:pt x="6661" y="13677"/>
                  </a:cubicBezTo>
                  <a:lnTo>
                    <a:pt x="7175" y="14094"/>
                  </a:lnTo>
                  <a:lnTo>
                    <a:pt x="7396" y="13482"/>
                  </a:lnTo>
                  <a:cubicBezTo>
                    <a:pt x="7469" y="13286"/>
                    <a:pt x="9232" y="8437"/>
                    <a:pt x="9281" y="5547"/>
                  </a:cubicBezTo>
                  <a:cubicBezTo>
                    <a:pt x="9330" y="3319"/>
                    <a:pt x="8767" y="1605"/>
                    <a:pt x="7738" y="723"/>
                  </a:cubicBezTo>
                  <a:cubicBezTo>
                    <a:pt x="7177" y="235"/>
                    <a:pt x="6495" y="0"/>
                    <a:pt x="57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4" name="Google Shape;1444;p37"/>
            <p:cNvSpPr/>
            <p:nvPr/>
          </p:nvSpPr>
          <p:spPr>
            <a:xfrm>
              <a:off x="1551587" y="3405148"/>
              <a:ext cx="74725" cy="177725"/>
            </a:xfrm>
            <a:custGeom>
              <a:avLst/>
              <a:gdLst/>
              <a:ahLst/>
              <a:cxnLst/>
              <a:rect l="l" t="t" r="r" b="b"/>
              <a:pathLst>
                <a:path w="2989" h="7109" extrusionOk="0">
                  <a:moveTo>
                    <a:pt x="2466" y="0"/>
                  </a:moveTo>
                  <a:cubicBezTo>
                    <a:pt x="2279" y="0"/>
                    <a:pt x="2115" y="132"/>
                    <a:pt x="2058" y="325"/>
                  </a:cubicBezTo>
                  <a:lnTo>
                    <a:pt x="99" y="6520"/>
                  </a:lnTo>
                  <a:cubicBezTo>
                    <a:pt x="1" y="6765"/>
                    <a:pt x="148" y="7010"/>
                    <a:pt x="392" y="7084"/>
                  </a:cubicBezTo>
                  <a:cubicBezTo>
                    <a:pt x="441" y="7108"/>
                    <a:pt x="490" y="7108"/>
                    <a:pt x="515" y="7108"/>
                  </a:cubicBezTo>
                  <a:cubicBezTo>
                    <a:pt x="711" y="7108"/>
                    <a:pt x="907" y="6986"/>
                    <a:pt x="956" y="6790"/>
                  </a:cubicBezTo>
                  <a:lnTo>
                    <a:pt x="2915" y="594"/>
                  </a:lnTo>
                  <a:cubicBezTo>
                    <a:pt x="2988" y="350"/>
                    <a:pt x="2866" y="105"/>
                    <a:pt x="2621" y="31"/>
                  </a:cubicBezTo>
                  <a:cubicBezTo>
                    <a:pt x="2569" y="10"/>
                    <a:pt x="2516" y="0"/>
                    <a:pt x="24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5" name="Google Shape;1445;p37"/>
            <p:cNvSpPr/>
            <p:nvPr/>
          </p:nvSpPr>
          <p:spPr>
            <a:xfrm>
              <a:off x="1485462" y="3486498"/>
              <a:ext cx="183075" cy="139300"/>
            </a:xfrm>
            <a:custGeom>
              <a:avLst/>
              <a:gdLst/>
              <a:ahLst/>
              <a:cxnLst/>
              <a:rect l="l" t="t" r="r" b="b"/>
              <a:pathLst>
                <a:path w="7323" h="5572" extrusionOk="0">
                  <a:moveTo>
                    <a:pt x="693" y="0"/>
                  </a:moveTo>
                  <a:cubicBezTo>
                    <a:pt x="567" y="0"/>
                    <a:pt x="451" y="38"/>
                    <a:pt x="368" y="132"/>
                  </a:cubicBezTo>
                  <a:cubicBezTo>
                    <a:pt x="295" y="205"/>
                    <a:pt x="270" y="328"/>
                    <a:pt x="246" y="450"/>
                  </a:cubicBezTo>
                  <a:lnTo>
                    <a:pt x="50" y="1454"/>
                  </a:lnTo>
                  <a:cubicBezTo>
                    <a:pt x="25" y="1552"/>
                    <a:pt x="1" y="1650"/>
                    <a:pt x="50" y="1748"/>
                  </a:cubicBezTo>
                  <a:cubicBezTo>
                    <a:pt x="99" y="1846"/>
                    <a:pt x="246" y="1895"/>
                    <a:pt x="368" y="1920"/>
                  </a:cubicBezTo>
                  <a:cubicBezTo>
                    <a:pt x="907" y="2067"/>
                    <a:pt x="1446" y="2189"/>
                    <a:pt x="1935" y="2434"/>
                  </a:cubicBezTo>
                  <a:cubicBezTo>
                    <a:pt x="3527" y="3169"/>
                    <a:pt x="4556" y="4858"/>
                    <a:pt x="6172" y="5519"/>
                  </a:cubicBezTo>
                  <a:cubicBezTo>
                    <a:pt x="6264" y="5546"/>
                    <a:pt x="6369" y="5572"/>
                    <a:pt x="6470" y="5572"/>
                  </a:cubicBezTo>
                  <a:cubicBezTo>
                    <a:pt x="6558" y="5572"/>
                    <a:pt x="6642" y="5552"/>
                    <a:pt x="6711" y="5495"/>
                  </a:cubicBezTo>
                  <a:cubicBezTo>
                    <a:pt x="6760" y="5421"/>
                    <a:pt x="6784" y="5348"/>
                    <a:pt x="6809" y="5250"/>
                  </a:cubicBezTo>
                  <a:cubicBezTo>
                    <a:pt x="6907" y="4932"/>
                    <a:pt x="7323" y="4099"/>
                    <a:pt x="7127" y="3781"/>
                  </a:cubicBezTo>
                  <a:cubicBezTo>
                    <a:pt x="6956" y="3438"/>
                    <a:pt x="6196" y="3536"/>
                    <a:pt x="5854" y="3462"/>
                  </a:cubicBezTo>
                  <a:cubicBezTo>
                    <a:pt x="4850" y="3266"/>
                    <a:pt x="3895" y="2777"/>
                    <a:pt x="3160" y="2067"/>
                  </a:cubicBezTo>
                  <a:cubicBezTo>
                    <a:pt x="2474" y="1405"/>
                    <a:pt x="1935" y="548"/>
                    <a:pt x="1103" y="108"/>
                  </a:cubicBezTo>
                  <a:cubicBezTo>
                    <a:pt x="976" y="44"/>
                    <a:pt x="829" y="0"/>
                    <a:pt x="693"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6" name="Google Shape;1446;p37"/>
            <p:cNvSpPr/>
            <p:nvPr/>
          </p:nvSpPr>
          <p:spPr>
            <a:xfrm>
              <a:off x="1401612" y="4259323"/>
              <a:ext cx="348350" cy="52675"/>
            </a:xfrm>
            <a:custGeom>
              <a:avLst/>
              <a:gdLst/>
              <a:ahLst/>
              <a:cxnLst/>
              <a:rect l="l" t="t" r="r" b="b"/>
              <a:pathLst>
                <a:path w="13934" h="2107" extrusionOk="0">
                  <a:moveTo>
                    <a:pt x="0" y="0"/>
                  </a:moveTo>
                  <a:lnTo>
                    <a:pt x="0" y="2106"/>
                  </a:lnTo>
                  <a:lnTo>
                    <a:pt x="13934" y="2106"/>
                  </a:lnTo>
                  <a:lnTo>
                    <a:pt x="13934"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7" name="Google Shape;1447;p37"/>
            <p:cNvSpPr/>
            <p:nvPr/>
          </p:nvSpPr>
          <p:spPr>
            <a:xfrm>
              <a:off x="1109587" y="4161373"/>
              <a:ext cx="296925" cy="252850"/>
            </a:xfrm>
            <a:custGeom>
              <a:avLst/>
              <a:gdLst/>
              <a:ahLst/>
              <a:cxnLst/>
              <a:rect l="l" t="t" r="r" b="b"/>
              <a:pathLst>
                <a:path w="11877" h="10114" extrusionOk="0">
                  <a:moveTo>
                    <a:pt x="5045" y="0"/>
                  </a:moveTo>
                  <a:cubicBezTo>
                    <a:pt x="2253" y="0"/>
                    <a:pt x="0" y="2253"/>
                    <a:pt x="0" y="5045"/>
                  </a:cubicBezTo>
                  <a:cubicBezTo>
                    <a:pt x="0" y="7861"/>
                    <a:pt x="2253" y="10114"/>
                    <a:pt x="5045" y="10114"/>
                  </a:cubicBezTo>
                  <a:cubicBezTo>
                    <a:pt x="7836" y="10114"/>
                    <a:pt x="11877" y="7861"/>
                    <a:pt x="11877" y="5045"/>
                  </a:cubicBezTo>
                  <a:cubicBezTo>
                    <a:pt x="11877" y="2253"/>
                    <a:pt x="7836" y="0"/>
                    <a:pt x="50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8" name="Google Shape;1448;p37"/>
            <p:cNvSpPr/>
            <p:nvPr/>
          </p:nvSpPr>
          <p:spPr>
            <a:xfrm>
              <a:off x="1096737" y="4148523"/>
              <a:ext cx="664875" cy="278575"/>
            </a:xfrm>
            <a:custGeom>
              <a:avLst/>
              <a:gdLst/>
              <a:ahLst/>
              <a:cxnLst/>
              <a:rect l="l" t="t" r="r" b="b"/>
              <a:pathLst>
                <a:path w="26595" h="11143" extrusionOk="0">
                  <a:moveTo>
                    <a:pt x="25639" y="4922"/>
                  </a:moveTo>
                  <a:lnTo>
                    <a:pt x="25639" y="6073"/>
                  </a:lnTo>
                  <a:lnTo>
                    <a:pt x="12856" y="6073"/>
                  </a:lnTo>
                  <a:cubicBezTo>
                    <a:pt x="12881" y="5902"/>
                    <a:pt x="12881" y="5730"/>
                    <a:pt x="12881" y="5559"/>
                  </a:cubicBezTo>
                  <a:cubicBezTo>
                    <a:pt x="12881" y="5338"/>
                    <a:pt x="12856" y="5118"/>
                    <a:pt x="12832" y="4922"/>
                  </a:cubicBezTo>
                  <a:close/>
                  <a:moveTo>
                    <a:pt x="5559" y="1028"/>
                  </a:moveTo>
                  <a:cubicBezTo>
                    <a:pt x="6857" y="1028"/>
                    <a:pt x="8473" y="1567"/>
                    <a:pt x="9722" y="2424"/>
                  </a:cubicBezTo>
                  <a:cubicBezTo>
                    <a:pt x="10726" y="3085"/>
                    <a:pt x="11411" y="3894"/>
                    <a:pt x="11705" y="4702"/>
                  </a:cubicBezTo>
                  <a:lnTo>
                    <a:pt x="11705" y="6416"/>
                  </a:lnTo>
                  <a:cubicBezTo>
                    <a:pt x="11411" y="7248"/>
                    <a:pt x="10726" y="8057"/>
                    <a:pt x="9722" y="8718"/>
                  </a:cubicBezTo>
                  <a:cubicBezTo>
                    <a:pt x="8473" y="9575"/>
                    <a:pt x="6857" y="10114"/>
                    <a:pt x="5559" y="10114"/>
                  </a:cubicBezTo>
                  <a:cubicBezTo>
                    <a:pt x="3061" y="10114"/>
                    <a:pt x="1029" y="8081"/>
                    <a:pt x="1029" y="5559"/>
                  </a:cubicBezTo>
                  <a:cubicBezTo>
                    <a:pt x="1029" y="3061"/>
                    <a:pt x="3061" y="1028"/>
                    <a:pt x="5559" y="1028"/>
                  </a:cubicBezTo>
                  <a:close/>
                  <a:moveTo>
                    <a:pt x="5559" y="0"/>
                  </a:moveTo>
                  <a:cubicBezTo>
                    <a:pt x="2498" y="0"/>
                    <a:pt x="0" y="2498"/>
                    <a:pt x="0" y="5559"/>
                  </a:cubicBezTo>
                  <a:cubicBezTo>
                    <a:pt x="0" y="8644"/>
                    <a:pt x="2498" y="11142"/>
                    <a:pt x="5559" y="11142"/>
                  </a:cubicBezTo>
                  <a:cubicBezTo>
                    <a:pt x="7053" y="11142"/>
                    <a:pt x="8865" y="10530"/>
                    <a:pt x="10310" y="9575"/>
                  </a:cubicBezTo>
                  <a:cubicBezTo>
                    <a:pt x="11411" y="8816"/>
                    <a:pt x="12171" y="7959"/>
                    <a:pt x="12587" y="7028"/>
                  </a:cubicBezTo>
                  <a:lnTo>
                    <a:pt x="26594" y="7028"/>
                  </a:lnTo>
                  <a:lnTo>
                    <a:pt x="26594" y="3943"/>
                  </a:lnTo>
                  <a:lnTo>
                    <a:pt x="12513" y="3943"/>
                  </a:lnTo>
                  <a:cubicBezTo>
                    <a:pt x="12097" y="3085"/>
                    <a:pt x="11338" y="2277"/>
                    <a:pt x="10310" y="1567"/>
                  </a:cubicBezTo>
                  <a:cubicBezTo>
                    <a:pt x="8865" y="612"/>
                    <a:pt x="7053" y="0"/>
                    <a:pt x="55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9" name="Google Shape;1449;p37"/>
            <p:cNvSpPr/>
            <p:nvPr/>
          </p:nvSpPr>
          <p:spPr>
            <a:xfrm>
              <a:off x="1161012" y="4237273"/>
              <a:ext cx="38600" cy="103500"/>
            </a:xfrm>
            <a:custGeom>
              <a:avLst/>
              <a:gdLst/>
              <a:ahLst/>
              <a:cxnLst/>
              <a:rect l="l" t="t" r="r" b="b"/>
              <a:pathLst>
                <a:path w="1544" h="4140" extrusionOk="0">
                  <a:moveTo>
                    <a:pt x="784" y="1"/>
                  </a:moveTo>
                  <a:cubicBezTo>
                    <a:pt x="343" y="1"/>
                    <a:pt x="0" y="344"/>
                    <a:pt x="0" y="784"/>
                  </a:cubicBezTo>
                  <a:lnTo>
                    <a:pt x="0" y="3356"/>
                  </a:lnTo>
                  <a:cubicBezTo>
                    <a:pt x="0" y="3796"/>
                    <a:pt x="343" y="4139"/>
                    <a:pt x="784" y="4139"/>
                  </a:cubicBezTo>
                  <a:cubicBezTo>
                    <a:pt x="1200" y="4139"/>
                    <a:pt x="1543" y="3796"/>
                    <a:pt x="1543" y="3356"/>
                  </a:cubicBezTo>
                  <a:lnTo>
                    <a:pt x="1543" y="784"/>
                  </a:lnTo>
                  <a:cubicBezTo>
                    <a:pt x="1543" y="344"/>
                    <a:pt x="1200" y="1"/>
                    <a:pt x="78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0" name="Google Shape;1450;p37"/>
            <p:cNvSpPr/>
            <p:nvPr/>
          </p:nvSpPr>
          <p:spPr>
            <a:xfrm>
              <a:off x="1148762" y="4225648"/>
              <a:ext cx="63075" cy="126750"/>
            </a:xfrm>
            <a:custGeom>
              <a:avLst/>
              <a:gdLst/>
              <a:ahLst/>
              <a:cxnLst/>
              <a:rect l="l" t="t" r="r" b="b"/>
              <a:pathLst>
                <a:path w="2523" h="5070" extrusionOk="0">
                  <a:moveTo>
                    <a:pt x="1274" y="956"/>
                  </a:moveTo>
                  <a:cubicBezTo>
                    <a:pt x="1421" y="956"/>
                    <a:pt x="1568" y="1078"/>
                    <a:pt x="1568" y="1249"/>
                  </a:cubicBezTo>
                  <a:lnTo>
                    <a:pt x="1568" y="3821"/>
                  </a:lnTo>
                  <a:cubicBezTo>
                    <a:pt x="1568" y="3992"/>
                    <a:pt x="1421" y="4114"/>
                    <a:pt x="1274" y="4114"/>
                  </a:cubicBezTo>
                  <a:cubicBezTo>
                    <a:pt x="1103" y="4114"/>
                    <a:pt x="980" y="3992"/>
                    <a:pt x="980" y="3821"/>
                  </a:cubicBezTo>
                  <a:lnTo>
                    <a:pt x="980" y="1249"/>
                  </a:lnTo>
                  <a:cubicBezTo>
                    <a:pt x="980" y="1078"/>
                    <a:pt x="1103" y="956"/>
                    <a:pt x="1274" y="956"/>
                  </a:cubicBezTo>
                  <a:close/>
                  <a:moveTo>
                    <a:pt x="1274" y="0"/>
                  </a:moveTo>
                  <a:cubicBezTo>
                    <a:pt x="564" y="0"/>
                    <a:pt x="1" y="564"/>
                    <a:pt x="1" y="1249"/>
                  </a:cubicBezTo>
                  <a:lnTo>
                    <a:pt x="1" y="3821"/>
                  </a:lnTo>
                  <a:cubicBezTo>
                    <a:pt x="1" y="4506"/>
                    <a:pt x="564" y="5069"/>
                    <a:pt x="1274" y="5069"/>
                  </a:cubicBezTo>
                  <a:cubicBezTo>
                    <a:pt x="1960" y="5069"/>
                    <a:pt x="2523" y="4506"/>
                    <a:pt x="2523" y="3821"/>
                  </a:cubicBezTo>
                  <a:lnTo>
                    <a:pt x="2523" y="1249"/>
                  </a:lnTo>
                  <a:cubicBezTo>
                    <a:pt x="2523" y="564"/>
                    <a:pt x="1960" y="0"/>
                    <a:pt x="127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37"/>
            <p:cNvSpPr/>
            <p:nvPr/>
          </p:nvSpPr>
          <p:spPr>
            <a:xfrm>
              <a:off x="1707087" y="4240948"/>
              <a:ext cx="102875" cy="90025"/>
            </a:xfrm>
            <a:custGeom>
              <a:avLst/>
              <a:gdLst/>
              <a:ahLst/>
              <a:cxnLst/>
              <a:rect l="l" t="t" r="r" b="b"/>
              <a:pathLst>
                <a:path w="4115" h="3601" extrusionOk="0">
                  <a:moveTo>
                    <a:pt x="613" y="1"/>
                  </a:moveTo>
                  <a:cubicBezTo>
                    <a:pt x="270" y="1"/>
                    <a:pt x="1" y="295"/>
                    <a:pt x="1" y="637"/>
                  </a:cubicBezTo>
                  <a:lnTo>
                    <a:pt x="1" y="2964"/>
                  </a:lnTo>
                  <a:cubicBezTo>
                    <a:pt x="1" y="3307"/>
                    <a:pt x="270" y="3600"/>
                    <a:pt x="613" y="3600"/>
                  </a:cubicBezTo>
                  <a:lnTo>
                    <a:pt x="3478" y="3600"/>
                  </a:lnTo>
                  <a:cubicBezTo>
                    <a:pt x="3821" y="3600"/>
                    <a:pt x="4115" y="3307"/>
                    <a:pt x="4115" y="2964"/>
                  </a:cubicBezTo>
                  <a:lnTo>
                    <a:pt x="4115" y="637"/>
                  </a:lnTo>
                  <a:cubicBezTo>
                    <a:pt x="4115" y="295"/>
                    <a:pt x="3821" y="1"/>
                    <a:pt x="347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2" name="Google Shape;1452;p37"/>
            <p:cNvSpPr/>
            <p:nvPr/>
          </p:nvSpPr>
          <p:spPr>
            <a:xfrm>
              <a:off x="1695462" y="4229923"/>
              <a:ext cx="125525" cy="112075"/>
            </a:xfrm>
            <a:custGeom>
              <a:avLst/>
              <a:gdLst/>
              <a:ahLst/>
              <a:cxnLst/>
              <a:rect l="l" t="t" r="r" b="b"/>
              <a:pathLst>
                <a:path w="5021" h="4483" extrusionOk="0">
                  <a:moveTo>
                    <a:pt x="3943" y="907"/>
                  </a:moveTo>
                  <a:cubicBezTo>
                    <a:pt x="4041" y="907"/>
                    <a:pt x="4114" y="980"/>
                    <a:pt x="4114" y="1078"/>
                  </a:cubicBezTo>
                  <a:lnTo>
                    <a:pt x="4114" y="3405"/>
                  </a:lnTo>
                  <a:cubicBezTo>
                    <a:pt x="4114" y="3503"/>
                    <a:pt x="4041" y="3576"/>
                    <a:pt x="3943" y="3576"/>
                  </a:cubicBezTo>
                  <a:lnTo>
                    <a:pt x="1078" y="3576"/>
                  </a:lnTo>
                  <a:cubicBezTo>
                    <a:pt x="1004" y="3576"/>
                    <a:pt x="906" y="3503"/>
                    <a:pt x="906" y="3405"/>
                  </a:cubicBezTo>
                  <a:lnTo>
                    <a:pt x="906" y="1078"/>
                  </a:lnTo>
                  <a:cubicBezTo>
                    <a:pt x="906" y="980"/>
                    <a:pt x="1004" y="907"/>
                    <a:pt x="1078" y="907"/>
                  </a:cubicBezTo>
                  <a:close/>
                  <a:moveTo>
                    <a:pt x="1078" y="1"/>
                  </a:moveTo>
                  <a:cubicBezTo>
                    <a:pt x="490" y="1"/>
                    <a:pt x="0" y="466"/>
                    <a:pt x="0" y="1078"/>
                  </a:cubicBezTo>
                  <a:lnTo>
                    <a:pt x="0" y="3405"/>
                  </a:lnTo>
                  <a:cubicBezTo>
                    <a:pt x="0" y="3992"/>
                    <a:pt x="490" y="4482"/>
                    <a:pt x="1078" y="4482"/>
                  </a:cubicBezTo>
                  <a:lnTo>
                    <a:pt x="3943" y="4482"/>
                  </a:lnTo>
                  <a:cubicBezTo>
                    <a:pt x="4555" y="4482"/>
                    <a:pt x="5020" y="3992"/>
                    <a:pt x="5020" y="3405"/>
                  </a:cubicBezTo>
                  <a:lnTo>
                    <a:pt x="5020" y="1078"/>
                  </a:lnTo>
                  <a:cubicBezTo>
                    <a:pt x="5020" y="466"/>
                    <a:pt x="4555" y="1"/>
                    <a:pt x="39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37"/>
            <p:cNvSpPr/>
            <p:nvPr/>
          </p:nvSpPr>
          <p:spPr>
            <a:xfrm>
              <a:off x="1569962" y="4269923"/>
              <a:ext cx="139000" cy="78800"/>
            </a:xfrm>
            <a:custGeom>
              <a:avLst/>
              <a:gdLst/>
              <a:ahLst/>
              <a:cxnLst/>
              <a:rect l="l" t="t" r="r" b="b"/>
              <a:pathLst>
                <a:path w="5560" h="3152" extrusionOk="0">
                  <a:moveTo>
                    <a:pt x="707" y="0"/>
                  </a:moveTo>
                  <a:cubicBezTo>
                    <a:pt x="484" y="0"/>
                    <a:pt x="283" y="161"/>
                    <a:pt x="221" y="409"/>
                  </a:cubicBezTo>
                  <a:cubicBezTo>
                    <a:pt x="221" y="433"/>
                    <a:pt x="0" y="1486"/>
                    <a:pt x="784" y="2319"/>
                  </a:cubicBezTo>
                  <a:cubicBezTo>
                    <a:pt x="1323" y="2858"/>
                    <a:pt x="2180" y="3152"/>
                    <a:pt x="3331" y="3152"/>
                  </a:cubicBezTo>
                  <a:cubicBezTo>
                    <a:pt x="3869" y="3152"/>
                    <a:pt x="4457" y="3078"/>
                    <a:pt x="5094" y="2980"/>
                  </a:cubicBezTo>
                  <a:cubicBezTo>
                    <a:pt x="5388" y="2931"/>
                    <a:pt x="5559" y="2662"/>
                    <a:pt x="5510" y="2368"/>
                  </a:cubicBezTo>
                  <a:cubicBezTo>
                    <a:pt x="5467" y="2129"/>
                    <a:pt x="5251" y="1968"/>
                    <a:pt x="5015" y="1968"/>
                  </a:cubicBezTo>
                  <a:cubicBezTo>
                    <a:pt x="4984" y="1968"/>
                    <a:pt x="4953" y="1971"/>
                    <a:pt x="4922" y="1976"/>
                  </a:cubicBezTo>
                  <a:cubicBezTo>
                    <a:pt x="4335" y="2080"/>
                    <a:pt x="3805" y="2132"/>
                    <a:pt x="3342" y="2132"/>
                  </a:cubicBezTo>
                  <a:cubicBezTo>
                    <a:pt x="2493" y="2132"/>
                    <a:pt x="1867" y="1957"/>
                    <a:pt x="1519" y="1609"/>
                  </a:cubicBezTo>
                  <a:cubicBezTo>
                    <a:pt x="1127" y="1193"/>
                    <a:pt x="1225" y="654"/>
                    <a:pt x="1225" y="605"/>
                  </a:cubicBezTo>
                  <a:cubicBezTo>
                    <a:pt x="1298" y="335"/>
                    <a:pt x="1102" y="66"/>
                    <a:pt x="833" y="17"/>
                  </a:cubicBezTo>
                  <a:cubicBezTo>
                    <a:pt x="791" y="6"/>
                    <a:pt x="749" y="0"/>
                    <a:pt x="7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37"/>
            <p:cNvSpPr/>
            <p:nvPr/>
          </p:nvSpPr>
          <p:spPr>
            <a:xfrm>
              <a:off x="1226512" y="4246473"/>
              <a:ext cx="81450" cy="81425"/>
            </a:xfrm>
            <a:custGeom>
              <a:avLst/>
              <a:gdLst/>
              <a:ahLst/>
              <a:cxnLst/>
              <a:rect l="l" t="t" r="r" b="b"/>
              <a:pathLst>
                <a:path w="3258" h="3257" extrusionOk="0">
                  <a:moveTo>
                    <a:pt x="1641" y="0"/>
                  </a:moveTo>
                  <a:cubicBezTo>
                    <a:pt x="735" y="0"/>
                    <a:pt x="1" y="735"/>
                    <a:pt x="1" y="1616"/>
                  </a:cubicBezTo>
                  <a:cubicBezTo>
                    <a:pt x="1" y="2522"/>
                    <a:pt x="735" y="3257"/>
                    <a:pt x="1641" y="3257"/>
                  </a:cubicBezTo>
                  <a:cubicBezTo>
                    <a:pt x="2547" y="3257"/>
                    <a:pt x="3257" y="2522"/>
                    <a:pt x="3257" y="1616"/>
                  </a:cubicBezTo>
                  <a:cubicBezTo>
                    <a:pt x="3257" y="735"/>
                    <a:pt x="2547" y="0"/>
                    <a:pt x="16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5" name="Google Shape;1455;p37"/>
            <p:cNvSpPr/>
            <p:nvPr/>
          </p:nvSpPr>
          <p:spPr>
            <a:xfrm>
              <a:off x="1280987" y="4018123"/>
              <a:ext cx="151250" cy="97975"/>
            </a:xfrm>
            <a:custGeom>
              <a:avLst/>
              <a:gdLst/>
              <a:ahLst/>
              <a:cxnLst/>
              <a:rect l="l" t="t" r="r" b="b"/>
              <a:pathLst>
                <a:path w="6050" h="3919" extrusionOk="0">
                  <a:moveTo>
                    <a:pt x="417" y="0"/>
                  </a:moveTo>
                  <a:cubicBezTo>
                    <a:pt x="197" y="0"/>
                    <a:pt x="1" y="196"/>
                    <a:pt x="1" y="416"/>
                  </a:cubicBezTo>
                  <a:lnTo>
                    <a:pt x="1" y="906"/>
                  </a:lnTo>
                  <a:cubicBezTo>
                    <a:pt x="1" y="2571"/>
                    <a:pt x="1348" y="3918"/>
                    <a:pt x="3013" y="3918"/>
                  </a:cubicBezTo>
                  <a:cubicBezTo>
                    <a:pt x="4678" y="3918"/>
                    <a:pt x="6049" y="2571"/>
                    <a:pt x="6049" y="906"/>
                  </a:cubicBezTo>
                  <a:lnTo>
                    <a:pt x="6049" y="416"/>
                  </a:lnTo>
                  <a:cubicBezTo>
                    <a:pt x="6049" y="196"/>
                    <a:pt x="5854" y="0"/>
                    <a:pt x="56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6" name="Google Shape;1456;p37"/>
            <p:cNvSpPr/>
            <p:nvPr/>
          </p:nvSpPr>
          <p:spPr>
            <a:xfrm>
              <a:off x="1089387" y="3996223"/>
              <a:ext cx="120000" cy="108225"/>
            </a:xfrm>
            <a:custGeom>
              <a:avLst/>
              <a:gdLst/>
              <a:ahLst/>
              <a:cxnLst/>
              <a:rect l="l" t="t" r="r" b="b"/>
              <a:pathLst>
                <a:path w="4800" h="4329" extrusionOk="0">
                  <a:moveTo>
                    <a:pt x="804" y="1"/>
                  </a:moveTo>
                  <a:cubicBezTo>
                    <a:pt x="639" y="1"/>
                    <a:pt x="479" y="83"/>
                    <a:pt x="392" y="239"/>
                  </a:cubicBezTo>
                  <a:cubicBezTo>
                    <a:pt x="270" y="460"/>
                    <a:pt x="368" y="754"/>
                    <a:pt x="588" y="876"/>
                  </a:cubicBezTo>
                  <a:lnTo>
                    <a:pt x="3845" y="2590"/>
                  </a:lnTo>
                  <a:cubicBezTo>
                    <a:pt x="3845" y="2615"/>
                    <a:pt x="3894" y="2615"/>
                    <a:pt x="3869" y="2664"/>
                  </a:cubicBezTo>
                  <a:cubicBezTo>
                    <a:pt x="3869" y="2688"/>
                    <a:pt x="3869" y="2713"/>
                    <a:pt x="3869" y="2713"/>
                  </a:cubicBezTo>
                  <a:lnTo>
                    <a:pt x="392" y="3423"/>
                  </a:lnTo>
                  <a:cubicBezTo>
                    <a:pt x="147" y="3472"/>
                    <a:pt x="0" y="3717"/>
                    <a:pt x="49" y="3962"/>
                  </a:cubicBezTo>
                  <a:cubicBezTo>
                    <a:pt x="74" y="4182"/>
                    <a:pt x="270" y="4329"/>
                    <a:pt x="490" y="4329"/>
                  </a:cubicBezTo>
                  <a:lnTo>
                    <a:pt x="588" y="4329"/>
                  </a:lnTo>
                  <a:lnTo>
                    <a:pt x="4114" y="3619"/>
                  </a:lnTo>
                  <a:lnTo>
                    <a:pt x="4212" y="3570"/>
                  </a:lnTo>
                  <a:cubicBezTo>
                    <a:pt x="4555" y="3423"/>
                    <a:pt x="4775" y="3080"/>
                    <a:pt x="4800" y="2713"/>
                  </a:cubicBezTo>
                  <a:cubicBezTo>
                    <a:pt x="4800" y="2321"/>
                    <a:pt x="4604" y="1978"/>
                    <a:pt x="4261" y="1782"/>
                  </a:cubicBezTo>
                  <a:lnTo>
                    <a:pt x="1004" y="43"/>
                  </a:lnTo>
                  <a:cubicBezTo>
                    <a:pt x="940" y="15"/>
                    <a:pt x="871" y="1"/>
                    <a:pt x="80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37"/>
            <p:cNvSpPr/>
            <p:nvPr/>
          </p:nvSpPr>
          <p:spPr>
            <a:xfrm>
              <a:off x="1493437" y="4001348"/>
              <a:ext cx="120625" cy="108000"/>
            </a:xfrm>
            <a:custGeom>
              <a:avLst/>
              <a:gdLst/>
              <a:ahLst/>
              <a:cxnLst/>
              <a:rect l="l" t="t" r="r" b="b"/>
              <a:pathLst>
                <a:path w="4825" h="4320" extrusionOk="0">
                  <a:moveTo>
                    <a:pt x="4015" y="1"/>
                  </a:moveTo>
                  <a:cubicBezTo>
                    <a:pt x="3941" y="1"/>
                    <a:pt x="3866" y="20"/>
                    <a:pt x="3796" y="59"/>
                  </a:cubicBezTo>
                  <a:lnTo>
                    <a:pt x="539" y="1798"/>
                  </a:lnTo>
                  <a:cubicBezTo>
                    <a:pt x="196" y="1969"/>
                    <a:pt x="0" y="2312"/>
                    <a:pt x="0" y="2704"/>
                  </a:cubicBezTo>
                  <a:cubicBezTo>
                    <a:pt x="25" y="3095"/>
                    <a:pt x="245" y="3414"/>
                    <a:pt x="588" y="3585"/>
                  </a:cubicBezTo>
                  <a:lnTo>
                    <a:pt x="4212" y="4320"/>
                  </a:lnTo>
                  <a:lnTo>
                    <a:pt x="4310" y="4320"/>
                  </a:lnTo>
                  <a:cubicBezTo>
                    <a:pt x="4531" y="4320"/>
                    <a:pt x="4726" y="4173"/>
                    <a:pt x="4775" y="3952"/>
                  </a:cubicBezTo>
                  <a:cubicBezTo>
                    <a:pt x="4824" y="3708"/>
                    <a:pt x="4653" y="3463"/>
                    <a:pt x="4408" y="3414"/>
                  </a:cubicBezTo>
                  <a:lnTo>
                    <a:pt x="955" y="2728"/>
                  </a:lnTo>
                  <a:cubicBezTo>
                    <a:pt x="931" y="2728"/>
                    <a:pt x="931" y="2704"/>
                    <a:pt x="931" y="2679"/>
                  </a:cubicBezTo>
                  <a:cubicBezTo>
                    <a:pt x="931" y="2630"/>
                    <a:pt x="955" y="2606"/>
                    <a:pt x="955" y="2606"/>
                  </a:cubicBezTo>
                  <a:lnTo>
                    <a:pt x="4212" y="867"/>
                  </a:lnTo>
                  <a:cubicBezTo>
                    <a:pt x="4433" y="745"/>
                    <a:pt x="4531" y="475"/>
                    <a:pt x="4408" y="255"/>
                  </a:cubicBezTo>
                  <a:cubicBezTo>
                    <a:pt x="4325" y="88"/>
                    <a:pt x="4173" y="1"/>
                    <a:pt x="401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37"/>
            <p:cNvSpPr/>
            <p:nvPr/>
          </p:nvSpPr>
          <p:spPr>
            <a:xfrm>
              <a:off x="1315887" y="4060348"/>
              <a:ext cx="72275" cy="45950"/>
            </a:xfrm>
            <a:custGeom>
              <a:avLst/>
              <a:gdLst/>
              <a:ahLst/>
              <a:cxnLst/>
              <a:rect l="l" t="t" r="r" b="b"/>
              <a:pathLst>
                <a:path w="2891" h="1838" extrusionOk="0">
                  <a:moveTo>
                    <a:pt x="1446" y="1"/>
                  </a:moveTo>
                  <a:cubicBezTo>
                    <a:pt x="637" y="1"/>
                    <a:pt x="1" y="417"/>
                    <a:pt x="1" y="931"/>
                  </a:cubicBezTo>
                  <a:cubicBezTo>
                    <a:pt x="1" y="1421"/>
                    <a:pt x="637" y="1837"/>
                    <a:pt x="1446" y="1837"/>
                  </a:cubicBezTo>
                  <a:cubicBezTo>
                    <a:pt x="2254" y="1837"/>
                    <a:pt x="2890" y="1421"/>
                    <a:pt x="2890" y="931"/>
                  </a:cubicBezTo>
                  <a:cubicBezTo>
                    <a:pt x="2890" y="417"/>
                    <a:pt x="2254" y="1"/>
                    <a:pt x="14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37"/>
            <p:cNvSpPr/>
            <p:nvPr/>
          </p:nvSpPr>
          <p:spPr>
            <a:xfrm>
              <a:off x="991437" y="4146073"/>
              <a:ext cx="244900" cy="136525"/>
            </a:xfrm>
            <a:custGeom>
              <a:avLst/>
              <a:gdLst/>
              <a:ahLst/>
              <a:cxnLst/>
              <a:rect l="l" t="t" r="r" b="b"/>
              <a:pathLst>
                <a:path w="9796" h="5461" fill="none" extrusionOk="0">
                  <a:moveTo>
                    <a:pt x="0" y="0"/>
                  </a:moveTo>
                  <a:cubicBezTo>
                    <a:pt x="0" y="0"/>
                    <a:pt x="3184" y="5167"/>
                    <a:pt x="9795" y="5461"/>
                  </a:cubicBezTo>
                </a:path>
              </a:pathLst>
            </a:custGeom>
            <a:solidFill>
              <a:schemeClr val="dk1"/>
            </a:solidFill>
            <a:ln w="25700" cap="rnd" cmpd="sng">
              <a:solidFill>
                <a:schemeClr val="dk1"/>
              </a:solidFill>
              <a:prstDash val="solid"/>
              <a:miter lim="2448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37"/>
            <p:cNvSpPr/>
            <p:nvPr/>
          </p:nvSpPr>
          <p:spPr>
            <a:xfrm>
              <a:off x="1435262" y="4367473"/>
              <a:ext cx="40450" cy="134925"/>
            </a:xfrm>
            <a:custGeom>
              <a:avLst/>
              <a:gdLst/>
              <a:ahLst/>
              <a:cxnLst/>
              <a:rect l="l" t="t" r="r" b="b"/>
              <a:pathLst>
                <a:path w="1618" h="5397" extrusionOk="0">
                  <a:moveTo>
                    <a:pt x="584" y="0"/>
                  </a:moveTo>
                  <a:cubicBezTo>
                    <a:pt x="553" y="0"/>
                    <a:pt x="522" y="3"/>
                    <a:pt x="491" y="9"/>
                  </a:cubicBezTo>
                  <a:cubicBezTo>
                    <a:pt x="221" y="82"/>
                    <a:pt x="50" y="352"/>
                    <a:pt x="123" y="645"/>
                  </a:cubicBezTo>
                  <a:cubicBezTo>
                    <a:pt x="123" y="645"/>
                    <a:pt x="564" y="2629"/>
                    <a:pt x="74" y="4759"/>
                  </a:cubicBezTo>
                  <a:cubicBezTo>
                    <a:pt x="1" y="5053"/>
                    <a:pt x="172" y="5323"/>
                    <a:pt x="442" y="5372"/>
                  </a:cubicBezTo>
                  <a:cubicBezTo>
                    <a:pt x="491" y="5396"/>
                    <a:pt x="515" y="5396"/>
                    <a:pt x="564" y="5396"/>
                  </a:cubicBezTo>
                  <a:cubicBezTo>
                    <a:pt x="809" y="5396"/>
                    <a:pt x="1005" y="5225"/>
                    <a:pt x="1054" y="5004"/>
                  </a:cubicBezTo>
                  <a:cubicBezTo>
                    <a:pt x="1617" y="2604"/>
                    <a:pt x="1127" y="498"/>
                    <a:pt x="1103" y="400"/>
                  </a:cubicBezTo>
                  <a:cubicBezTo>
                    <a:pt x="1060" y="162"/>
                    <a:pt x="824" y="0"/>
                    <a:pt x="5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 name="Rectangle 7">
            <a:extLst>
              <a:ext uri="{FF2B5EF4-FFF2-40B4-BE49-F238E27FC236}">
                <a16:creationId xmlns:a16="http://schemas.microsoft.com/office/drawing/2014/main" id="{BE27551D-CDE3-8044-87F2-71D382BA0AA7}"/>
              </a:ext>
            </a:extLst>
          </p:cNvPr>
          <p:cNvSpPr/>
          <p:nvPr/>
        </p:nvSpPr>
        <p:spPr>
          <a:xfrm>
            <a:off x="2180371" y="2181857"/>
            <a:ext cx="7759999" cy="2062296"/>
          </a:xfrm>
          <a:prstGeom prst="rect">
            <a:avLst/>
          </a:prstGeom>
        </p:spPr>
        <p:txBody>
          <a:bodyPr wrap="square">
            <a:spAutoFit/>
          </a:bodyPr>
          <a:lstStyle/>
          <a:p>
            <a:pPr algn="ctr" defTabSz="1219170">
              <a:buClr>
                <a:srgbClr val="000000"/>
              </a:buClr>
            </a:pPr>
            <a:r>
              <a:rPr lang="en-US" sz="4267" b="1" kern="0" dirty="0">
                <a:solidFill>
                  <a:srgbClr val="0070C0"/>
                </a:solidFill>
                <a:latin typeface="Times New Roman" panose="02020603050405020304" pitchFamily="18" charset="0"/>
                <a:cs typeface="Times New Roman" panose="02020603050405020304" pitchFamily="18" charset="0"/>
                <a:sym typeface="Arial"/>
              </a:rPr>
              <a:t>KINH TẾ, </a:t>
            </a:r>
            <a:r>
              <a:rPr lang="en-US" sz="4267" b="1" kern="0">
                <a:solidFill>
                  <a:srgbClr val="0070C0"/>
                </a:solidFill>
                <a:latin typeface="Times New Roman" panose="02020603050405020304" pitchFamily="18" charset="0"/>
                <a:cs typeface="Times New Roman" panose="02020603050405020304" pitchFamily="18" charset="0"/>
                <a:sym typeface="Arial"/>
              </a:rPr>
              <a:t>VĂN HÓA, TÔN GIÁO TRONG CÁC </a:t>
            </a:r>
            <a:r>
              <a:rPr lang="en-US" sz="4267" b="1" kern="0" dirty="0">
                <a:solidFill>
                  <a:srgbClr val="0070C0"/>
                </a:solidFill>
                <a:latin typeface="Times New Roman" panose="02020603050405020304" pitchFamily="18" charset="0"/>
                <a:cs typeface="Times New Roman" panose="02020603050405020304" pitchFamily="18" charset="0"/>
                <a:sym typeface="Arial"/>
              </a:rPr>
              <a:t>THẾ </a:t>
            </a:r>
            <a:r>
              <a:rPr lang="en-US" sz="4267" b="1" kern="0">
                <a:solidFill>
                  <a:srgbClr val="0070C0"/>
                </a:solidFill>
                <a:latin typeface="Times New Roman" panose="02020603050405020304" pitchFamily="18" charset="0"/>
                <a:cs typeface="Times New Roman" panose="02020603050405020304" pitchFamily="18" charset="0"/>
                <a:sym typeface="Arial"/>
              </a:rPr>
              <a:t>KỈ XVI-XVIII (T1)</a:t>
            </a:r>
            <a:endParaRPr lang="en-US" sz="4267"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55A9D028-11BA-B14A-89F3-997EAE159CAB}"/>
              </a:ext>
            </a:extLst>
          </p:cNvPr>
          <p:cNvSpPr/>
          <p:nvPr/>
        </p:nvSpPr>
        <p:spPr>
          <a:xfrm>
            <a:off x="3837381" y="1249459"/>
            <a:ext cx="4697120" cy="830997"/>
          </a:xfrm>
          <a:prstGeom prst="rect">
            <a:avLst/>
          </a:prstGeom>
        </p:spPr>
        <p:txBody>
          <a:bodyPr wrap="none">
            <a:spAutoFit/>
          </a:bodyPr>
          <a:lstStyle/>
          <a:p>
            <a:pPr algn="ctr" defTabSz="1219170">
              <a:buClr>
                <a:srgbClr val="000000"/>
              </a:buClr>
            </a:pPr>
            <a:r>
              <a:rPr lang="en-US" sz="4800" b="1" kern="0" dirty="0" smtClean="0">
                <a:solidFill>
                  <a:srgbClr val="FF0000"/>
                </a:solidFill>
                <a:latin typeface="Times New Roman" panose="02020603050405020304" pitchFamily="18" charset="0"/>
                <a:cs typeface="Times New Roman" panose="02020603050405020304" pitchFamily="18" charset="0"/>
                <a:sym typeface="Arial"/>
              </a:rPr>
              <a:t>TIẾT 20 - BÀI </a:t>
            </a:r>
            <a:r>
              <a:rPr lang="en-US" sz="4800" b="1" kern="0" dirty="0">
                <a:solidFill>
                  <a:srgbClr val="FF0000"/>
                </a:solidFill>
                <a:latin typeface="Times New Roman" panose="02020603050405020304" pitchFamily="18" charset="0"/>
                <a:cs typeface="Times New Roman" panose="02020603050405020304" pitchFamily="18" charset="0"/>
                <a:sym typeface="Arial"/>
              </a:rPr>
              <a:t>9:</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grpSp>
        <p:nvGrpSpPr>
          <p:cNvPr id="107" name="Google Shape;6822;p73">
            <a:extLst>
              <a:ext uri="{FF2B5EF4-FFF2-40B4-BE49-F238E27FC236}">
                <a16:creationId xmlns:a16="http://schemas.microsoft.com/office/drawing/2014/main" id="{D3FA7B6F-7443-A34C-8333-A46821193E2D}"/>
              </a:ext>
            </a:extLst>
          </p:cNvPr>
          <p:cNvGrpSpPr/>
          <p:nvPr/>
        </p:nvGrpSpPr>
        <p:grpSpPr>
          <a:xfrm rot="5126699">
            <a:off x="6002396" y="-1492558"/>
            <a:ext cx="231967" cy="5448857"/>
            <a:chOff x="4831762" y="3868536"/>
            <a:chExt cx="344273" cy="336578"/>
          </a:xfrm>
        </p:grpSpPr>
        <p:sp>
          <p:nvSpPr>
            <p:cNvPr id="108" name="Google Shape;6823;p73">
              <a:extLst>
                <a:ext uri="{FF2B5EF4-FFF2-40B4-BE49-F238E27FC236}">
                  <a16:creationId xmlns:a16="http://schemas.microsoft.com/office/drawing/2014/main" id="{6FB674B7-07AB-814D-8F0F-F498CFE55329}"/>
                </a:ext>
              </a:extLst>
            </p:cNvPr>
            <p:cNvSpPr/>
            <p:nvPr/>
          </p:nvSpPr>
          <p:spPr>
            <a:xfrm>
              <a:off x="4831762" y="3868536"/>
              <a:ext cx="344273" cy="336578"/>
            </a:xfrm>
            <a:custGeom>
              <a:avLst/>
              <a:gdLst/>
              <a:ahLst/>
              <a:cxnLst/>
              <a:rect l="l" t="t" r="r" b="b"/>
              <a:pathLst>
                <a:path w="11766" h="11503" extrusionOk="0">
                  <a:moveTo>
                    <a:pt x="8764" y="0"/>
                  </a:moveTo>
                  <a:cubicBezTo>
                    <a:pt x="8431" y="0"/>
                    <a:pt x="8098" y="143"/>
                    <a:pt x="7860" y="381"/>
                  </a:cubicBezTo>
                  <a:lnTo>
                    <a:pt x="525" y="7716"/>
                  </a:lnTo>
                  <a:cubicBezTo>
                    <a:pt x="1" y="8216"/>
                    <a:pt x="1" y="9050"/>
                    <a:pt x="525" y="9550"/>
                  </a:cubicBezTo>
                  <a:lnTo>
                    <a:pt x="2096" y="11122"/>
                  </a:lnTo>
                  <a:cubicBezTo>
                    <a:pt x="2335" y="11360"/>
                    <a:pt x="2668" y="11503"/>
                    <a:pt x="3001" y="11503"/>
                  </a:cubicBezTo>
                  <a:cubicBezTo>
                    <a:pt x="3359" y="11503"/>
                    <a:pt x="3668" y="11360"/>
                    <a:pt x="3930" y="11122"/>
                  </a:cubicBezTo>
                  <a:lnTo>
                    <a:pt x="7169" y="7883"/>
                  </a:lnTo>
                  <a:cubicBezTo>
                    <a:pt x="7264" y="7788"/>
                    <a:pt x="7312" y="7669"/>
                    <a:pt x="7336" y="7526"/>
                  </a:cubicBezTo>
                  <a:cubicBezTo>
                    <a:pt x="7455" y="7526"/>
                    <a:pt x="7598" y="7454"/>
                    <a:pt x="7693" y="7359"/>
                  </a:cubicBezTo>
                  <a:lnTo>
                    <a:pt x="11265" y="3787"/>
                  </a:lnTo>
                  <a:cubicBezTo>
                    <a:pt x="11765" y="3287"/>
                    <a:pt x="11765" y="2453"/>
                    <a:pt x="11265" y="1953"/>
                  </a:cubicBezTo>
                  <a:lnTo>
                    <a:pt x="11122" y="1810"/>
                  </a:lnTo>
                  <a:cubicBezTo>
                    <a:pt x="11027" y="1715"/>
                    <a:pt x="10908" y="1667"/>
                    <a:pt x="10765" y="1667"/>
                  </a:cubicBezTo>
                  <a:cubicBezTo>
                    <a:pt x="10765" y="1524"/>
                    <a:pt x="10717" y="1405"/>
                    <a:pt x="10598" y="1310"/>
                  </a:cubicBezTo>
                  <a:lnTo>
                    <a:pt x="9693" y="381"/>
                  </a:lnTo>
                  <a:cubicBezTo>
                    <a:pt x="9431" y="143"/>
                    <a:pt x="9122" y="0"/>
                    <a:pt x="876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6824;p73">
              <a:extLst>
                <a:ext uri="{FF2B5EF4-FFF2-40B4-BE49-F238E27FC236}">
                  <a16:creationId xmlns:a16="http://schemas.microsoft.com/office/drawing/2014/main" id="{B6F0DE39-AAF8-2E40-AAA5-C7ED7ABD2D76}"/>
                </a:ext>
              </a:extLst>
            </p:cNvPr>
            <p:cNvSpPr/>
            <p:nvPr/>
          </p:nvSpPr>
          <p:spPr>
            <a:xfrm>
              <a:off x="4874275" y="3906865"/>
              <a:ext cx="283617" cy="281540"/>
            </a:xfrm>
            <a:custGeom>
              <a:avLst/>
              <a:gdLst/>
              <a:ahLst/>
              <a:cxnLst/>
              <a:rect l="l" t="t" r="r" b="b"/>
              <a:pathLst>
                <a:path w="9693" h="9622" extrusionOk="0">
                  <a:moveTo>
                    <a:pt x="8359" y="0"/>
                  </a:moveTo>
                  <a:lnTo>
                    <a:pt x="3906" y="3572"/>
                  </a:lnTo>
                  <a:lnTo>
                    <a:pt x="0" y="8383"/>
                  </a:lnTo>
                  <a:lnTo>
                    <a:pt x="1048" y="9407"/>
                  </a:lnTo>
                  <a:cubicBezTo>
                    <a:pt x="1191" y="9550"/>
                    <a:pt x="1376" y="9621"/>
                    <a:pt x="1560" y="9621"/>
                  </a:cubicBezTo>
                  <a:cubicBezTo>
                    <a:pt x="1745" y="9621"/>
                    <a:pt x="1929" y="9550"/>
                    <a:pt x="2072" y="9407"/>
                  </a:cubicBezTo>
                  <a:lnTo>
                    <a:pt x="9407" y="2072"/>
                  </a:lnTo>
                  <a:cubicBezTo>
                    <a:pt x="9693" y="1786"/>
                    <a:pt x="9693" y="1334"/>
                    <a:pt x="9407" y="1048"/>
                  </a:cubicBezTo>
                  <a:lnTo>
                    <a:pt x="835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6825;p73">
              <a:extLst>
                <a:ext uri="{FF2B5EF4-FFF2-40B4-BE49-F238E27FC236}">
                  <a16:creationId xmlns:a16="http://schemas.microsoft.com/office/drawing/2014/main" id="{7902D49C-0D9C-4B45-926B-E39CAA89C7F0}"/>
                </a:ext>
              </a:extLst>
            </p:cNvPr>
            <p:cNvSpPr/>
            <p:nvPr/>
          </p:nvSpPr>
          <p:spPr>
            <a:xfrm>
              <a:off x="4887500" y="3920090"/>
              <a:ext cx="270392" cy="268314"/>
            </a:xfrm>
            <a:custGeom>
              <a:avLst/>
              <a:gdLst/>
              <a:ahLst/>
              <a:cxnLst/>
              <a:rect l="l" t="t" r="r" b="b"/>
              <a:pathLst>
                <a:path w="9241" h="9170" extrusionOk="0">
                  <a:moveTo>
                    <a:pt x="8360" y="1"/>
                  </a:moveTo>
                  <a:lnTo>
                    <a:pt x="8360" y="1"/>
                  </a:lnTo>
                  <a:cubicBezTo>
                    <a:pt x="8646" y="286"/>
                    <a:pt x="8646" y="739"/>
                    <a:pt x="8360" y="1025"/>
                  </a:cubicBezTo>
                  <a:lnTo>
                    <a:pt x="1025" y="8359"/>
                  </a:lnTo>
                  <a:cubicBezTo>
                    <a:pt x="882" y="8502"/>
                    <a:pt x="697" y="8574"/>
                    <a:pt x="513" y="8574"/>
                  </a:cubicBezTo>
                  <a:cubicBezTo>
                    <a:pt x="328" y="8574"/>
                    <a:pt x="144" y="8502"/>
                    <a:pt x="1" y="8359"/>
                  </a:cubicBezTo>
                  <a:lnTo>
                    <a:pt x="1" y="8359"/>
                  </a:lnTo>
                  <a:lnTo>
                    <a:pt x="596" y="8955"/>
                  </a:lnTo>
                  <a:cubicBezTo>
                    <a:pt x="739" y="9098"/>
                    <a:pt x="924" y="9169"/>
                    <a:pt x="1108" y="9169"/>
                  </a:cubicBezTo>
                  <a:cubicBezTo>
                    <a:pt x="1293" y="9169"/>
                    <a:pt x="1477" y="9098"/>
                    <a:pt x="1620" y="8955"/>
                  </a:cubicBezTo>
                  <a:lnTo>
                    <a:pt x="8955" y="1620"/>
                  </a:lnTo>
                  <a:cubicBezTo>
                    <a:pt x="9241" y="1334"/>
                    <a:pt x="9241" y="882"/>
                    <a:pt x="8955" y="596"/>
                  </a:cubicBezTo>
                  <a:lnTo>
                    <a:pt x="8360" y="1"/>
                  </a:lnTo>
                  <a:close/>
                </a:path>
              </a:pathLst>
            </a:custGeom>
            <a:solidFill>
              <a:srgbClr val="292929">
                <a:alpha val="1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6826;p73">
              <a:extLst>
                <a:ext uri="{FF2B5EF4-FFF2-40B4-BE49-F238E27FC236}">
                  <a16:creationId xmlns:a16="http://schemas.microsoft.com/office/drawing/2014/main" id="{D9E14006-40EC-944B-AC2B-271F983384C0}"/>
                </a:ext>
              </a:extLst>
            </p:cNvPr>
            <p:cNvSpPr/>
            <p:nvPr/>
          </p:nvSpPr>
          <p:spPr>
            <a:xfrm>
              <a:off x="4850576" y="3885243"/>
              <a:ext cx="268314" cy="266910"/>
            </a:xfrm>
            <a:custGeom>
              <a:avLst/>
              <a:gdLst/>
              <a:ahLst/>
              <a:cxnLst/>
              <a:rect l="l" t="t" r="r" b="b"/>
              <a:pathLst>
                <a:path w="9170" h="9122" extrusionOk="0">
                  <a:moveTo>
                    <a:pt x="8133" y="1"/>
                  </a:moveTo>
                  <a:cubicBezTo>
                    <a:pt x="7949" y="1"/>
                    <a:pt x="7764" y="72"/>
                    <a:pt x="7621" y="215"/>
                  </a:cubicBezTo>
                  <a:lnTo>
                    <a:pt x="287" y="7550"/>
                  </a:lnTo>
                  <a:cubicBezTo>
                    <a:pt x="1" y="7836"/>
                    <a:pt x="1" y="8288"/>
                    <a:pt x="287" y="8574"/>
                  </a:cubicBezTo>
                  <a:lnTo>
                    <a:pt x="810" y="9122"/>
                  </a:lnTo>
                  <a:lnTo>
                    <a:pt x="9169" y="739"/>
                  </a:lnTo>
                  <a:lnTo>
                    <a:pt x="8645" y="215"/>
                  </a:lnTo>
                  <a:cubicBezTo>
                    <a:pt x="8503" y="72"/>
                    <a:pt x="8318" y="1"/>
                    <a:pt x="81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6827;p73">
              <a:extLst>
                <a:ext uri="{FF2B5EF4-FFF2-40B4-BE49-F238E27FC236}">
                  <a16:creationId xmlns:a16="http://schemas.microsoft.com/office/drawing/2014/main" id="{6D76BF6F-8970-8B4E-9E3B-F61774D49A30}"/>
                </a:ext>
              </a:extLst>
            </p:cNvPr>
            <p:cNvSpPr/>
            <p:nvPr/>
          </p:nvSpPr>
          <p:spPr>
            <a:xfrm>
              <a:off x="4973229" y="4076625"/>
              <a:ext cx="36253" cy="32274"/>
            </a:xfrm>
            <a:custGeom>
              <a:avLst/>
              <a:gdLst/>
              <a:ahLst/>
              <a:cxnLst/>
              <a:rect l="l" t="t" r="r" b="b"/>
              <a:pathLst>
                <a:path w="1239" h="1103" extrusionOk="0">
                  <a:moveTo>
                    <a:pt x="720" y="1"/>
                  </a:moveTo>
                  <a:cubicBezTo>
                    <a:pt x="563" y="1"/>
                    <a:pt x="394" y="67"/>
                    <a:pt x="262" y="199"/>
                  </a:cubicBezTo>
                  <a:cubicBezTo>
                    <a:pt x="24" y="437"/>
                    <a:pt x="0" y="795"/>
                    <a:pt x="191" y="985"/>
                  </a:cubicBezTo>
                  <a:cubicBezTo>
                    <a:pt x="270" y="1065"/>
                    <a:pt x="375" y="1103"/>
                    <a:pt x="487" y="1103"/>
                  </a:cubicBezTo>
                  <a:cubicBezTo>
                    <a:pt x="643" y="1103"/>
                    <a:pt x="814" y="1029"/>
                    <a:pt x="953" y="890"/>
                  </a:cubicBezTo>
                  <a:cubicBezTo>
                    <a:pt x="1191" y="652"/>
                    <a:pt x="1238" y="318"/>
                    <a:pt x="1048" y="128"/>
                  </a:cubicBezTo>
                  <a:cubicBezTo>
                    <a:pt x="963" y="43"/>
                    <a:pt x="846" y="1"/>
                    <a:pt x="72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6828;p73">
              <a:extLst>
                <a:ext uri="{FF2B5EF4-FFF2-40B4-BE49-F238E27FC236}">
                  <a16:creationId xmlns:a16="http://schemas.microsoft.com/office/drawing/2014/main" id="{81B108FC-E4A4-DA47-B826-FBA31A25B37B}"/>
                </a:ext>
              </a:extLst>
            </p:cNvPr>
            <p:cNvSpPr/>
            <p:nvPr/>
          </p:nvSpPr>
          <p:spPr>
            <a:xfrm>
              <a:off x="5041490" y="4007925"/>
              <a:ext cx="36985" cy="32274"/>
            </a:xfrm>
            <a:custGeom>
              <a:avLst/>
              <a:gdLst/>
              <a:ahLst/>
              <a:cxnLst/>
              <a:rect l="l" t="t" r="r" b="b"/>
              <a:pathLst>
                <a:path w="1264" h="1103" extrusionOk="0">
                  <a:moveTo>
                    <a:pt x="768" y="1"/>
                  </a:moveTo>
                  <a:cubicBezTo>
                    <a:pt x="605" y="1"/>
                    <a:pt x="425" y="75"/>
                    <a:pt x="287" y="213"/>
                  </a:cubicBezTo>
                  <a:cubicBezTo>
                    <a:pt x="49" y="452"/>
                    <a:pt x="1" y="785"/>
                    <a:pt x="191" y="976"/>
                  </a:cubicBezTo>
                  <a:cubicBezTo>
                    <a:pt x="276" y="1060"/>
                    <a:pt x="394" y="1103"/>
                    <a:pt x="519" y="1103"/>
                  </a:cubicBezTo>
                  <a:cubicBezTo>
                    <a:pt x="676" y="1103"/>
                    <a:pt x="845" y="1036"/>
                    <a:pt x="977" y="904"/>
                  </a:cubicBezTo>
                  <a:cubicBezTo>
                    <a:pt x="1215" y="666"/>
                    <a:pt x="1263" y="309"/>
                    <a:pt x="1073" y="118"/>
                  </a:cubicBezTo>
                  <a:cubicBezTo>
                    <a:pt x="993" y="39"/>
                    <a:pt x="884" y="1"/>
                    <a:pt x="76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6829;p73">
              <a:extLst>
                <a:ext uri="{FF2B5EF4-FFF2-40B4-BE49-F238E27FC236}">
                  <a16:creationId xmlns:a16="http://schemas.microsoft.com/office/drawing/2014/main" id="{3DD3C0CC-FAC3-C743-8ABC-F4B74AD80849}"/>
                </a:ext>
              </a:extLst>
            </p:cNvPr>
            <p:cNvSpPr/>
            <p:nvPr/>
          </p:nvSpPr>
          <p:spPr>
            <a:xfrm>
              <a:off x="5039412" y="3928985"/>
              <a:ext cx="123360" cy="147909"/>
            </a:xfrm>
            <a:custGeom>
              <a:avLst/>
              <a:gdLst/>
              <a:ahLst/>
              <a:cxnLst/>
              <a:rect l="l" t="t" r="r" b="b"/>
              <a:pathLst>
                <a:path w="4216" h="5055" extrusionOk="0">
                  <a:moveTo>
                    <a:pt x="3623" y="0"/>
                  </a:moveTo>
                  <a:cubicBezTo>
                    <a:pt x="3585" y="0"/>
                    <a:pt x="3549" y="18"/>
                    <a:pt x="3525" y="54"/>
                  </a:cubicBezTo>
                  <a:cubicBezTo>
                    <a:pt x="3454" y="101"/>
                    <a:pt x="3454" y="220"/>
                    <a:pt x="3525" y="268"/>
                  </a:cubicBezTo>
                  <a:lnTo>
                    <a:pt x="3644" y="411"/>
                  </a:lnTo>
                  <a:cubicBezTo>
                    <a:pt x="3882" y="625"/>
                    <a:pt x="3882" y="983"/>
                    <a:pt x="3644" y="1197"/>
                  </a:cubicBezTo>
                  <a:lnTo>
                    <a:pt x="72" y="4793"/>
                  </a:lnTo>
                  <a:cubicBezTo>
                    <a:pt x="0" y="4840"/>
                    <a:pt x="0" y="4936"/>
                    <a:pt x="72" y="5007"/>
                  </a:cubicBezTo>
                  <a:cubicBezTo>
                    <a:pt x="96" y="5031"/>
                    <a:pt x="143" y="5055"/>
                    <a:pt x="167" y="5055"/>
                  </a:cubicBezTo>
                  <a:cubicBezTo>
                    <a:pt x="215" y="5055"/>
                    <a:pt x="262" y="5031"/>
                    <a:pt x="286" y="5007"/>
                  </a:cubicBezTo>
                  <a:lnTo>
                    <a:pt x="3882" y="1435"/>
                  </a:lnTo>
                  <a:cubicBezTo>
                    <a:pt x="4216" y="1078"/>
                    <a:pt x="4216" y="530"/>
                    <a:pt x="3882" y="197"/>
                  </a:cubicBezTo>
                  <a:lnTo>
                    <a:pt x="3739" y="54"/>
                  </a:lnTo>
                  <a:cubicBezTo>
                    <a:pt x="3704" y="18"/>
                    <a:pt x="3662" y="0"/>
                    <a:pt x="36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6830;p73">
              <a:extLst>
                <a:ext uri="{FF2B5EF4-FFF2-40B4-BE49-F238E27FC236}">
                  <a16:creationId xmlns:a16="http://schemas.microsoft.com/office/drawing/2014/main" id="{01229FAD-E8BD-1142-B5EF-7FECF1A66295}"/>
                </a:ext>
              </a:extLst>
            </p:cNvPr>
            <p:cNvSpPr/>
            <p:nvPr/>
          </p:nvSpPr>
          <p:spPr>
            <a:xfrm>
              <a:off x="4845017" y="3880386"/>
              <a:ext cx="289908" cy="312877"/>
            </a:xfrm>
            <a:custGeom>
              <a:avLst/>
              <a:gdLst/>
              <a:ahLst/>
              <a:cxnLst/>
              <a:rect l="l" t="t" r="r" b="b"/>
              <a:pathLst>
                <a:path w="9908" h="10693" extrusionOk="0">
                  <a:moveTo>
                    <a:pt x="8311" y="0"/>
                  </a:moveTo>
                  <a:cubicBezTo>
                    <a:pt x="8073" y="0"/>
                    <a:pt x="7859" y="95"/>
                    <a:pt x="7692" y="262"/>
                  </a:cubicBezTo>
                  <a:lnTo>
                    <a:pt x="357" y="7597"/>
                  </a:lnTo>
                  <a:cubicBezTo>
                    <a:pt x="0" y="7954"/>
                    <a:pt x="0" y="8502"/>
                    <a:pt x="357" y="8835"/>
                  </a:cubicBezTo>
                  <a:lnTo>
                    <a:pt x="1929" y="10431"/>
                  </a:lnTo>
                  <a:cubicBezTo>
                    <a:pt x="2096" y="10598"/>
                    <a:pt x="2310" y="10693"/>
                    <a:pt x="2548" y="10693"/>
                  </a:cubicBezTo>
                  <a:cubicBezTo>
                    <a:pt x="2787" y="10693"/>
                    <a:pt x="3001" y="10598"/>
                    <a:pt x="3168" y="10431"/>
                  </a:cubicBezTo>
                  <a:lnTo>
                    <a:pt x="6406" y="7192"/>
                  </a:lnTo>
                  <a:cubicBezTo>
                    <a:pt x="6478" y="7121"/>
                    <a:pt x="6478" y="7025"/>
                    <a:pt x="6406" y="6954"/>
                  </a:cubicBezTo>
                  <a:cubicBezTo>
                    <a:pt x="6383" y="6930"/>
                    <a:pt x="6347" y="6918"/>
                    <a:pt x="6308" y="6918"/>
                  </a:cubicBezTo>
                  <a:cubicBezTo>
                    <a:pt x="6269" y="6918"/>
                    <a:pt x="6228" y="6930"/>
                    <a:pt x="6192" y="6954"/>
                  </a:cubicBezTo>
                  <a:lnTo>
                    <a:pt x="2953" y="10216"/>
                  </a:lnTo>
                  <a:cubicBezTo>
                    <a:pt x="2858" y="10312"/>
                    <a:pt x="2715" y="10383"/>
                    <a:pt x="2548" y="10383"/>
                  </a:cubicBezTo>
                  <a:cubicBezTo>
                    <a:pt x="2405" y="10383"/>
                    <a:pt x="2263" y="10312"/>
                    <a:pt x="2167" y="10216"/>
                  </a:cubicBezTo>
                  <a:lnTo>
                    <a:pt x="1239" y="9288"/>
                  </a:lnTo>
                  <a:lnTo>
                    <a:pt x="2263" y="8240"/>
                  </a:lnTo>
                  <a:cubicBezTo>
                    <a:pt x="2334" y="8168"/>
                    <a:pt x="2334" y="8073"/>
                    <a:pt x="2263" y="8026"/>
                  </a:cubicBezTo>
                  <a:cubicBezTo>
                    <a:pt x="2239" y="7990"/>
                    <a:pt x="2197" y="7972"/>
                    <a:pt x="2155" y="7972"/>
                  </a:cubicBezTo>
                  <a:cubicBezTo>
                    <a:pt x="2114" y="7972"/>
                    <a:pt x="2072" y="7990"/>
                    <a:pt x="2048" y="8026"/>
                  </a:cubicBezTo>
                  <a:lnTo>
                    <a:pt x="1000" y="9050"/>
                  </a:lnTo>
                  <a:lnTo>
                    <a:pt x="572" y="8621"/>
                  </a:lnTo>
                  <a:cubicBezTo>
                    <a:pt x="357" y="8407"/>
                    <a:pt x="357" y="8049"/>
                    <a:pt x="572" y="7835"/>
                  </a:cubicBezTo>
                  <a:lnTo>
                    <a:pt x="596" y="7811"/>
                  </a:lnTo>
                  <a:lnTo>
                    <a:pt x="1024" y="8240"/>
                  </a:lnTo>
                  <a:cubicBezTo>
                    <a:pt x="1072" y="8264"/>
                    <a:pt x="1096" y="8288"/>
                    <a:pt x="1143" y="8288"/>
                  </a:cubicBezTo>
                  <a:cubicBezTo>
                    <a:pt x="1191" y="8288"/>
                    <a:pt x="1215" y="8264"/>
                    <a:pt x="1262" y="8240"/>
                  </a:cubicBezTo>
                  <a:cubicBezTo>
                    <a:pt x="1310" y="8168"/>
                    <a:pt x="1310" y="8073"/>
                    <a:pt x="1262" y="8002"/>
                  </a:cubicBezTo>
                  <a:lnTo>
                    <a:pt x="834" y="7573"/>
                  </a:lnTo>
                  <a:lnTo>
                    <a:pt x="1191" y="7216"/>
                  </a:lnTo>
                  <a:lnTo>
                    <a:pt x="1453" y="7478"/>
                  </a:lnTo>
                  <a:cubicBezTo>
                    <a:pt x="1477" y="7502"/>
                    <a:pt x="1524" y="7525"/>
                    <a:pt x="1572" y="7525"/>
                  </a:cubicBezTo>
                  <a:cubicBezTo>
                    <a:pt x="1596" y="7525"/>
                    <a:pt x="1643" y="7502"/>
                    <a:pt x="1667" y="7478"/>
                  </a:cubicBezTo>
                  <a:cubicBezTo>
                    <a:pt x="1739" y="7406"/>
                    <a:pt x="1739" y="7311"/>
                    <a:pt x="1667" y="7264"/>
                  </a:cubicBezTo>
                  <a:lnTo>
                    <a:pt x="1405" y="7002"/>
                  </a:lnTo>
                  <a:lnTo>
                    <a:pt x="1786" y="6621"/>
                  </a:lnTo>
                  <a:lnTo>
                    <a:pt x="2048" y="6882"/>
                  </a:lnTo>
                  <a:cubicBezTo>
                    <a:pt x="2072" y="6906"/>
                    <a:pt x="2120" y="6930"/>
                    <a:pt x="2144" y="6930"/>
                  </a:cubicBezTo>
                  <a:cubicBezTo>
                    <a:pt x="2191" y="6930"/>
                    <a:pt x="2239" y="6906"/>
                    <a:pt x="2263" y="6882"/>
                  </a:cubicBezTo>
                  <a:cubicBezTo>
                    <a:pt x="2334" y="6835"/>
                    <a:pt x="2334" y="6716"/>
                    <a:pt x="2263" y="6668"/>
                  </a:cubicBezTo>
                  <a:lnTo>
                    <a:pt x="2001" y="6406"/>
                  </a:lnTo>
                  <a:lnTo>
                    <a:pt x="2358" y="6025"/>
                  </a:lnTo>
                  <a:lnTo>
                    <a:pt x="2644" y="6287"/>
                  </a:lnTo>
                  <a:cubicBezTo>
                    <a:pt x="2667" y="6335"/>
                    <a:pt x="2715" y="6335"/>
                    <a:pt x="2739" y="6335"/>
                  </a:cubicBezTo>
                  <a:cubicBezTo>
                    <a:pt x="2787" y="6335"/>
                    <a:pt x="2834" y="6335"/>
                    <a:pt x="2858" y="6287"/>
                  </a:cubicBezTo>
                  <a:cubicBezTo>
                    <a:pt x="2906" y="6239"/>
                    <a:pt x="2906" y="6144"/>
                    <a:pt x="2858" y="6073"/>
                  </a:cubicBezTo>
                  <a:lnTo>
                    <a:pt x="2596" y="5811"/>
                  </a:lnTo>
                  <a:lnTo>
                    <a:pt x="2953" y="5454"/>
                  </a:lnTo>
                  <a:lnTo>
                    <a:pt x="3382" y="5882"/>
                  </a:lnTo>
                  <a:cubicBezTo>
                    <a:pt x="3430" y="5906"/>
                    <a:pt x="3453" y="5930"/>
                    <a:pt x="3501" y="5930"/>
                  </a:cubicBezTo>
                  <a:cubicBezTo>
                    <a:pt x="3549" y="5930"/>
                    <a:pt x="3572" y="5906"/>
                    <a:pt x="3620" y="5882"/>
                  </a:cubicBezTo>
                  <a:cubicBezTo>
                    <a:pt x="3668" y="5811"/>
                    <a:pt x="3668" y="5716"/>
                    <a:pt x="3620" y="5644"/>
                  </a:cubicBezTo>
                  <a:lnTo>
                    <a:pt x="3168" y="5215"/>
                  </a:lnTo>
                  <a:lnTo>
                    <a:pt x="3549" y="4858"/>
                  </a:lnTo>
                  <a:lnTo>
                    <a:pt x="3811" y="5120"/>
                  </a:lnTo>
                  <a:cubicBezTo>
                    <a:pt x="3834" y="5144"/>
                    <a:pt x="3882" y="5168"/>
                    <a:pt x="3930" y="5168"/>
                  </a:cubicBezTo>
                  <a:cubicBezTo>
                    <a:pt x="3953" y="5168"/>
                    <a:pt x="4001" y="5144"/>
                    <a:pt x="4025" y="5120"/>
                  </a:cubicBezTo>
                  <a:cubicBezTo>
                    <a:pt x="4096" y="5049"/>
                    <a:pt x="4096" y="4954"/>
                    <a:pt x="4025" y="4906"/>
                  </a:cubicBezTo>
                  <a:lnTo>
                    <a:pt x="3763" y="4644"/>
                  </a:lnTo>
                  <a:lnTo>
                    <a:pt x="4144" y="4263"/>
                  </a:lnTo>
                  <a:lnTo>
                    <a:pt x="4406" y="4525"/>
                  </a:lnTo>
                  <a:cubicBezTo>
                    <a:pt x="4430" y="4572"/>
                    <a:pt x="4477" y="4572"/>
                    <a:pt x="4501" y="4572"/>
                  </a:cubicBezTo>
                  <a:cubicBezTo>
                    <a:pt x="4549" y="4572"/>
                    <a:pt x="4596" y="4572"/>
                    <a:pt x="4620" y="4525"/>
                  </a:cubicBezTo>
                  <a:cubicBezTo>
                    <a:pt x="4692" y="4477"/>
                    <a:pt x="4692" y="4382"/>
                    <a:pt x="4620" y="4311"/>
                  </a:cubicBezTo>
                  <a:lnTo>
                    <a:pt x="4358" y="4049"/>
                  </a:lnTo>
                  <a:lnTo>
                    <a:pt x="4715" y="3668"/>
                  </a:lnTo>
                  <a:lnTo>
                    <a:pt x="4977" y="3953"/>
                  </a:lnTo>
                  <a:cubicBezTo>
                    <a:pt x="5025" y="3977"/>
                    <a:pt x="5049" y="3977"/>
                    <a:pt x="5097" y="3977"/>
                  </a:cubicBezTo>
                  <a:cubicBezTo>
                    <a:pt x="5144" y="3977"/>
                    <a:pt x="5168" y="3977"/>
                    <a:pt x="5216" y="3953"/>
                  </a:cubicBezTo>
                  <a:cubicBezTo>
                    <a:pt x="5263" y="3882"/>
                    <a:pt x="5263" y="3787"/>
                    <a:pt x="5216" y="3715"/>
                  </a:cubicBezTo>
                  <a:lnTo>
                    <a:pt x="4954" y="3453"/>
                  </a:lnTo>
                  <a:lnTo>
                    <a:pt x="5311" y="3096"/>
                  </a:lnTo>
                  <a:lnTo>
                    <a:pt x="5573" y="3358"/>
                  </a:lnTo>
                  <a:cubicBezTo>
                    <a:pt x="5597" y="3382"/>
                    <a:pt x="5644" y="3406"/>
                    <a:pt x="5692" y="3406"/>
                  </a:cubicBezTo>
                  <a:cubicBezTo>
                    <a:pt x="5716" y="3406"/>
                    <a:pt x="5763" y="3382"/>
                    <a:pt x="5787" y="3358"/>
                  </a:cubicBezTo>
                  <a:cubicBezTo>
                    <a:pt x="5859" y="3287"/>
                    <a:pt x="5859" y="3191"/>
                    <a:pt x="5787" y="3144"/>
                  </a:cubicBezTo>
                  <a:lnTo>
                    <a:pt x="5525" y="2858"/>
                  </a:lnTo>
                  <a:lnTo>
                    <a:pt x="5906" y="2501"/>
                  </a:lnTo>
                  <a:lnTo>
                    <a:pt x="6335" y="2929"/>
                  </a:lnTo>
                  <a:cubicBezTo>
                    <a:pt x="6359" y="2953"/>
                    <a:pt x="6406" y="2977"/>
                    <a:pt x="6454" y="2977"/>
                  </a:cubicBezTo>
                  <a:cubicBezTo>
                    <a:pt x="6478" y="2977"/>
                    <a:pt x="6525" y="2953"/>
                    <a:pt x="6549" y="2929"/>
                  </a:cubicBezTo>
                  <a:cubicBezTo>
                    <a:pt x="6621" y="2882"/>
                    <a:pt x="6621" y="2763"/>
                    <a:pt x="6549" y="2715"/>
                  </a:cubicBezTo>
                  <a:lnTo>
                    <a:pt x="6121" y="2286"/>
                  </a:lnTo>
                  <a:lnTo>
                    <a:pt x="6478" y="1905"/>
                  </a:lnTo>
                  <a:lnTo>
                    <a:pt x="6764" y="2167"/>
                  </a:lnTo>
                  <a:cubicBezTo>
                    <a:pt x="6787" y="2215"/>
                    <a:pt x="6811" y="2215"/>
                    <a:pt x="6859" y="2215"/>
                  </a:cubicBezTo>
                  <a:cubicBezTo>
                    <a:pt x="6906" y="2215"/>
                    <a:pt x="6954" y="2215"/>
                    <a:pt x="6978" y="2167"/>
                  </a:cubicBezTo>
                  <a:cubicBezTo>
                    <a:pt x="7025" y="2120"/>
                    <a:pt x="7025" y="2024"/>
                    <a:pt x="6978" y="1953"/>
                  </a:cubicBezTo>
                  <a:lnTo>
                    <a:pt x="6716" y="1691"/>
                  </a:lnTo>
                  <a:lnTo>
                    <a:pt x="7073" y="1334"/>
                  </a:lnTo>
                  <a:lnTo>
                    <a:pt x="7335" y="1596"/>
                  </a:lnTo>
                  <a:cubicBezTo>
                    <a:pt x="7383" y="1620"/>
                    <a:pt x="7407" y="1643"/>
                    <a:pt x="7454" y="1643"/>
                  </a:cubicBezTo>
                  <a:cubicBezTo>
                    <a:pt x="7502" y="1643"/>
                    <a:pt x="7526" y="1620"/>
                    <a:pt x="7573" y="1596"/>
                  </a:cubicBezTo>
                  <a:cubicBezTo>
                    <a:pt x="7621" y="1524"/>
                    <a:pt x="7621" y="1429"/>
                    <a:pt x="7573" y="1358"/>
                  </a:cubicBezTo>
                  <a:lnTo>
                    <a:pt x="7287" y="1096"/>
                  </a:lnTo>
                  <a:lnTo>
                    <a:pt x="7668" y="738"/>
                  </a:lnTo>
                  <a:lnTo>
                    <a:pt x="7930" y="1000"/>
                  </a:lnTo>
                  <a:cubicBezTo>
                    <a:pt x="7954" y="1024"/>
                    <a:pt x="8002" y="1048"/>
                    <a:pt x="8050" y="1048"/>
                  </a:cubicBezTo>
                  <a:cubicBezTo>
                    <a:pt x="8073" y="1048"/>
                    <a:pt x="8121" y="1024"/>
                    <a:pt x="8145" y="1000"/>
                  </a:cubicBezTo>
                  <a:cubicBezTo>
                    <a:pt x="8216" y="929"/>
                    <a:pt x="8216" y="834"/>
                    <a:pt x="8145" y="786"/>
                  </a:cubicBezTo>
                  <a:lnTo>
                    <a:pt x="7883" y="524"/>
                  </a:lnTo>
                  <a:lnTo>
                    <a:pt x="7907" y="476"/>
                  </a:lnTo>
                  <a:cubicBezTo>
                    <a:pt x="8026" y="381"/>
                    <a:pt x="8169" y="310"/>
                    <a:pt x="8311" y="310"/>
                  </a:cubicBezTo>
                  <a:cubicBezTo>
                    <a:pt x="8454" y="310"/>
                    <a:pt x="8597" y="381"/>
                    <a:pt x="8716" y="476"/>
                  </a:cubicBezTo>
                  <a:lnTo>
                    <a:pt x="9145" y="905"/>
                  </a:lnTo>
                  <a:lnTo>
                    <a:pt x="2548" y="7502"/>
                  </a:lnTo>
                  <a:cubicBezTo>
                    <a:pt x="2501" y="7573"/>
                    <a:pt x="2501" y="7668"/>
                    <a:pt x="2548" y="7716"/>
                  </a:cubicBezTo>
                  <a:cubicBezTo>
                    <a:pt x="2572" y="7764"/>
                    <a:pt x="2620" y="7764"/>
                    <a:pt x="2667" y="7764"/>
                  </a:cubicBezTo>
                  <a:cubicBezTo>
                    <a:pt x="2691" y="7764"/>
                    <a:pt x="2739" y="7764"/>
                    <a:pt x="2763" y="7716"/>
                  </a:cubicBezTo>
                  <a:lnTo>
                    <a:pt x="9359" y="1143"/>
                  </a:lnTo>
                  <a:lnTo>
                    <a:pt x="9645" y="1405"/>
                  </a:lnTo>
                  <a:cubicBezTo>
                    <a:pt x="9669" y="1441"/>
                    <a:pt x="9705" y="1459"/>
                    <a:pt x="9743" y="1459"/>
                  </a:cubicBezTo>
                  <a:cubicBezTo>
                    <a:pt x="9782" y="1459"/>
                    <a:pt x="9824" y="1441"/>
                    <a:pt x="9859" y="1405"/>
                  </a:cubicBezTo>
                  <a:cubicBezTo>
                    <a:pt x="9907" y="1358"/>
                    <a:pt x="9907" y="1238"/>
                    <a:pt x="9859" y="1191"/>
                  </a:cubicBezTo>
                  <a:lnTo>
                    <a:pt x="8931" y="262"/>
                  </a:lnTo>
                  <a:cubicBezTo>
                    <a:pt x="8764" y="95"/>
                    <a:pt x="8550" y="0"/>
                    <a:pt x="831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6831;p73">
              <a:extLst>
                <a:ext uri="{FF2B5EF4-FFF2-40B4-BE49-F238E27FC236}">
                  <a16:creationId xmlns:a16="http://schemas.microsoft.com/office/drawing/2014/main" id="{00071944-9288-244D-BFCC-76389F4F8CDE}"/>
                </a:ext>
              </a:extLst>
            </p:cNvPr>
            <p:cNvSpPr/>
            <p:nvPr/>
          </p:nvSpPr>
          <p:spPr>
            <a:xfrm>
              <a:off x="4978788" y="4066062"/>
              <a:ext cx="15361" cy="14308"/>
            </a:xfrm>
            <a:custGeom>
              <a:avLst/>
              <a:gdLst/>
              <a:ahLst/>
              <a:cxnLst/>
              <a:rect l="l" t="t" r="r" b="b"/>
              <a:pathLst>
                <a:path w="525" h="489" extrusionOk="0">
                  <a:moveTo>
                    <a:pt x="170" y="1"/>
                  </a:moveTo>
                  <a:cubicBezTo>
                    <a:pt x="132" y="1"/>
                    <a:pt x="96" y="13"/>
                    <a:pt x="72" y="36"/>
                  </a:cubicBezTo>
                  <a:cubicBezTo>
                    <a:pt x="1" y="108"/>
                    <a:pt x="1" y="203"/>
                    <a:pt x="72" y="251"/>
                  </a:cubicBezTo>
                  <a:lnTo>
                    <a:pt x="239" y="441"/>
                  </a:lnTo>
                  <a:cubicBezTo>
                    <a:pt x="263" y="465"/>
                    <a:pt x="310" y="489"/>
                    <a:pt x="358" y="489"/>
                  </a:cubicBezTo>
                  <a:cubicBezTo>
                    <a:pt x="382" y="489"/>
                    <a:pt x="429" y="465"/>
                    <a:pt x="453" y="441"/>
                  </a:cubicBezTo>
                  <a:cubicBezTo>
                    <a:pt x="525" y="370"/>
                    <a:pt x="525" y="275"/>
                    <a:pt x="453" y="227"/>
                  </a:cubicBezTo>
                  <a:lnTo>
                    <a:pt x="286" y="36"/>
                  </a:lnTo>
                  <a:cubicBezTo>
                    <a:pt x="251" y="13"/>
                    <a:pt x="209" y="1"/>
                    <a:pt x="1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6832;p73">
              <a:extLst>
                <a:ext uri="{FF2B5EF4-FFF2-40B4-BE49-F238E27FC236}">
                  <a16:creationId xmlns:a16="http://schemas.microsoft.com/office/drawing/2014/main" id="{733D616B-AEC8-644E-B8A0-8F20157E057C}"/>
                </a:ext>
              </a:extLst>
            </p:cNvPr>
            <p:cNvSpPr/>
            <p:nvPr/>
          </p:nvSpPr>
          <p:spPr>
            <a:xfrm>
              <a:off x="5032449" y="4011904"/>
              <a:ext cx="15361" cy="14133"/>
            </a:xfrm>
            <a:custGeom>
              <a:avLst/>
              <a:gdLst/>
              <a:ahLst/>
              <a:cxnLst/>
              <a:rect l="l" t="t" r="r" b="b"/>
              <a:pathLst>
                <a:path w="525" h="483" extrusionOk="0">
                  <a:moveTo>
                    <a:pt x="179" y="0"/>
                  </a:moveTo>
                  <a:cubicBezTo>
                    <a:pt x="137" y="0"/>
                    <a:pt x="96" y="18"/>
                    <a:pt x="72" y="54"/>
                  </a:cubicBezTo>
                  <a:cubicBezTo>
                    <a:pt x="0" y="101"/>
                    <a:pt x="0" y="220"/>
                    <a:pt x="72" y="268"/>
                  </a:cubicBezTo>
                  <a:lnTo>
                    <a:pt x="238" y="459"/>
                  </a:lnTo>
                  <a:cubicBezTo>
                    <a:pt x="286" y="482"/>
                    <a:pt x="310" y="482"/>
                    <a:pt x="358" y="482"/>
                  </a:cubicBezTo>
                  <a:cubicBezTo>
                    <a:pt x="405" y="482"/>
                    <a:pt x="429" y="482"/>
                    <a:pt x="477" y="459"/>
                  </a:cubicBezTo>
                  <a:cubicBezTo>
                    <a:pt x="524" y="387"/>
                    <a:pt x="524" y="292"/>
                    <a:pt x="477" y="220"/>
                  </a:cubicBezTo>
                  <a:lnTo>
                    <a:pt x="286" y="54"/>
                  </a:lnTo>
                  <a:cubicBezTo>
                    <a:pt x="262" y="18"/>
                    <a:pt x="221" y="0"/>
                    <a:pt x="1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6833;p73">
              <a:extLst>
                <a:ext uri="{FF2B5EF4-FFF2-40B4-BE49-F238E27FC236}">
                  <a16:creationId xmlns:a16="http://schemas.microsoft.com/office/drawing/2014/main" id="{9D35CC09-30C4-3D49-A569-10ECB3A7E3C2}"/>
                </a:ext>
              </a:extLst>
            </p:cNvPr>
            <p:cNvSpPr/>
            <p:nvPr/>
          </p:nvSpPr>
          <p:spPr>
            <a:xfrm>
              <a:off x="5003863" y="4037008"/>
              <a:ext cx="23730" cy="23174"/>
            </a:xfrm>
            <a:custGeom>
              <a:avLst/>
              <a:gdLst/>
              <a:ahLst/>
              <a:cxnLst/>
              <a:rect l="l" t="t" r="r" b="b"/>
              <a:pathLst>
                <a:path w="811" h="792" extrusionOk="0">
                  <a:moveTo>
                    <a:pt x="673" y="1"/>
                  </a:moveTo>
                  <a:cubicBezTo>
                    <a:pt x="663" y="1"/>
                    <a:pt x="653" y="2"/>
                    <a:pt x="644" y="5"/>
                  </a:cubicBezTo>
                  <a:cubicBezTo>
                    <a:pt x="549" y="5"/>
                    <a:pt x="477" y="77"/>
                    <a:pt x="501" y="172"/>
                  </a:cubicBezTo>
                  <a:cubicBezTo>
                    <a:pt x="501" y="244"/>
                    <a:pt x="477" y="339"/>
                    <a:pt x="406" y="386"/>
                  </a:cubicBezTo>
                  <a:cubicBezTo>
                    <a:pt x="358" y="458"/>
                    <a:pt x="263" y="482"/>
                    <a:pt x="168" y="482"/>
                  </a:cubicBezTo>
                  <a:cubicBezTo>
                    <a:pt x="96" y="482"/>
                    <a:pt x="25" y="529"/>
                    <a:pt x="1" y="625"/>
                  </a:cubicBezTo>
                  <a:cubicBezTo>
                    <a:pt x="1" y="720"/>
                    <a:pt x="72" y="791"/>
                    <a:pt x="144" y="791"/>
                  </a:cubicBezTo>
                  <a:lnTo>
                    <a:pt x="191" y="791"/>
                  </a:lnTo>
                  <a:cubicBezTo>
                    <a:pt x="358" y="791"/>
                    <a:pt x="525" y="720"/>
                    <a:pt x="620" y="625"/>
                  </a:cubicBezTo>
                  <a:cubicBezTo>
                    <a:pt x="763" y="482"/>
                    <a:pt x="811" y="315"/>
                    <a:pt x="811" y="148"/>
                  </a:cubicBezTo>
                  <a:cubicBezTo>
                    <a:pt x="811" y="66"/>
                    <a:pt x="739" y="1"/>
                    <a:pt x="67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12" name="Google Shape;1612;p40"/>
          <p:cNvSpPr/>
          <p:nvPr/>
        </p:nvSpPr>
        <p:spPr>
          <a:xfrm flipH="1">
            <a:off x="5897965" y="3960040"/>
            <a:ext cx="4921187" cy="524793"/>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rgbClr val="00B050">
              <a:alpha val="86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40"/>
          <p:cNvSpPr/>
          <p:nvPr/>
        </p:nvSpPr>
        <p:spPr>
          <a:xfrm>
            <a:off x="1220682" y="1719378"/>
            <a:ext cx="4942063" cy="524793"/>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15" name="Google Shape;1615;p40"/>
          <p:cNvGrpSpPr/>
          <p:nvPr/>
        </p:nvGrpSpPr>
        <p:grpSpPr>
          <a:xfrm>
            <a:off x="745177" y="1458154"/>
            <a:ext cx="1396633" cy="1521567"/>
            <a:chOff x="7280928" y="248078"/>
            <a:chExt cx="1047475" cy="1141175"/>
          </a:xfrm>
        </p:grpSpPr>
        <p:sp>
          <p:nvSpPr>
            <p:cNvPr id="1616" name="Google Shape;1616;p40"/>
            <p:cNvSpPr/>
            <p:nvPr/>
          </p:nvSpPr>
          <p:spPr>
            <a:xfrm>
              <a:off x="7280928" y="248078"/>
              <a:ext cx="1047475" cy="1141175"/>
            </a:xfrm>
            <a:custGeom>
              <a:avLst/>
              <a:gdLst/>
              <a:ahLst/>
              <a:cxnLst/>
              <a:rect l="l" t="t" r="r" b="b"/>
              <a:pathLst>
                <a:path w="41899" h="45647" extrusionOk="0">
                  <a:moveTo>
                    <a:pt x="6024" y="1"/>
                  </a:moveTo>
                  <a:cubicBezTo>
                    <a:pt x="5681" y="1"/>
                    <a:pt x="5338" y="50"/>
                    <a:pt x="4996" y="123"/>
                  </a:cubicBezTo>
                  <a:cubicBezTo>
                    <a:pt x="3869" y="368"/>
                    <a:pt x="2988" y="1078"/>
                    <a:pt x="2498" y="2107"/>
                  </a:cubicBezTo>
                  <a:cubicBezTo>
                    <a:pt x="1567" y="4090"/>
                    <a:pt x="2449" y="7029"/>
                    <a:pt x="3526" y="9453"/>
                  </a:cubicBezTo>
                  <a:cubicBezTo>
                    <a:pt x="1494" y="13543"/>
                    <a:pt x="1518" y="18905"/>
                    <a:pt x="1567" y="24562"/>
                  </a:cubicBezTo>
                  <a:cubicBezTo>
                    <a:pt x="1567" y="25346"/>
                    <a:pt x="1567" y="26154"/>
                    <a:pt x="1567" y="26986"/>
                  </a:cubicBezTo>
                  <a:cubicBezTo>
                    <a:pt x="1567" y="27868"/>
                    <a:pt x="1592" y="28701"/>
                    <a:pt x="1641" y="29460"/>
                  </a:cubicBezTo>
                  <a:cubicBezTo>
                    <a:pt x="1029" y="30684"/>
                    <a:pt x="0" y="33525"/>
                    <a:pt x="1714" y="36414"/>
                  </a:cubicBezTo>
                  <a:cubicBezTo>
                    <a:pt x="2033" y="36978"/>
                    <a:pt x="2547" y="37394"/>
                    <a:pt x="3134" y="37590"/>
                  </a:cubicBezTo>
                  <a:lnTo>
                    <a:pt x="7738" y="42193"/>
                  </a:lnTo>
                  <a:lnTo>
                    <a:pt x="9428" y="40504"/>
                  </a:lnTo>
                  <a:cubicBezTo>
                    <a:pt x="10971" y="40822"/>
                    <a:pt x="12685" y="40896"/>
                    <a:pt x="14693" y="40896"/>
                  </a:cubicBezTo>
                  <a:cubicBezTo>
                    <a:pt x="14693" y="41434"/>
                    <a:pt x="14644" y="42071"/>
                    <a:pt x="14595" y="42732"/>
                  </a:cubicBezTo>
                  <a:cubicBezTo>
                    <a:pt x="14448" y="44201"/>
                    <a:pt x="15525" y="45499"/>
                    <a:pt x="16995" y="45646"/>
                  </a:cubicBezTo>
                  <a:lnTo>
                    <a:pt x="17240" y="45646"/>
                  </a:lnTo>
                  <a:cubicBezTo>
                    <a:pt x="18611" y="45646"/>
                    <a:pt x="19737" y="44618"/>
                    <a:pt x="19884" y="43246"/>
                  </a:cubicBezTo>
                  <a:cubicBezTo>
                    <a:pt x="19958" y="42365"/>
                    <a:pt x="20007" y="41557"/>
                    <a:pt x="20007" y="40847"/>
                  </a:cubicBezTo>
                  <a:lnTo>
                    <a:pt x="20227" y="40847"/>
                  </a:lnTo>
                  <a:cubicBezTo>
                    <a:pt x="20203" y="41263"/>
                    <a:pt x="20154" y="41704"/>
                    <a:pt x="20056" y="42144"/>
                  </a:cubicBezTo>
                  <a:cubicBezTo>
                    <a:pt x="19884" y="42830"/>
                    <a:pt x="20007" y="43565"/>
                    <a:pt x="20374" y="44152"/>
                  </a:cubicBezTo>
                  <a:cubicBezTo>
                    <a:pt x="20766" y="44765"/>
                    <a:pt x="21354" y="45181"/>
                    <a:pt x="22039" y="45328"/>
                  </a:cubicBezTo>
                  <a:cubicBezTo>
                    <a:pt x="22235" y="45377"/>
                    <a:pt x="22431" y="45401"/>
                    <a:pt x="22627" y="45401"/>
                  </a:cubicBezTo>
                  <a:cubicBezTo>
                    <a:pt x="23876" y="45401"/>
                    <a:pt x="24953" y="44544"/>
                    <a:pt x="25223" y="43344"/>
                  </a:cubicBezTo>
                  <a:cubicBezTo>
                    <a:pt x="25419" y="42463"/>
                    <a:pt x="25516" y="41630"/>
                    <a:pt x="25541" y="40871"/>
                  </a:cubicBezTo>
                  <a:cubicBezTo>
                    <a:pt x="28651" y="40847"/>
                    <a:pt x="31589" y="40504"/>
                    <a:pt x="33695" y="38422"/>
                  </a:cubicBezTo>
                  <a:cubicBezTo>
                    <a:pt x="35483" y="36659"/>
                    <a:pt x="36365" y="34088"/>
                    <a:pt x="36585" y="29729"/>
                  </a:cubicBezTo>
                  <a:cubicBezTo>
                    <a:pt x="40552" y="28358"/>
                    <a:pt x="41899" y="25076"/>
                    <a:pt x="41801" y="22211"/>
                  </a:cubicBezTo>
                  <a:cubicBezTo>
                    <a:pt x="41752" y="20791"/>
                    <a:pt x="40577" y="19665"/>
                    <a:pt x="39156" y="19665"/>
                  </a:cubicBezTo>
                  <a:lnTo>
                    <a:pt x="39058" y="19665"/>
                  </a:lnTo>
                  <a:cubicBezTo>
                    <a:pt x="38054" y="19689"/>
                    <a:pt x="37197" y="20277"/>
                    <a:pt x="36781" y="21134"/>
                  </a:cubicBezTo>
                  <a:cubicBezTo>
                    <a:pt x="36854" y="16824"/>
                    <a:pt x="36781" y="12783"/>
                    <a:pt x="35263" y="9502"/>
                  </a:cubicBezTo>
                  <a:cubicBezTo>
                    <a:pt x="37075" y="5486"/>
                    <a:pt x="36830" y="3282"/>
                    <a:pt x="36291" y="2107"/>
                  </a:cubicBezTo>
                  <a:cubicBezTo>
                    <a:pt x="35801" y="1078"/>
                    <a:pt x="34920" y="368"/>
                    <a:pt x="33793" y="123"/>
                  </a:cubicBezTo>
                  <a:cubicBezTo>
                    <a:pt x="33475" y="50"/>
                    <a:pt x="33132" y="1"/>
                    <a:pt x="32765" y="1"/>
                  </a:cubicBezTo>
                  <a:cubicBezTo>
                    <a:pt x="30488" y="1"/>
                    <a:pt x="28431" y="1617"/>
                    <a:pt x="27010" y="3037"/>
                  </a:cubicBezTo>
                  <a:cubicBezTo>
                    <a:pt x="24831" y="2450"/>
                    <a:pt x="22211" y="2156"/>
                    <a:pt x="19076" y="2156"/>
                  </a:cubicBezTo>
                  <a:cubicBezTo>
                    <a:pt x="16236" y="2156"/>
                    <a:pt x="13836" y="2450"/>
                    <a:pt x="11754" y="3013"/>
                  </a:cubicBezTo>
                  <a:cubicBezTo>
                    <a:pt x="10358" y="1592"/>
                    <a:pt x="8277" y="1"/>
                    <a:pt x="6024"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40"/>
            <p:cNvSpPr/>
            <p:nvPr/>
          </p:nvSpPr>
          <p:spPr>
            <a:xfrm>
              <a:off x="7357700" y="314400"/>
              <a:ext cx="191650" cy="170275"/>
            </a:xfrm>
            <a:custGeom>
              <a:avLst/>
              <a:gdLst/>
              <a:ahLst/>
              <a:cxnLst/>
              <a:rect l="l" t="t" r="r" b="b"/>
              <a:pathLst>
                <a:path w="7666" h="6811" extrusionOk="0">
                  <a:moveTo>
                    <a:pt x="2796" y="0"/>
                  </a:moveTo>
                  <a:cubicBezTo>
                    <a:pt x="2637" y="0"/>
                    <a:pt x="2481" y="17"/>
                    <a:pt x="2327" y="52"/>
                  </a:cubicBezTo>
                  <a:cubicBezTo>
                    <a:pt x="0" y="566"/>
                    <a:pt x="3159" y="6811"/>
                    <a:pt x="3159" y="6811"/>
                  </a:cubicBezTo>
                  <a:lnTo>
                    <a:pt x="7665" y="3358"/>
                  </a:lnTo>
                  <a:cubicBezTo>
                    <a:pt x="7665" y="3358"/>
                    <a:pt x="5056" y="0"/>
                    <a:pt x="279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8" name="Google Shape;1618;p40"/>
            <p:cNvSpPr/>
            <p:nvPr/>
          </p:nvSpPr>
          <p:spPr>
            <a:xfrm>
              <a:off x="7366875" y="303150"/>
              <a:ext cx="198375" cy="199275"/>
            </a:xfrm>
            <a:custGeom>
              <a:avLst/>
              <a:gdLst/>
              <a:ahLst/>
              <a:cxnLst/>
              <a:rect l="l" t="t" r="r" b="b"/>
              <a:pathLst>
                <a:path w="7935" h="7971" extrusionOk="0">
                  <a:moveTo>
                    <a:pt x="2425" y="918"/>
                  </a:moveTo>
                  <a:cubicBezTo>
                    <a:pt x="3894" y="918"/>
                    <a:pt x="5731" y="2681"/>
                    <a:pt x="6637" y="3734"/>
                  </a:cubicBezTo>
                  <a:lnTo>
                    <a:pt x="2964" y="6550"/>
                  </a:lnTo>
                  <a:cubicBezTo>
                    <a:pt x="2156" y="4836"/>
                    <a:pt x="1225" y="2216"/>
                    <a:pt x="1690" y="1261"/>
                  </a:cubicBezTo>
                  <a:cubicBezTo>
                    <a:pt x="1764" y="1090"/>
                    <a:pt x="1886" y="992"/>
                    <a:pt x="2082" y="943"/>
                  </a:cubicBezTo>
                  <a:cubicBezTo>
                    <a:pt x="2180" y="918"/>
                    <a:pt x="2303" y="918"/>
                    <a:pt x="2425" y="918"/>
                  </a:cubicBezTo>
                  <a:close/>
                  <a:moveTo>
                    <a:pt x="2418" y="1"/>
                  </a:moveTo>
                  <a:cubicBezTo>
                    <a:pt x="2231" y="1"/>
                    <a:pt x="2045" y="20"/>
                    <a:pt x="1862" y="61"/>
                  </a:cubicBezTo>
                  <a:cubicBezTo>
                    <a:pt x="1397" y="159"/>
                    <a:pt x="1054" y="428"/>
                    <a:pt x="858" y="869"/>
                  </a:cubicBezTo>
                  <a:cubicBezTo>
                    <a:pt x="1" y="2681"/>
                    <a:pt x="2131" y="6991"/>
                    <a:pt x="2376" y="7456"/>
                  </a:cubicBezTo>
                  <a:lnTo>
                    <a:pt x="2621" y="7971"/>
                  </a:lnTo>
                  <a:lnTo>
                    <a:pt x="7935" y="3881"/>
                  </a:lnTo>
                  <a:lnTo>
                    <a:pt x="7665" y="3538"/>
                  </a:lnTo>
                  <a:cubicBezTo>
                    <a:pt x="7529" y="3379"/>
                    <a:pt x="4893" y="1"/>
                    <a:pt x="24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9" name="Google Shape;1619;p40"/>
            <p:cNvSpPr/>
            <p:nvPr/>
          </p:nvSpPr>
          <p:spPr>
            <a:xfrm>
              <a:off x="7433000" y="356950"/>
              <a:ext cx="75325" cy="80575"/>
            </a:xfrm>
            <a:custGeom>
              <a:avLst/>
              <a:gdLst/>
              <a:ahLst/>
              <a:cxnLst/>
              <a:rect l="l" t="t" r="r" b="b"/>
              <a:pathLst>
                <a:path w="3013" h="3223" extrusionOk="0">
                  <a:moveTo>
                    <a:pt x="570" y="0"/>
                  </a:moveTo>
                  <a:cubicBezTo>
                    <a:pt x="457" y="0"/>
                    <a:pt x="342" y="38"/>
                    <a:pt x="245" y="113"/>
                  </a:cubicBezTo>
                  <a:cubicBezTo>
                    <a:pt x="25" y="309"/>
                    <a:pt x="0" y="627"/>
                    <a:pt x="172" y="848"/>
                  </a:cubicBezTo>
                  <a:lnTo>
                    <a:pt x="2057" y="3052"/>
                  </a:lnTo>
                  <a:cubicBezTo>
                    <a:pt x="2155" y="3149"/>
                    <a:pt x="2302" y="3223"/>
                    <a:pt x="2449" y="3223"/>
                  </a:cubicBezTo>
                  <a:cubicBezTo>
                    <a:pt x="2547" y="3223"/>
                    <a:pt x="2670" y="3174"/>
                    <a:pt x="2768" y="3101"/>
                  </a:cubicBezTo>
                  <a:cubicBezTo>
                    <a:pt x="2988" y="2929"/>
                    <a:pt x="3012" y="2586"/>
                    <a:pt x="2841" y="2390"/>
                  </a:cubicBezTo>
                  <a:lnTo>
                    <a:pt x="955" y="186"/>
                  </a:lnTo>
                  <a:cubicBezTo>
                    <a:pt x="859" y="62"/>
                    <a:pt x="716" y="0"/>
                    <a:pt x="5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0" name="Google Shape;1620;p40"/>
            <p:cNvSpPr/>
            <p:nvPr/>
          </p:nvSpPr>
          <p:spPr>
            <a:xfrm>
              <a:off x="7974800" y="314400"/>
              <a:ext cx="191650" cy="170275"/>
            </a:xfrm>
            <a:custGeom>
              <a:avLst/>
              <a:gdLst/>
              <a:ahLst/>
              <a:cxnLst/>
              <a:rect l="l" t="t" r="r" b="b"/>
              <a:pathLst>
                <a:path w="7666" h="6811" extrusionOk="0">
                  <a:moveTo>
                    <a:pt x="4846" y="0"/>
                  </a:moveTo>
                  <a:cubicBezTo>
                    <a:pt x="2588" y="0"/>
                    <a:pt x="0" y="3358"/>
                    <a:pt x="0" y="3358"/>
                  </a:cubicBezTo>
                  <a:lnTo>
                    <a:pt x="4506" y="6811"/>
                  </a:lnTo>
                  <a:cubicBezTo>
                    <a:pt x="4506" y="6811"/>
                    <a:pt x="7665" y="566"/>
                    <a:pt x="5314" y="52"/>
                  </a:cubicBezTo>
                  <a:cubicBezTo>
                    <a:pt x="5160" y="17"/>
                    <a:pt x="5004" y="0"/>
                    <a:pt x="484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1" name="Google Shape;1621;p40"/>
            <p:cNvSpPr/>
            <p:nvPr/>
          </p:nvSpPr>
          <p:spPr>
            <a:xfrm>
              <a:off x="7958275" y="303150"/>
              <a:ext cx="198375" cy="199275"/>
            </a:xfrm>
            <a:custGeom>
              <a:avLst/>
              <a:gdLst/>
              <a:ahLst/>
              <a:cxnLst/>
              <a:rect l="l" t="t" r="r" b="b"/>
              <a:pathLst>
                <a:path w="7935" h="7971" extrusionOk="0">
                  <a:moveTo>
                    <a:pt x="5513" y="903"/>
                  </a:moveTo>
                  <a:cubicBezTo>
                    <a:pt x="5638" y="903"/>
                    <a:pt x="5759" y="916"/>
                    <a:pt x="5877" y="943"/>
                  </a:cubicBezTo>
                  <a:cubicBezTo>
                    <a:pt x="6049" y="992"/>
                    <a:pt x="6171" y="1090"/>
                    <a:pt x="6269" y="1261"/>
                  </a:cubicBezTo>
                  <a:cubicBezTo>
                    <a:pt x="6710" y="2216"/>
                    <a:pt x="5804" y="4836"/>
                    <a:pt x="4996" y="6550"/>
                  </a:cubicBezTo>
                  <a:lnTo>
                    <a:pt x="1298" y="3734"/>
                  </a:lnTo>
                  <a:cubicBezTo>
                    <a:pt x="2201" y="2673"/>
                    <a:pt x="4042" y="903"/>
                    <a:pt x="5513" y="903"/>
                  </a:cubicBezTo>
                  <a:close/>
                  <a:moveTo>
                    <a:pt x="5522" y="1"/>
                  </a:moveTo>
                  <a:cubicBezTo>
                    <a:pt x="3063" y="1"/>
                    <a:pt x="408" y="3379"/>
                    <a:pt x="294" y="3538"/>
                  </a:cubicBezTo>
                  <a:lnTo>
                    <a:pt x="0" y="3881"/>
                  </a:lnTo>
                  <a:lnTo>
                    <a:pt x="5314" y="7971"/>
                  </a:lnTo>
                  <a:lnTo>
                    <a:pt x="5559" y="7456"/>
                  </a:lnTo>
                  <a:cubicBezTo>
                    <a:pt x="5804" y="6991"/>
                    <a:pt x="7934" y="2681"/>
                    <a:pt x="7102" y="869"/>
                  </a:cubicBezTo>
                  <a:cubicBezTo>
                    <a:pt x="6881" y="428"/>
                    <a:pt x="6538" y="159"/>
                    <a:pt x="6073" y="61"/>
                  </a:cubicBezTo>
                  <a:cubicBezTo>
                    <a:pt x="5891" y="20"/>
                    <a:pt x="5707" y="1"/>
                    <a:pt x="552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40"/>
            <p:cNvSpPr/>
            <p:nvPr/>
          </p:nvSpPr>
          <p:spPr>
            <a:xfrm>
              <a:off x="8015200" y="356950"/>
              <a:ext cx="75325" cy="80575"/>
            </a:xfrm>
            <a:custGeom>
              <a:avLst/>
              <a:gdLst/>
              <a:ahLst/>
              <a:cxnLst/>
              <a:rect l="l" t="t" r="r" b="b"/>
              <a:pathLst>
                <a:path w="3013" h="3223" extrusionOk="0">
                  <a:moveTo>
                    <a:pt x="2453" y="0"/>
                  </a:moveTo>
                  <a:cubicBezTo>
                    <a:pt x="2305" y="0"/>
                    <a:pt x="2154" y="62"/>
                    <a:pt x="2057" y="186"/>
                  </a:cubicBezTo>
                  <a:lnTo>
                    <a:pt x="196" y="2390"/>
                  </a:lnTo>
                  <a:cubicBezTo>
                    <a:pt x="1" y="2586"/>
                    <a:pt x="25" y="2929"/>
                    <a:pt x="245" y="3101"/>
                  </a:cubicBezTo>
                  <a:cubicBezTo>
                    <a:pt x="343" y="3174"/>
                    <a:pt x="466" y="3223"/>
                    <a:pt x="588" y="3223"/>
                  </a:cubicBezTo>
                  <a:cubicBezTo>
                    <a:pt x="735" y="3223"/>
                    <a:pt x="858" y="3149"/>
                    <a:pt x="980" y="3052"/>
                  </a:cubicBezTo>
                  <a:lnTo>
                    <a:pt x="2841" y="848"/>
                  </a:lnTo>
                  <a:cubicBezTo>
                    <a:pt x="3013" y="627"/>
                    <a:pt x="2988" y="309"/>
                    <a:pt x="2768" y="113"/>
                  </a:cubicBezTo>
                  <a:cubicBezTo>
                    <a:pt x="2682" y="38"/>
                    <a:pt x="2568" y="0"/>
                    <a:pt x="245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3" name="Google Shape;1623;p40"/>
            <p:cNvSpPr/>
            <p:nvPr/>
          </p:nvSpPr>
          <p:spPr>
            <a:xfrm>
              <a:off x="7352800" y="369550"/>
              <a:ext cx="838750" cy="835450"/>
            </a:xfrm>
            <a:custGeom>
              <a:avLst/>
              <a:gdLst/>
              <a:ahLst/>
              <a:cxnLst/>
              <a:rect l="l" t="t" r="r" b="b"/>
              <a:pathLst>
                <a:path w="33550" h="33418" extrusionOk="0">
                  <a:moveTo>
                    <a:pt x="16040" y="1"/>
                  </a:moveTo>
                  <a:cubicBezTo>
                    <a:pt x="1" y="1"/>
                    <a:pt x="1200" y="9649"/>
                    <a:pt x="1200" y="22162"/>
                  </a:cubicBezTo>
                  <a:cubicBezTo>
                    <a:pt x="1200" y="32516"/>
                    <a:pt x="4557" y="33418"/>
                    <a:pt x="11657" y="33418"/>
                  </a:cubicBezTo>
                  <a:cubicBezTo>
                    <a:pt x="13154" y="33418"/>
                    <a:pt x="14818" y="33378"/>
                    <a:pt x="16652" y="33378"/>
                  </a:cubicBezTo>
                  <a:cubicBezTo>
                    <a:pt x="18491" y="33378"/>
                    <a:pt x="20124" y="33418"/>
                    <a:pt x="21566" y="33418"/>
                  </a:cubicBezTo>
                  <a:cubicBezTo>
                    <a:pt x="28406" y="33418"/>
                    <a:pt x="30978" y="32516"/>
                    <a:pt x="30978" y="22162"/>
                  </a:cubicBezTo>
                  <a:cubicBezTo>
                    <a:pt x="30978" y="9649"/>
                    <a:pt x="33549" y="1"/>
                    <a:pt x="160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4" name="Google Shape;1624;p40"/>
            <p:cNvSpPr/>
            <p:nvPr/>
          </p:nvSpPr>
          <p:spPr>
            <a:xfrm>
              <a:off x="7367500" y="356700"/>
              <a:ext cx="781175" cy="861400"/>
            </a:xfrm>
            <a:custGeom>
              <a:avLst/>
              <a:gdLst/>
              <a:ahLst/>
              <a:cxnLst/>
              <a:rect l="l" t="t" r="r" b="b"/>
              <a:pathLst>
                <a:path w="31247" h="34456" extrusionOk="0">
                  <a:moveTo>
                    <a:pt x="15452" y="1029"/>
                  </a:moveTo>
                  <a:cubicBezTo>
                    <a:pt x="21231" y="1029"/>
                    <a:pt x="25100" y="2107"/>
                    <a:pt x="27280" y="4335"/>
                  </a:cubicBezTo>
                  <a:cubicBezTo>
                    <a:pt x="30218" y="7347"/>
                    <a:pt x="30096" y="12465"/>
                    <a:pt x="29949" y="18391"/>
                  </a:cubicBezTo>
                  <a:cubicBezTo>
                    <a:pt x="29900" y="19762"/>
                    <a:pt x="29876" y="21207"/>
                    <a:pt x="29876" y="22676"/>
                  </a:cubicBezTo>
                  <a:cubicBezTo>
                    <a:pt x="29876" y="27721"/>
                    <a:pt x="29263" y="30464"/>
                    <a:pt x="27843" y="31859"/>
                  </a:cubicBezTo>
                  <a:cubicBezTo>
                    <a:pt x="26482" y="33221"/>
                    <a:pt x="24227" y="33419"/>
                    <a:pt x="20966" y="33419"/>
                  </a:cubicBezTo>
                  <a:cubicBezTo>
                    <a:pt x="20297" y="33419"/>
                    <a:pt x="19586" y="33410"/>
                    <a:pt x="18831" y="33402"/>
                  </a:cubicBezTo>
                  <a:cubicBezTo>
                    <a:pt x="17974" y="33402"/>
                    <a:pt x="17044" y="33378"/>
                    <a:pt x="16064" y="33378"/>
                  </a:cubicBezTo>
                  <a:cubicBezTo>
                    <a:pt x="15109" y="33378"/>
                    <a:pt x="14179" y="33402"/>
                    <a:pt x="13297" y="33402"/>
                  </a:cubicBezTo>
                  <a:cubicBezTo>
                    <a:pt x="12549" y="33410"/>
                    <a:pt x="11834" y="33418"/>
                    <a:pt x="11154" y="33418"/>
                  </a:cubicBezTo>
                  <a:cubicBezTo>
                    <a:pt x="7557" y="33418"/>
                    <a:pt x="4912" y="33200"/>
                    <a:pt x="3306" y="31614"/>
                  </a:cubicBezTo>
                  <a:cubicBezTo>
                    <a:pt x="1788" y="30121"/>
                    <a:pt x="1102" y="27378"/>
                    <a:pt x="1102" y="22676"/>
                  </a:cubicBezTo>
                  <a:cubicBezTo>
                    <a:pt x="1102" y="21868"/>
                    <a:pt x="1102" y="21036"/>
                    <a:pt x="1102" y="20252"/>
                  </a:cubicBezTo>
                  <a:cubicBezTo>
                    <a:pt x="1053" y="13469"/>
                    <a:pt x="1029" y="7641"/>
                    <a:pt x="4335" y="4310"/>
                  </a:cubicBezTo>
                  <a:cubicBezTo>
                    <a:pt x="6514" y="2107"/>
                    <a:pt x="10163" y="1029"/>
                    <a:pt x="15452" y="1029"/>
                  </a:cubicBezTo>
                  <a:close/>
                  <a:moveTo>
                    <a:pt x="15452" y="1"/>
                  </a:moveTo>
                  <a:cubicBezTo>
                    <a:pt x="9869" y="1"/>
                    <a:pt x="6000" y="1176"/>
                    <a:pt x="3600" y="3576"/>
                  </a:cubicBezTo>
                  <a:cubicBezTo>
                    <a:pt x="0" y="7224"/>
                    <a:pt x="25" y="13249"/>
                    <a:pt x="74" y="20252"/>
                  </a:cubicBezTo>
                  <a:cubicBezTo>
                    <a:pt x="74" y="21060"/>
                    <a:pt x="98" y="21868"/>
                    <a:pt x="98" y="22676"/>
                  </a:cubicBezTo>
                  <a:cubicBezTo>
                    <a:pt x="98" y="27672"/>
                    <a:pt x="857" y="30635"/>
                    <a:pt x="2596" y="32349"/>
                  </a:cubicBezTo>
                  <a:cubicBezTo>
                    <a:pt x="4473" y="34205"/>
                    <a:pt x="7345" y="34445"/>
                    <a:pt x="11212" y="34445"/>
                  </a:cubicBezTo>
                  <a:cubicBezTo>
                    <a:pt x="11885" y="34445"/>
                    <a:pt x="12588" y="34438"/>
                    <a:pt x="13322" y="34431"/>
                  </a:cubicBezTo>
                  <a:cubicBezTo>
                    <a:pt x="14179" y="34406"/>
                    <a:pt x="15109" y="34406"/>
                    <a:pt x="16064" y="34406"/>
                  </a:cubicBezTo>
                  <a:cubicBezTo>
                    <a:pt x="17044" y="34406"/>
                    <a:pt x="17950" y="34406"/>
                    <a:pt x="18831" y="34431"/>
                  </a:cubicBezTo>
                  <a:cubicBezTo>
                    <a:pt x="19591" y="34431"/>
                    <a:pt x="20301" y="34455"/>
                    <a:pt x="20986" y="34455"/>
                  </a:cubicBezTo>
                  <a:cubicBezTo>
                    <a:pt x="24488" y="34455"/>
                    <a:pt x="26937" y="34210"/>
                    <a:pt x="28553" y="32594"/>
                  </a:cubicBezTo>
                  <a:cubicBezTo>
                    <a:pt x="30218" y="30953"/>
                    <a:pt x="30904" y="28088"/>
                    <a:pt x="30904" y="22676"/>
                  </a:cubicBezTo>
                  <a:cubicBezTo>
                    <a:pt x="30904" y="21207"/>
                    <a:pt x="30929" y="19787"/>
                    <a:pt x="30978" y="18415"/>
                  </a:cubicBezTo>
                  <a:cubicBezTo>
                    <a:pt x="31124" y="12269"/>
                    <a:pt x="31247" y="6955"/>
                    <a:pt x="28014" y="3625"/>
                  </a:cubicBezTo>
                  <a:cubicBezTo>
                    <a:pt x="25590" y="1151"/>
                    <a:pt x="21599" y="1"/>
                    <a:pt x="154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40"/>
            <p:cNvSpPr/>
            <p:nvPr/>
          </p:nvSpPr>
          <p:spPr>
            <a:xfrm>
              <a:off x="7474025" y="912300"/>
              <a:ext cx="112650" cy="99325"/>
            </a:xfrm>
            <a:custGeom>
              <a:avLst/>
              <a:gdLst/>
              <a:ahLst/>
              <a:cxnLst/>
              <a:rect l="l" t="t" r="r" b="b"/>
              <a:pathLst>
                <a:path w="4506" h="3973" extrusionOk="0">
                  <a:moveTo>
                    <a:pt x="1781" y="0"/>
                  </a:moveTo>
                  <a:cubicBezTo>
                    <a:pt x="1371" y="0"/>
                    <a:pt x="993" y="112"/>
                    <a:pt x="735" y="379"/>
                  </a:cubicBezTo>
                  <a:cubicBezTo>
                    <a:pt x="0" y="1114"/>
                    <a:pt x="416" y="2705"/>
                    <a:pt x="1151" y="3440"/>
                  </a:cubicBezTo>
                  <a:cubicBezTo>
                    <a:pt x="1518" y="3795"/>
                    <a:pt x="1996" y="3973"/>
                    <a:pt x="2470" y="3973"/>
                  </a:cubicBezTo>
                  <a:cubicBezTo>
                    <a:pt x="2945" y="3973"/>
                    <a:pt x="3416" y="3795"/>
                    <a:pt x="3771" y="3440"/>
                  </a:cubicBezTo>
                  <a:cubicBezTo>
                    <a:pt x="4506" y="2705"/>
                    <a:pt x="4506" y="1530"/>
                    <a:pt x="3771" y="795"/>
                  </a:cubicBezTo>
                  <a:cubicBezTo>
                    <a:pt x="3319" y="343"/>
                    <a:pt x="2500" y="0"/>
                    <a:pt x="178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40"/>
            <p:cNvSpPr/>
            <p:nvPr/>
          </p:nvSpPr>
          <p:spPr>
            <a:xfrm>
              <a:off x="7901325" y="912300"/>
              <a:ext cx="112675" cy="99325"/>
            </a:xfrm>
            <a:custGeom>
              <a:avLst/>
              <a:gdLst/>
              <a:ahLst/>
              <a:cxnLst/>
              <a:rect l="l" t="t" r="r" b="b"/>
              <a:pathLst>
                <a:path w="4507" h="3973" extrusionOk="0">
                  <a:moveTo>
                    <a:pt x="2726" y="0"/>
                  </a:moveTo>
                  <a:cubicBezTo>
                    <a:pt x="2007" y="0"/>
                    <a:pt x="1187" y="343"/>
                    <a:pt x="735" y="795"/>
                  </a:cubicBezTo>
                  <a:cubicBezTo>
                    <a:pt x="1" y="1530"/>
                    <a:pt x="1" y="2705"/>
                    <a:pt x="735" y="3440"/>
                  </a:cubicBezTo>
                  <a:cubicBezTo>
                    <a:pt x="1090" y="3795"/>
                    <a:pt x="1562" y="3973"/>
                    <a:pt x="2036" y="3973"/>
                  </a:cubicBezTo>
                  <a:cubicBezTo>
                    <a:pt x="2511" y="3973"/>
                    <a:pt x="2988" y="3795"/>
                    <a:pt x="3356" y="3440"/>
                  </a:cubicBezTo>
                  <a:cubicBezTo>
                    <a:pt x="4066" y="2705"/>
                    <a:pt x="4507" y="1114"/>
                    <a:pt x="3772" y="379"/>
                  </a:cubicBezTo>
                  <a:cubicBezTo>
                    <a:pt x="3514" y="112"/>
                    <a:pt x="3136" y="0"/>
                    <a:pt x="272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7" name="Google Shape;1627;p40"/>
            <p:cNvSpPr/>
            <p:nvPr/>
          </p:nvSpPr>
          <p:spPr>
            <a:xfrm>
              <a:off x="7694400" y="1197200"/>
              <a:ext cx="33100" cy="147625"/>
            </a:xfrm>
            <a:custGeom>
              <a:avLst/>
              <a:gdLst/>
              <a:ahLst/>
              <a:cxnLst/>
              <a:rect l="l" t="t" r="r" b="b"/>
              <a:pathLst>
                <a:path w="1324" h="5905" extrusionOk="0">
                  <a:moveTo>
                    <a:pt x="540" y="0"/>
                  </a:moveTo>
                  <a:cubicBezTo>
                    <a:pt x="524" y="0"/>
                    <a:pt x="507" y="1"/>
                    <a:pt x="491" y="2"/>
                  </a:cubicBezTo>
                  <a:cubicBezTo>
                    <a:pt x="221" y="51"/>
                    <a:pt x="25" y="296"/>
                    <a:pt x="50" y="590"/>
                  </a:cubicBezTo>
                  <a:cubicBezTo>
                    <a:pt x="50" y="590"/>
                    <a:pt x="295" y="2598"/>
                    <a:pt x="25" y="5341"/>
                  </a:cubicBezTo>
                  <a:cubicBezTo>
                    <a:pt x="1" y="5610"/>
                    <a:pt x="197" y="5855"/>
                    <a:pt x="491" y="5880"/>
                  </a:cubicBezTo>
                  <a:cubicBezTo>
                    <a:pt x="491" y="5904"/>
                    <a:pt x="515" y="5904"/>
                    <a:pt x="540" y="5904"/>
                  </a:cubicBezTo>
                  <a:cubicBezTo>
                    <a:pt x="784" y="5904"/>
                    <a:pt x="1005" y="5708"/>
                    <a:pt x="1029" y="5439"/>
                  </a:cubicBezTo>
                  <a:cubicBezTo>
                    <a:pt x="1323" y="2574"/>
                    <a:pt x="1078" y="541"/>
                    <a:pt x="1078" y="468"/>
                  </a:cubicBezTo>
                  <a:cubicBezTo>
                    <a:pt x="1032" y="190"/>
                    <a:pt x="811" y="0"/>
                    <a:pt x="5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8" name="Google Shape;1628;p40"/>
            <p:cNvSpPr/>
            <p:nvPr/>
          </p:nvSpPr>
          <p:spPr>
            <a:xfrm>
              <a:off x="7828475" y="1195825"/>
              <a:ext cx="40425" cy="134900"/>
            </a:xfrm>
            <a:custGeom>
              <a:avLst/>
              <a:gdLst/>
              <a:ahLst/>
              <a:cxnLst/>
              <a:rect l="l" t="t" r="r" b="b"/>
              <a:pathLst>
                <a:path w="1617" h="5396" extrusionOk="0">
                  <a:moveTo>
                    <a:pt x="590" y="0"/>
                  </a:moveTo>
                  <a:cubicBezTo>
                    <a:pt x="558" y="0"/>
                    <a:pt x="524" y="3"/>
                    <a:pt x="490" y="8"/>
                  </a:cubicBezTo>
                  <a:cubicBezTo>
                    <a:pt x="221" y="82"/>
                    <a:pt x="50" y="351"/>
                    <a:pt x="123" y="645"/>
                  </a:cubicBezTo>
                  <a:cubicBezTo>
                    <a:pt x="123" y="645"/>
                    <a:pt x="564" y="2604"/>
                    <a:pt x="74" y="4759"/>
                  </a:cubicBezTo>
                  <a:cubicBezTo>
                    <a:pt x="1" y="5053"/>
                    <a:pt x="172" y="5322"/>
                    <a:pt x="466" y="5371"/>
                  </a:cubicBezTo>
                  <a:cubicBezTo>
                    <a:pt x="490" y="5396"/>
                    <a:pt x="539" y="5396"/>
                    <a:pt x="564" y="5396"/>
                  </a:cubicBezTo>
                  <a:cubicBezTo>
                    <a:pt x="809" y="5396"/>
                    <a:pt x="1005" y="5224"/>
                    <a:pt x="1078" y="5004"/>
                  </a:cubicBezTo>
                  <a:cubicBezTo>
                    <a:pt x="1617" y="2604"/>
                    <a:pt x="1127" y="498"/>
                    <a:pt x="1127" y="400"/>
                  </a:cubicBezTo>
                  <a:cubicBezTo>
                    <a:pt x="1062" y="162"/>
                    <a:pt x="844" y="0"/>
                    <a:pt x="59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9" name="Google Shape;1629;p40"/>
            <p:cNvSpPr/>
            <p:nvPr/>
          </p:nvSpPr>
          <p:spPr>
            <a:xfrm>
              <a:off x="7327700" y="994525"/>
              <a:ext cx="68600" cy="144600"/>
            </a:xfrm>
            <a:custGeom>
              <a:avLst/>
              <a:gdLst/>
              <a:ahLst/>
              <a:cxnLst/>
              <a:rect l="l" t="t" r="r" b="b"/>
              <a:pathLst>
                <a:path w="2744" h="5784" extrusionOk="0">
                  <a:moveTo>
                    <a:pt x="2178" y="1"/>
                  </a:moveTo>
                  <a:cubicBezTo>
                    <a:pt x="2012" y="1"/>
                    <a:pt x="1850" y="82"/>
                    <a:pt x="1739" y="224"/>
                  </a:cubicBezTo>
                  <a:cubicBezTo>
                    <a:pt x="1666" y="347"/>
                    <a:pt x="1" y="2943"/>
                    <a:pt x="1519" y="5514"/>
                  </a:cubicBezTo>
                  <a:cubicBezTo>
                    <a:pt x="1617" y="5685"/>
                    <a:pt x="1788" y="5783"/>
                    <a:pt x="1960" y="5783"/>
                  </a:cubicBezTo>
                  <a:cubicBezTo>
                    <a:pt x="2058" y="5783"/>
                    <a:pt x="2155" y="5759"/>
                    <a:pt x="2229" y="5710"/>
                  </a:cubicBezTo>
                  <a:cubicBezTo>
                    <a:pt x="2474" y="5563"/>
                    <a:pt x="2547" y="5244"/>
                    <a:pt x="2400" y="4999"/>
                  </a:cubicBezTo>
                  <a:cubicBezTo>
                    <a:pt x="1225" y="2967"/>
                    <a:pt x="2547" y="886"/>
                    <a:pt x="2596" y="788"/>
                  </a:cubicBezTo>
                  <a:cubicBezTo>
                    <a:pt x="2743" y="567"/>
                    <a:pt x="2694" y="249"/>
                    <a:pt x="2449" y="77"/>
                  </a:cubicBezTo>
                  <a:cubicBezTo>
                    <a:pt x="2363" y="25"/>
                    <a:pt x="2270" y="1"/>
                    <a:pt x="217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40"/>
            <p:cNvSpPr/>
            <p:nvPr/>
          </p:nvSpPr>
          <p:spPr>
            <a:xfrm>
              <a:off x="7382800" y="859925"/>
              <a:ext cx="744450" cy="345075"/>
            </a:xfrm>
            <a:custGeom>
              <a:avLst/>
              <a:gdLst/>
              <a:ahLst/>
              <a:cxnLst/>
              <a:rect l="l" t="t" r="r" b="b"/>
              <a:pathLst>
                <a:path w="29778" h="13803" extrusionOk="0">
                  <a:moveTo>
                    <a:pt x="49" y="1"/>
                  </a:moveTo>
                  <a:cubicBezTo>
                    <a:pt x="0" y="858"/>
                    <a:pt x="0" y="1715"/>
                    <a:pt x="0" y="2547"/>
                  </a:cubicBezTo>
                  <a:cubicBezTo>
                    <a:pt x="0" y="12901"/>
                    <a:pt x="3357" y="13803"/>
                    <a:pt x="10457" y="13803"/>
                  </a:cubicBezTo>
                  <a:cubicBezTo>
                    <a:pt x="11954" y="13803"/>
                    <a:pt x="13618" y="13763"/>
                    <a:pt x="15452" y="13763"/>
                  </a:cubicBezTo>
                  <a:cubicBezTo>
                    <a:pt x="17291" y="13763"/>
                    <a:pt x="18924" y="13803"/>
                    <a:pt x="20366" y="13803"/>
                  </a:cubicBezTo>
                  <a:cubicBezTo>
                    <a:pt x="27206" y="13803"/>
                    <a:pt x="29778" y="12901"/>
                    <a:pt x="29778" y="2547"/>
                  </a:cubicBezTo>
                  <a:cubicBezTo>
                    <a:pt x="29778" y="1764"/>
                    <a:pt x="29753" y="956"/>
                    <a:pt x="29729" y="148"/>
                  </a:cubicBezTo>
                  <a:cubicBezTo>
                    <a:pt x="29331" y="8244"/>
                    <a:pt x="26638" y="9004"/>
                    <a:pt x="20377" y="9004"/>
                  </a:cubicBezTo>
                  <a:cubicBezTo>
                    <a:pt x="18931" y="9004"/>
                    <a:pt x="17295" y="8963"/>
                    <a:pt x="15452" y="8963"/>
                  </a:cubicBezTo>
                  <a:cubicBezTo>
                    <a:pt x="13595" y="8963"/>
                    <a:pt x="11911" y="9005"/>
                    <a:pt x="10399" y="9005"/>
                  </a:cubicBezTo>
                  <a:cubicBezTo>
                    <a:pt x="3876" y="9005"/>
                    <a:pt x="526" y="8230"/>
                    <a:pt x="49"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1" name="Google Shape;1631;p40"/>
            <p:cNvSpPr/>
            <p:nvPr/>
          </p:nvSpPr>
          <p:spPr>
            <a:xfrm>
              <a:off x="7931950" y="429125"/>
              <a:ext cx="105325" cy="82525"/>
            </a:xfrm>
            <a:custGeom>
              <a:avLst/>
              <a:gdLst/>
              <a:ahLst/>
              <a:cxnLst/>
              <a:rect l="l" t="t" r="r" b="b"/>
              <a:pathLst>
                <a:path w="4213" h="3301" extrusionOk="0">
                  <a:moveTo>
                    <a:pt x="568" y="0"/>
                  </a:moveTo>
                  <a:cubicBezTo>
                    <a:pt x="315" y="0"/>
                    <a:pt x="117" y="77"/>
                    <a:pt x="49" y="287"/>
                  </a:cubicBezTo>
                  <a:cubicBezTo>
                    <a:pt x="0" y="483"/>
                    <a:pt x="123" y="679"/>
                    <a:pt x="270" y="826"/>
                  </a:cubicBezTo>
                  <a:cubicBezTo>
                    <a:pt x="686" y="1266"/>
                    <a:pt x="1298" y="1487"/>
                    <a:pt x="1861" y="1732"/>
                  </a:cubicBezTo>
                  <a:cubicBezTo>
                    <a:pt x="2424" y="2001"/>
                    <a:pt x="3012" y="2295"/>
                    <a:pt x="3355" y="2834"/>
                  </a:cubicBezTo>
                  <a:cubicBezTo>
                    <a:pt x="3473" y="3022"/>
                    <a:pt x="3613" y="3300"/>
                    <a:pt x="3841" y="3300"/>
                  </a:cubicBezTo>
                  <a:cubicBezTo>
                    <a:pt x="3850" y="3300"/>
                    <a:pt x="3860" y="3300"/>
                    <a:pt x="3869" y="3299"/>
                  </a:cubicBezTo>
                  <a:cubicBezTo>
                    <a:pt x="4065" y="3299"/>
                    <a:pt x="4188" y="3128"/>
                    <a:pt x="4212" y="2932"/>
                  </a:cubicBezTo>
                  <a:cubicBezTo>
                    <a:pt x="4212" y="2760"/>
                    <a:pt x="4139" y="2589"/>
                    <a:pt x="4065" y="2442"/>
                  </a:cubicBezTo>
                  <a:cubicBezTo>
                    <a:pt x="3673" y="1634"/>
                    <a:pt x="3037" y="973"/>
                    <a:pt x="2253" y="532"/>
                  </a:cubicBezTo>
                  <a:cubicBezTo>
                    <a:pt x="1998" y="396"/>
                    <a:pt x="1141" y="0"/>
                    <a:pt x="56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40"/>
            <p:cNvSpPr/>
            <p:nvPr/>
          </p:nvSpPr>
          <p:spPr>
            <a:xfrm>
              <a:off x="7481975" y="829175"/>
              <a:ext cx="138375" cy="125325"/>
            </a:xfrm>
            <a:custGeom>
              <a:avLst/>
              <a:gdLst/>
              <a:ahLst/>
              <a:cxnLst/>
              <a:rect l="l" t="t" r="r" b="b"/>
              <a:pathLst>
                <a:path w="5535" h="5013" extrusionOk="0">
                  <a:moveTo>
                    <a:pt x="2768" y="0"/>
                  </a:moveTo>
                  <a:cubicBezTo>
                    <a:pt x="2584" y="0"/>
                    <a:pt x="2400" y="92"/>
                    <a:pt x="2302" y="276"/>
                  </a:cubicBezTo>
                  <a:lnTo>
                    <a:pt x="1911"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608" y="4475"/>
                    <a:pt x="2694" y="4457"/>
                    <a:pt x="2777" y="4457"/>
                  </a:cubicBezTo>
                  <a:cubicBezTo>
                    <a:pt x="2859" y="4457"/>
                    <a:pt x="2939" y="4475"/>
                    <a:pt x="3013" y="4512"/>
                  </a:cubicBezTo>
                  <a:lnTo>
                    <a:pt x="3821" y="4953"/>
                  </a:lnTo>
                  <a:cubicBezTo>
                    <a:pt x="3902" y="4994"/>
                    <a:pt x="3986" y="5012"/>
                    <a:pt x="4066" y="5012"/>
                  </a:cubicBezTo>
                  <a:cubicBezTo>
                    <a:pt x="4374" y="5012"/>
                    <a:pt x="4638" y="4744"/>
                    <a:pt x="4580" y="4414"/>
                  </a:cubicBezTo>
                  <a:lnTo>
                    <a:pt x="4408" y="3484"/>
                  </a:lnTo>
                  <a:cubicBezTo>
                    <a:pt x="4384" y="3337"/>
                    <a:pt x="4433" y="3165"/>
                    <a:pt x="4555" y="3043"/>
                  </a:cubicBezTo>
                  <a:lnTo>
                    <a:pt x="5216" y="2406"/>
                  </a:lnTo>
                  <a:cubicBezTo>
                    <a:pt x="5535" y="2088"/>
                    <a:pt x="5363" y="1598"/>
                    <a:pt x="4947" y="1524"/>
                  </a:cubicBezTo>
                  <a:lnTo>
                    <a:pt x="4017" y="1402"/>
                  </a:lnTo>
                  <a:cubicBezTo>
                    <a:pt x="3870"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3" name="Google Shape;1633;p40"/>
            <p:cNvSpPr/>
            <p:nvPr/>
          </p:nvSpPr>
          <p:spPr>
            <a:xfrm>
              <a:off x="7868275" y="829175"/>
              <a:ext cx="138375" cy="125325"/>
            </a:xfrm>
            <a:custGeom>
              <a:avLst/>
              <a:gdLst/>
              <a:ahLst/>
              <a:cxnLst/>
              <a:rect l="l" t="t" r="r" b="b"/>
              <a:pathLst>
                <a:path w="5535" h="5013" extrusionOk="0">
                  <a:moveTo>
                    <a:pt x="2768" y="0"/>
                  </a:moveTo>
                  <a:cubicBezTo>
                    <a:pt x="2584" y="0"/>
                    <a:pt x="2400" y="92"/>
                    <a:pt x="2302" y="276"/>
                  </a:cubicBezTo>
                  <a:lnTo>
                    <a:pt x="1910"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596" y="4475"/>
                    <a:pt x="2682" y="4457"/>
                    <a:pt x="2768" y="4457"/>
                  </a:cubicBezTo>
                  <a:cubicBezTo>
                    <a:pt x="2853" y="4457"/>
                    <a:pt x="2939" y="4475"/>
                    <a:pt x="3012" y="4512"/>
                  </a:cubicBezTo>
                  <a:lnTo>
                    <a:pt x="3821" y="4953"/>
                  </a:lnTo>
                  <a:cubicBezTo>
                    <a:pt x="3902" y="4994"/>
                    <a:pt x="3986" y="5012"/>
                    <a:pt x="4066" y="5012"/>
                  </a:cubicBezTo>
                  <a:cubicBezTo>
                    <a:pt x="4373" y="5012"/>
                    <a:pt x="4638" y="4744"/>
                    <a:pt x="4580" y="4414"/>
                  </a:cubicBezTo>
                  <a:lnTo>
                    <a:pt x="4408" y="3484"/>
                  </a:lnTo>
                  <a:cubicBezTo>
                    <a:pt x="4384" y="3337"/>
                    <a:pt x="4433" y="3165"/>
                    <a:pt x="4555" y="3043"/>
                  </a:cubicBezTo>
                  <a:lnTo>
                    <a:pt x="5216" y="2406"/>
                  </a:lnTo>
                  <a:cubicBezTo>
                    <a:pt x="5535" y="2088"/>
                    <a:pt x="5363" y="1598"/>
                    <a:pt x="4947" y="1524"/>
                  </a:cubicBezTo>
                  <a:lnTo>
                    <a:pt x="4016" y="1402"/>
                  </a:lnTo>
                  <a:cubicBezTo>
                    <a:pt x="3869"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4" name="Google Shape;1634;p40"/>
            <p:cNvSpPr/>
            <p:nvPr/>
          </p:nvSpPr>
          <p:spPr>
            <a:xfrm>
              <a:off x="7696250" y="846500"/>
              <a:ext cx="97975" cy="111400"/>
            </a:xfrm>
            <a:custGeom>
              <a:avLst/>
              <a:gdLst/>
              <a:ahLst/>
              <a:cxnLst/>
              <a:rect l="l" t="t" r="r" b="b"/>
              <a:pathLst>
                <a:path w="3919" h="4456" extrusionOk="0">
                  <a:moveTo>
                    <a:pt x="2366" y="1"/>
                  </a:moveTo>
                  <a:cubicBezTo>
                    <a:pt x="1402" y="1"/>
                    <a:pt x="361" y="858"/>
                    <a:pt x="221" y="978"/>
                  </a:cubicBezTo>
                  <a:cubicBezTo>
                    <a:pt x="25" y="1150"/>
                    <a:pt x="0" y="1419"/>
                    <a:pt x="172" y="1615"/>
                  </a:cubicBezTo>
                  <a:cubicBezTo>
                    <a:pt x="266" y="1723"/>
                    <a:pt x="397" y="1779"/>
                    <a:pt x="529" y="1779"/>
                  </a:cubicBezTo>
                  <a:cubicBezTo>
                    <a:pt x="637" y="1779"/>
                    <a:pt x="745" y="1741"/>
                    <a:pt x="833" y="1664"/>
                  </a:cubicBezTo>
                  <a:cubicBezTo>
                    <a:pt x="1173" y="1366"/>
                    <a:pt x="1901" y="921"/>
                    <a:pt x="2359" y="921"/>
                  </a:cubicBezTo>
                  <a:cubicBezTo>
                    <a:pt x="2429" y="921"/>
                    <a:pt x="2492" y="931"/>
                    <a:pt x="2547" y="954"/>
                  </a:cubicBezTo>
                  <a:cubicBezTo>
                    <a:pt x="2523" y="1052"/>
                    <a:pt x="2400" y="1321"/>
                    <a:pt x="1984" y="1738"/>
                  </a:cubicBezTo>
                  <a:cubicBezTo>
                    <a:pt x="1812" y="1909"/>
                    <a:pt x="1763" y="2154"/>
                    <a:pt x="1812" y="2399"/>
                  </a:cubicBezTo>
                  <a:cubicBezTo>
                    <a:pt x="1886" y="2644"/>
                    <a:pt x="2082" y="2815"/>
                    <a:pt x="2327" y="2888"/>
                  </a:cubicBezTo>
                  <a:cubicBezTo>
                    <a:pt x="2694" y="2986"/>
                    <a:pt x="2865" y="3109"/>
                    <a:pt x="2914" y="3207"/>
                  </a:cubicBezTo>
                  <a:cubicBezTo>
                    <a:pt x="2914" y="3207"/>
                    <a:pt x="2939" y="3256"/>
                    <a:pt x="2890" y="3403"/>
                  </a:cubicBezTo>
                  <a:cubicBezTo>
                    <a:pt x="2841" y="3476"/>
                    <a:pt x="2816" y="3501"/>
                    <a:pt x="2767" y="3501"/>
                  </a:cubicBezTo>
                  <a:cubicBezTo>
                    <a:pt x="2715" y="3518"/>
                    <a:pt x="2652" y="3526"/>
                    <a:pt x="2583" y="3526"/>
                  </a:cubicBezTo>
                  <a:cubicBezTo>
                    <a:pt x="2169" y="3526"/>
                    <a:pt x="1504" y="3242"/>
                    <a:pt x="1127" y="3011"/>
                  </a:cubicBezTo>
                  <a:cubicBezTo>
                    <a:pt x="1048" y="2967"/>
                    <a:pt x="963" y="2945"/>
                    <a:pt x="880" y="2945"/>
                  </a:cubicBezTo>
                  <a:cubicBezTo>
                    <a:pt x="730" y="2945"/>
                    <a:pt x="584" y="3016"/>
                    <a:pt x="490" y="3158"/>
                  </a:cubicBezTo>
                  <a:cubicBezTo>
                    <a:pt x="368" y="3378"/>
                    <a:pt x="441" y="3672"/>
                    <a:pt x="661" y="3795"/>
                  </a:cubicBezTo>
                  <a:cubicBezTo>
                    <a:pt x="857" y="3917"/>
                    <a:pt x="1788" y="4456"/>
                    <a:pt x="2596" y="4456"/>
                  </a:cubicBezTo>
                  <a:cubicBezTo>
                    <a:pt x="2743" y="4456"/>
                    <a:pt x="2890" y="4431"/>
                    <a:pt x="3037" y="4382"/>
                  </a:cubicBezTo>
                  <a:cubicBezTo>
                    <a:pt x="3355" y="4284"/>
                    <a:pt x="3600" y="4064"/>
                    <a:pt x="3722" y="3746"/>
                  </a:cubicBezTo>
                  <a:cubicBezTo>
                    <a:pt x="3918" y="3329"/>
                    <a:pt x="3820" y="2986"/>
                    <a:pt x="3722" y="2791"/>
                  </a:cubicBezTo>
                  <a:cubicBezTo>
                    <a:pt x="3576" y="2497"/>
                    <a:pt x="3306" y="2276"/>
                    <a:pt x="2890" y="2105"/>
                  </a:cubicBezTo>
                  <a:cubicBezTo>
                    <a:pt x="3331" y="1591"/>
                    <a:pt x="3527" y="1150"/>
                    <a:pt x="3453" y="782"/>
                  </a:cubicBezTo>
                  <a:cubicBezTo>
                    <a:pt x="3404" y="513"/>
                    <a:pt x="3257" y="293"/>
                    <a:pt x="2988" y="146"/>
                  </a:cubicBezTo>
                  <a:cubicBezTo>
                    <a:pt x="2792" y="43"/>
                    <a:pt x="2581" y="1"/>
                    <a:pt x="23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5" name="Google Shape;1635;p40"/>
            <p:cNvSpPr/>
            <p:nvPr/>
          </p:nvSpPr>
          <p:spPr>
            <a:xfrm>
              <a:off x="7379725" y="1067000"/>
              <a:ext cx="181850" cy="143125"/>
            </a:xfrm>
            <a:custGeom>
              <a:avLst/>
              <a:gdLst/>
              <a:ahLst/>
              <a:cxnLst/>
              <a:rect l="l" t="t" r="r" b="b"/>
              <a:pathLst>
                <a:path w="7274" h="5725" extrusionOk="0">
                  <a:moveTo>
                    <a:pt x="5548" y="1"/>
                  </a:moveTo>
                  <a:cubicBezTo>
                    <a:pt x="5143" y="1"/>
                    <a:pt x="4739" y="154"/>
                    <a:pt x="4433" y="460"/>
                  </a:cubicBezTo>
                  <a:lnTo>
                    <a:pt x="3625" y="1243"/>
                  </a:lnTo>
                  <a:lnTo>
                    <a:pt x="2842" y="484"/>
                  </a:lnTo>
                  <a:cubicBezTo>
                    <a:pt x="2536" y="166"/>
                    <a:pt x="2131" y="7"/>
                    <a:pt x="1727" y="7"/>
                  </a:cubicBezTo>
                  <a:cubicBezTo>
                    <a:pt x="1323" y="7"/>
                    <a:pt x="919" y="166"/>
                    <a:pt x="613" y="484"/>
                  </a:cubicBezTo>
                  <a:cubicBezTo>
                    <a:pt x="1" y="1096"/>
                    <a:pt x="1" y="2100"/>
                    <a:pt x="613" y="2713"/>
                  </a:cubicBezTo>
                  <a:lnTo>
                    <a:pt x="3625" y="5725"/>
                  </a:lnTo>
                  <a:lnTo>
                    <a:pt x="6662" y="2688"/>
                  </a:lnTo>
                  <a:cubicBezTo>
                    <a:pt x="7274" y="2076"/>
                    <a:pt x="7274" y="1072"/>
                    <a:pt x="6662" y="460"/>
                  </a:cubicBezTo>
                  <a:cubicBezTo>
                    <a:pt x="6356" y="154"/>
                    <a:pt x="5952" y="1"/>
                    <a:pt x="554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6" name="Google Shape;1636;p40"/>
            <p:cNvSpPr/>
            <p:nvPr/>
          </p:nvSpPr>
          <p:spPr>
            <a:xfrm>
              <a:off x="7370550" y="1054150"/>
              <a:ext cx="205125" cy="174350"/>
            </a:xfrm>
            <a:custGeom>
              <a:avLst/>
              <a:gdLst/>
              <a:ahLst/>
              <a:cxnLst/>
              <a:rect l="l" t="t" r="r" b="b"/>
              <a:pathLst>
                <a:path w="8205" h="6974" extrusionOk="0">
                  <a:moveTo>
                    <a:pt x="5902" y="1011"/>
                  </a:moveTo>
                  <a:cubicBezTo>
                    <a:pt x="6178" y="1011"/>
                    <a:pt x="6453" y="1121"/>
                    <a:pt x="6661" y="1341"/>
                  </a:cubicBezTo>
                  <a:cubicBezTo>
                    <a:pt x="7078" y="1757"/>
                    <a:pt x="7078" y="2419"/>
                    <a:pt x="6661" y="2835"/>
                  </a:cubicBezTo>
                  <a:lnTo>
                    <a:pt x="3992" y="5529"/>
                  </a:lnTo>
                  <a:lnTo>
                    <a:pt x="1348" y="2859"/>
                  </a:lnTo>
                  <a:cubicBezTo>
                    <a:pt x="1152" y="2663"/>
                    <a:pt x="1029" y="2394"/>
                    <a:pt x="1029" y="2100"/>
                  </a:cubicBezTo>
                  <a:cubicBezTo>
                    <a:pt x="1029" y="1831"/>
                    <a:pt x="1152" y="1562"/>
                    <a:pt x="1348" y="1341"/>
                  </a:cubicBezTo>
                  <a:cubicBezTo>
                    <a:pt x="1543" y="1145"/>
                    <a:pt x="1813" y="1047"/>
                    <a:pt x="2107" y="1047"/>
                  </a:cubicBezTo>
                  <a:cubicBezTo>
                    <a:pt x="2376" y="1047"/>
                    <a:pt x="2645" y="1145"/>
                    <a:pt x="2866" y="1341"/>
                  </a:cubicBezTo>
                  <a:lnTo>
                    <a:pt x="3992" y="2492"/>
                  </a:lnTo>
                  <a:lnTo>
                    <a:pt x="5143" y="1341"/>
                  </a:lnTo>
                  <a:cubicBezTo>
                    <a:pt x="5351" y="1121"/>
                    <a:pt x="5627" y="1011"/>
                    <a:pt x="5902" y="1011"/>
                  </a:cubicBezTo>
                  <a:close/>
                  <a:moveTo>
                    <a:pt x="5905" y="0"/>
                  </a:moveTo>
                  <a:cubicBezTo>
                    <a:pt x="5370" y="0"/>
                    <a:pt x="4837" y="202"/>
                    <a:pt x="4433" y="606"/>
                  </a:cubicBezTo>
                  <a:lnTo>
                    <a:pt x="3992" y="1047"/>
                  </a:lnTo>
                  <a:lnTo>
                    <a:pt x="3576" y="631"/>
                  </a:lnTo>
                  <a:cubicBezTo>
                    <a:pt x="3184" y="239"/>
                    <a:pt x="2670" y="19"/>
                    <a:pt x="2107" y="19"/>
                  </a:cubicBezTo>
                  <a:cubicBezTo>
                    <a:pt x="1543" y="19"/>
                    <a:pt x="1005" y="239"/>
                    <a:pt x="613" y="631"/>
                  </a:cubicBezTo>
                  <a:cubicBezTo>
                    <a:pt x="221" y="1023"/>
                    <a:pt x="1" y="1562"/>
                    <a:pt x="1" y="2100"/>
                  </a:cubicBezTo>
                  <a:cubicBezTo>
                    <a:pt x="1" y="2663"/>
                    <a:pt x="221" y="3202"/>
                    <a:pt x="613" y="3594"/>
                  </a:cubicBezTo>
                  <a:lnTo>
                    <a:pt x="3992" y="6973"/>
                  </a:lnTo>
                  <a:lnTo>
                    <a:pt x="7396" y="3570"/>
                  </a:lnTo>
                  <a:cubicBezTo>
                    <a:pt x="8204" y="2761"/>
                    <a:pt x="8204" y="1415"/>
                    <a:pt x="7396" y="606"/>
                  </a:cubicBezTo>
                  <a:cubicBezTo>
                    <a:pt x="6980" y="202"/>
                    <a:pt x="6441" y="0"/>
                    <a:pt x="590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7" name="Google Shape;1637;p40"/>
            <p:cNvSpPr/>
            <p:nvPr/>
          </p:nvSpPr>
          <p:spPr>
            <a:xfrm>
              <a:off x="8115600" y="794425"/>
              <a:ext cx="157350" cy="157975"/>
            </a:xfrm>
            <a:custGeom>
              <a:avLst/>
              <a:gdLst/>
              <a:ahLst/>
              <a:cxnLst/>
              <a:rect l="l" t="t" r="r" b="b"/>
              <a:pathLst>
                <a:path w="6294" h="6319" extrusionOk="0">
                  <a:moveTo>
                    <a:pt x="5584" y="0"/>
                  </a:moveTo>
                  <a:cubicBezTo>
                    <a:pt x="5290" y="0"/>
                    <a:pt x="5070" y="245"/>
                    <a:pt x="5094" y="515"/>
                  </a:cubicBezTo>
                  <a:cubicBezTo>
                    <a:pt x="5241" y="4825"/>
                    <a:pt x="711" y="5265"/>
                    <a:pt x="515" y="5290"/>
                  </a:cubicBezTo>
                  <a:cubicBezTo>
                    <a:pt x="221" y="5314"/>
                    <a:pt x="1" y="5559"/>
                    <a:pt x="25" y="5853"/>
                  </a:cubicBezTo>
                  <a:cubicBezTo>
                    <a:pt x="50" y="6122"/>
                    <a:pt x="294" y="6318"/>
                    <a:pt x="539" y="6318"/>
                  </a:cubicBezTo>
                  <a:lnTo>
                    <a:pt x="588" y="6318"/>
                  </a:lnTo>
                  <a:cubicBezTo>
                    <a:pt x="637" y="6294"/>
                    <a:pt x="6294" y="5780"/>
                    <a:pt x="6098" y="490"/>
                  </a:cubicBezTo>
                  <a:cubicBezTo>
                    <a:pt x="6098" y="196"/>
                    <a:pt x="5878" y="0"/>
                    <a:pt x="56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50" name="Google Shape;1650;p40"/>
          <p:cNvGrpSpPr/>
          <p:nvPr/>
        </p:nvGrpSpPr>
        <p:grpSpPr>
          <a:xfrm>
            <a:off x="9973608" y="3787890"/>
            <a:ext cx="1583600" cy="1544433"/>
            <a:chOff x="4354400" y="172400"/>
            <a:chExt cx="1187700" cy="1158325"/>
          </a:xfrm>
        </p:grpSpPr>
        <p:sp>
          <p:nvSpPr>
            <p:cNvPr id="1651" name="Google Shape;1651;p40"/>
            <p:cNvSpPr/>
            <p:nvPr/>
          </p:nvSpPr>
          <p:spPr>
            <a:xfrm>
              <a:off x="4354400" y="172400"/>
              <a:ext cx="1187700" cy="1158325"/>
            </a:xfrm>
            <a:custGeom>
              <a:avLst/>
              <a:gdLst/>
              <a:ahLst/>
              <a:cxnLst/>
              <a:rect l="l" t="t" r="r" b="b"/>
              <a:pathLst>
                <a:path w="47508" h="46333" extrusionOk="0">
                  <a:moveTo>
                    <a:pt x="9135" y="24538"/>
                  </a:moveTo>
                  <a:cubicBezTo>
                    <a:pt x="9135" y="24685"/>
                    <a:pt x="9135" y="24832"/>
                    <a:pt x="9135" y="24979"/>
                  </a:cubicBezTo>
                  <a:cubicBezTo>
                    <a:pt x="9086" y="24881"/>
                    <a:pt x="9062" y="24783"/>
                    <a:pt x="9013" y="24660"/>
                  </a:cubicBezTo>
                  <a:lnTo>
                    <a:pt x="9135" y="24538"/>
                  </a:lnTo>
                  <a:close/>
                  <a:moveTo>
                    <a:pt x="13739" y="1"/>
                  </a:moveTo>
                  <a:cubicBezTo>
                    <a:pt x="12612" y="1"/>
                    <a:pt x="11486" y="197"/>
                    <a:pt x="10433" y="564"/>
                  </a:cubicBezTo>
                  <a:cubicBezTo>
                    <a:pt x="8841" y="1103"/>
                    <a:pt x="7715" y="2205"/>
                    <a:pt x="7176" y="3748"/>
                  </a:cubicBezTo>
                  <a:cubicBezTo>
                    <a:pt x="5854" y="7396"/>
                    <a:pt x="8449" y="12882"/>
                    <a:pt x="10041" y="15698"/>
                  </a:cubicBezTo>
                  <a:cubicBezTo>
                    <a:pt x="10017" y="15747"/>
                    <a:pt x="10017" y="15820"/>
                    <a:pt x="9992" y="15869"/>
                  </a:cubicBezTo>
                  <a:cubicBezTo>
                    <a:pt x="9404" y="15575"/>
                    <a:pt x="8743" y="15404"/>
                    <a:pt x="8058" y="15404"/>
                  </a:cubicBezTo>
                  <a:cubicBezTo>
                    <a:pt x="7372" y="15404"/>
                    <a:pt x="6711" y="15575"/>
                    <a:pt x="6123" y="15869"/>
                  </a:cubicBezTo>
                  <a:cubicBezTo>
                    <a:pt x="5560" y="15575"/>
                    <a:pt x="4899" y="15428"/>
                    <a:pt x="4237" y="15428"/>
                  </a:cubicBezTo>
                  <a:cubicBezTo>
                    <a:pt x="3111" y="15428"/>
                    <a:pt x="2058" y="15869"/>
                    <a:pt x="1250" y="16677"/>
                  </a:cubicBezTo>
                  <a:cubicBezTo>
                    <a:pt x="442" y="17461"/>
                    <a:pt x="1" y="18538"/>
                    <a:pt x="1" y="19665"/>
                  </a:cubicBezTo>
                  <a:cubicBezTo>
                    <a:pt x="1" y="20791"/>
                    <a:pt x="442" y="21869"/>
                    <a:pt x="1250" y="22652"/>
                  </a:cubicBezTo>
                  <a:lnTo>
                    <a:pt x="3797" y="25199"/>
                  </a:lnTo>
                  <a:cubicBezTo>
                    <a:pt x="4164" y="27011"/>
                    <a:pt x="4948" y="28529"/>
                    <a:pt x="6098" y="29705"/>
                  </a:cubicBezTo>
                  <a:cubicBezTo>
                    <a:pt x="7151" y="30807"/>
                    <a:pt x="8351" y="31419"/>
                    <a:pt x="9355" y="31762"/>
                  </a:cubicBezTo>
                  <a:cubicBezTo>
                    <a:pt x="9772" y="34823"/>
                    <a:pt x="10702" y="37002"/>
                    <a:pt x="12245" y="38520"/>
                  </a:cubicBezTo>
                  <a:cubicBezTo>
                    <a:pt x="14669" y="40920"/>
                    <a:pt x="18122" y="41214"/>
                    <a:pt x="21746" y="41239"/>
                  </a:cubicBezTo>
                  <a:cubicBezTo>
                    <a:pt x="22358" y="42120"/>
                    <a:pt x="23044" y="43345"/>
                    <a:pt x="23265" y="44275"/>
                  </a:cubicBezTo>
                  <a:cubicBezTo>
                    <a:pt x="23534" y="45499"/>
                    <a:pt x="24611" y="46332"/>
                    <a:pt x="25836" y="46332"/>
                  </a:cubicBezTo>
                  <a:cubicBezTo>
                    <a:pt x="26056" y="46332"/>
                    <a:pt x="26252" y="46308"/>
                    <a:pt x="26448" y="46283"/>
                  </a:cubicBezTo>
                  <a:cubicBezTo>
                    <a:pt x="27134" y="46112"/>
                    <a:pt x="27721" y="45695"/>
                    <a:pt x="28089" y="45108"/>
                  </a:cubicBezTo>
                  <a:cubicBezTo>
                    <a:pt x="28407" y="44593"/>
                    <a:pt x="28529" y="44030"/>
                    <a:pt x="28480" y="43467"/>
                  </a:cubicBezTo>
                  <a:lnTo>
                    <a:pt x="28921" y="43467"/>
                  </a:lnTo>
                  <a:cubicBezTo>
                    <a:pt x="31321" y="43271"/>
                    <a:pt x="32374" y="42169"/>
                    <a:pt x="32839" y="41239"/>
                  </a:cubicBezTo>
                  <a:cubicBezTo>
                    <a:pt x="34970" y="41214"/>
                    <a:pt x="37002" y="41067"/>
                    <a:pt x="38790" y="40357"/>
                  </a:cubicBezTo>
                  <a:lnTo>
                    <a:pt x="41214" y="42781"/>
                  </a:lnTo>
                  <a:lnTo>
                    <a:pt x="44275" y="39720"/>
                  </a:lnTo>
                  <a:cubicBezTo>
                    <a:pt x="45059" y="39426"/>
                    <a:pt x="45720" y="38863"/>
                    <a:pt x="46185" y="38104"/>
                  </a:cubicBezTo>
                  <a:cubicBezTo>
                    <a:pt x="46283" y="37908"/>
                    <a:pt x="46357" y="37737"/>
                    <a:pt x="46430" y="37541"/>
                  </a:cubicBezTo>
                  <a:cubicBezTo>
                    <a:pt x="47042" y="36782"/>
                    <a:pt x="47361" y="35851"/>
                    <a:pt x="47361" y="34872"/>
                  </a:cubicBezTo>
                  <a:cubicBezTo>
                    <a:pt x="47361" y="33745"/>
                    <a:pt x="46920" y="32668"/>
                    <a:pt x="46112" y="31884"/>
                  </a:cubicBezTo>
                  <a:cubicBezTo>
                    <a:pt x="45549" y="31321"/>
                    <a:pt x="44863" y="30929"/>
                    <a:pt x="44079" y="30758"/>
                  </a:cubicBezTo>
                  <a:cubicBezTo>
                    <a:pt x="44177" y="29729"/>
                    <a:pt x="44202" y="28603"/>
                    <a:pt x="44202" y="27329"/>
                  </a:cubicBezTo>
                  <a:cubicBezTo>
                    <a:pt x="44202" y="23950"/>
                    <a:pt x="44104" y="19640"/>
                    <a:pt x="43296" y="15747"/>
                  </a:cubicBezTo>
                  <a:cubicBezTo>
                    <a:pt x="44887" y="12931"/>
                    <a:pt x="47508" y="7421"/>
                    <a:pt x="46185" y="3748"/>
                  </a:cubicBezTo>
                  <a:cubicBezTo>
                    <a:pt x="45622" y="2205"/>
                    <a:pt x="44496" y="1103"/>
                    <a:pt x="42928" y="564"/>
                  </a:cubicBezTo>
                  <a:cubicBezTo>
                    <a:pt x="41851" y="197"/>
                    <a:pt x="40749" y="1"/>
                    <a:pt x="39623" y="1"/>
                  </a:cubicBezTo>
                  <a:cubicBezTo>
                    <a:pt x="36366" y="1"/>
                    <a:pt x="33721" y="1519"/>
                    <a:pt x="32178" y="2646"/>
                  </a:cubicBezTo>
                  <a:cubicBezTo>
                    <a:pt x="30488" y="2205"/>
                    <a:pt x="28627" y="1984"/>
                    <a:pt x="26619" y="1984"/>
                  </a:cubicBezTo>
                  <a:cubicBezTo>
                    <a:pt x="24636" y="1984"/>
                    <a:pt x="22799" y="2205"/>
                    <a:pt x="21159" y="2646"/>
                  </a:cubicBezTo>
                  <a:cubicBezTo>
                    <a:pt x="19616" y="1519"/>
                    <a:pt x="16971" y="1"/>
                    <a:pt x="13739"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2" name="Google Shape;1652;p40"/>
            <p:cNvSpPr/>
            <p:nvPr/>
          </p:nvSpPr>
          <p:spPr>
            <a:xfrm>
              <a:off x="4511125" y="243625"/>
              <a:ext cx="360625" cy="318175"/>
            </a:xfrm>
            <a:custGeom>
              <a:avLst/>
              <a:gdLst/>
              <a:ahLst/>
              <a:cxnLst/>
              <a:rect l="l" t="t" r="r" b="b"/>
              <a:pathLst>
                <a:path w="14425" h="12727" extrusionOk="0">
                  <a:moveTo>
                    <a:pt x="7445" y="0"/>
                  </a:moveTo>
                  <a:cubicBezTo>
                    <a:pt x="6659" y="0"/>
                    <a:pt x="5837" y="120"/>
                    <a:pt x="4996" y="409"/>
                  </a:cubicBezTo>
                  <a:cubicBezTo>
                    <a:pt x="1" y="2098"/>
                    <a:pt x="6564" y="12726"/>
                    <a:pt x="6564" y="12726"/>
                  </a:cubicBezTo>
                  <a:cubicBezTo>
                    <a:pt x="6564" y="12726"/>
                    <a:pt x="14424" y="10473"/>
                    <a:pt x="14326" y="2931"/>
                  </a:cubicBezTo>
                  <a:cubicBezTo>
                    <a:pt x="14326" y="2931"/>
                    <a:pt x="11328" y="0"/>
                    <a:pt x="744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3" name="Google Shape;1653;p40"/>
            <p:cNvSpPr/>
            <p:nvPr/>
          </p:nvSpPr>
          <p:spPr>
            <a:xfrm>
              <a:off x="4551550" y="231850"/>
              <a:ext cx="331825" cy="343400"/>
            </a:xfrm>
            <a:custGeom>
              <a:avLst/>
              <a:gdLst/>
              <a:ahLst/>
              <a:cxnLst/>
              <a:rect l="l" t="t" r="r" b="b"/>
              <a:pathLst>
                <a:path w="13273" h="13736" extrusionOk="0">
                  <a:moveTo>
                    <a:pt x="5804" y="929"/>
                  </a:moveTo>
                  <a:cubicBezTo>
                    <a:pt x="9012" y="929"/>
                    <a:pt x="11632" y="3059"/>
                    <a:pt x="12269" y="3622"/>
                  </a:cubicBezTo>
                  <a:cubicBezTo>
                    <a:pt x="12220" y="9769"/>
                    <a:pt x="6612" y="12144"/>
                    <a:pt x="5167" y="12659"/>
                  </a:cubicBezTo>
                  <a:cubicBezTo>
                    <a:pt x="4359" y="11263"/>
                    <a:pt x="1151" y="5484"/>
                    <a:pt x="2155" y="2618"/>
                  </a:cubicBezTo>
                  <a:cubicBezTo>
                    <a:pt x="2400" y="1982"/>
                    <a:pt x="2841" y="1541"/>
                    <a:pt x="3526" y="1296"/>
                  </a:cubicBezTo>
                  <a:cubicBezTo>
                    <a:pt x="4310" y="1027"/>
                    <a:pt x="5069" y="929"/>
                    <a:pt x="5804" y="929"/>
                  </a:cubicBezTo>
                  <a:close/>
                  <a:moveTo>
                    <a:pt x="5848" y="0"/>
                  </a:moveTo>
                  <a:cubicBezTo>
                    <a:pt x="5011" y="0"/>
                    <a:pt x="4133" y="129"/>
                    <a:pt x="3233" y="439"/>
                  </a:cubicBezTo>
                  <a:cubicBezTo>
                    <a:pt x="2277" y="757"/>
                    <a:pt x="1641" y="1394"/>
                    <a:pt x="1298" y="2325"/>
                  </a:cubicBezTo>
                  <a:cubicBezTo>
                    <a:pt x="0" y="5973"/>
                    <a:pt x="4383" y="13148"/>
                    <a:pt x="4555" y="13442"/>
                  </a:cubicBezTo>
                  <a:lnTo>
                    <a:pt x="4751" y="13736"/>
                  </a:lnTo>
                  <a:lnTo>
                    <a:pt x="5094" y="13638"/>
                  </a:lnTo>
                  <a:cubicBezTo>
                    <a:pt x="5167" y="13614"/>
                    <a:pt x="13273" y="11189"/>
                    <a:pt x="13175" y="3402"/>
                  </a:cubicBezTo>
                  <a:lnTo>
                    <a:pt x="13175" y="3206"/>
                  </a:lnTo>
                  <a:lnTo>
                    <a:pt x="13028" y="3084"/>
                  </a:lnTo>
                  <a:cubicBezTo>
                    <a:pt x="12886" y="2922"/>
                    <a:pt x="9834" y="0"/>
                    <a:pt x="58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4" name="Google Shape;1654;p40"/>
            <p:cNvSpPr/>
            <p:nvPr/>
          </p:nvSpPr>
          <p:spPr>
            <a:xfrm>
              <a:off x="4599300" y="302925"/>
              <a:ext cx="277950" cy="245400"/>
            </a:xfrm>
            <a:custGeom>
              <a:avLst/>
              <a:gdLst/>
              <a:ahLst/>
              <a:cxnLst/>
              <a:rect l="l" t="t" r="r" b="b"/>
              <a:pathLst>
                <a:path w="11118" h="9816" extrusionOk="0">
                  <a:moveTo>
                    <a:pt x="5724" y="0"/>
                  </a:moveTo>
                  <a:cubicBezTo>
                    <a:pt x="5121" y="0"/>
                    <a:pt x="4490" y="92"/>
                    <a:pt x="3845" y="314"/>
                  </a:cubicBezTo>
                  <a:cubicBezTo>
                    <a:pt x="0" y="1612"/>
                    <a:pt x="5069" y="9816"/>
                    <a:pt x="5069" y="9816"/>
                  </a:cubicBezTo>
                  <a:cubicBezTo>
                    <a:pt x="5069" y="9816"/>
                    <a:pt x="11118" y="8077"/>
                    <a:pt x="11044" y="2273"/>
                  </a:cubicBezTo>
                  <a:cubicBezTo>
                    <a:pt x="11044" y="2273"/>
                    <a:pt x="8720" y="0"/>
                    <a:pt x="5724" y="0"/>
                  </a:cubicBezTo>
                  <a:close/>
                </a:path>
              </a:pathLst>
            </a:custGeom>
            <a:solidFill>
              <a:srgbClr val="292929">
                <a:alpha val="1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5" name="Google Shape;1655;p40"/>
            <p:cNvSpPr/>
            <p:nvPr/>
          </p:nvSpPr>
          <p:spPr>
            <a:xfrm>
              <a:off x="4634800" y="298325"/>
              <a:ext cx="294500" cy="255500"/>
            </a:xfrm>
            <a:custGeom>
              <a:avLst/>
              <a:gdLst/>
              <a:ahLst/>
              <a:cxnLst/>
              <a:rect l="l" t="t" r="r" b="b"/>
              <a:pathLst>
                <a:path w="11780" h="10220" extrusionOk="0">
                  <a:moveTo>
                    <a:pt x="8050" y="0"/>
                  </a:moveTo>
                  <a:cubicBezTo>
                    <a:pt x="4763" y="0"/>
                    <a:pt x="0" y="7722"/>
                    <a:pt x="0" y="7722"/>
                  </a:cubicBezTo>
                  <a:lnTo>
                    <a:pt x="1617" y="10220"/>
                  </a:lnTo>
                  <a:lnTo>
                    <a:pt x="5559" y="6669"/>
                  </a:lnTo>
                  <a:cubicBezTo>
                    <a:pt x="5559" y="6669"/>
                    <a:pt x="11779" y="890"/>
                    <a:pt x="8522" y="57"/>
                  </a:cubicBezTo>
                  <a:cubicBezTo>
                    <a:pt x="8369" y="19"/>
                    <a:pt x="8212" y="0"/>
                    <a:pt x="8050"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6" name="Google Shape;1656;p40"/>
            <p:cNvSpPr/>
            <p:nvPr/>
          </p:nvSpPr>
          <p:spPr>
            <a:xfrm>
              <a:off x="5170475" y="243625"/>
              <a:ext cx="360600" cy="318175"/>
            </a:xfrm>
            <a:custGeom>
              <a:avLst/>
              <a:gdLst/>
              <a:ahLst/>
              <a:cxnLst/>
              <a:rect l="l" t="t" r="r" b="b"/>
              <a:pathLst>
                <a:path w="14424" h="12727" extrusionOk="0">
                  <a:moveTo>
                    <a:pt x="6980" y="0"/>
                  </a:moveTo>
                  <a:cubicBezTo>
                    <a:pt x="3097" y="0"/>
                    <a:pt x="98" y="2931"/>
                    <a:pt x="98" y="2931"/>
                  </a:cubicBezTo>
                  <a:cubicBezTo>
                    <a:pt x="0" y="10473"/>
                    <a:pt x="7861" y="12726"/>
                    <a:pt x="7861" y="12726"/>
                  </a:cubicBezTo>
                  <a:cubicBezTo>
                    <a:pt x="7861" y="12726"/>
                    <a:pt x="14424" y="2098"/>
                    <a:pt x="9428" y="409"/>
                  </a:cubicBezTo>
                  <a:cubicBezTo>
                    <a:pt x="8588" y="120"/>
                    <a:pt x="7766" y="0"/>
                    <a:pt x="698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7" name="Google Shape;1657;p40"/>
            <p:cNvSpPr/>
            <p:nvPr/>
          </p:nvSpPr>
          <p:spPr>
            <a:xfrm>
              <a:off x="5158850" y="231850"/>
              <a:ext cx="332450" cy="343400"/>
            </a:xfrm>
            <a:custGeom>
              <a:avLst/>
              <a:gdLst/>
              <a:ahLst/>
              <a:cxnLst/>
              <a:rect l="l" t="t" r="r" b="b"/>
              <a:pathLst>
                <a:path w="13298" h="13736" extrusionOk="0">
                  <a:moveTo>
                    <a:pt x="7487" y="925"/>
                  </a:moveTo>
                  <a:cubicBezTo>
                    <a:pt x="8215" y="925"/>
                    <a:pt x="8974" y="1034"/>
                    <a:pt x="9746" y="1296"/>
                  </a:cubicBezTo>
                  <a:cubicBezTo>
                    <a:pt x="10432" y="1541"/>
                    <a:pt x="10873" y="1982"/>
                    <a:pt x="11118" y="2618"/>
                  </a:cubicBezTo>
                  <a:cubicBezTo>
                    <a:pt x="12146" y="5484"/>
                    <a:pt x="8938" y="11238"/>
                    <a:pt x="8130" y="12659"/>
                  </a:cubicBezTo>
                  <a:cubicBezTo>
                    <a:pt x="6685" y="12120"/>
                    <a:pt x="1078" y="9695"/>
                    <a:pt x="1029" y="3622"/>
                  </a:cubicBezTo>
                  <a:cubicBezTo>
                    <a:pt x="1648" y="3063"/>
                    <a:pt x="4270" y="925"/>
                    <a:pt x="7487" y="925"/>
                  </a:cubicBezTo>
                  <a:close/>
                  <a:moveTo>
                    <a:pt x="7426" y="0"/>
                  </a:moveTo>
                  <a:cubicBezTo>
                    <a:pt x="3446" y="0"/>
                    <a:pt x="407" y="2922"/>
                    <a:pt x="245" y="3084"/>
                  </a:cubicBezTo>
                  <a:lnTo>
                    <a:pt x="98" y="3206"/>
                  </a:lnTo>
                  <a:lnTo>
                    <a:pt x="98" y="3402"/>
                  </a:lnTo>
                  <a:cubicBezTo>
                    <a:pt x="0" y="11189"/>
                    <a:pt x="8130" y="13614"/>
                    <a:pt x="8204" y="13638"/>
                  </a:cubicBezTo>
                  <a:lnTo>
                    <a:pt x="8546" y="13736"/>
                  </a:lnTo>
                  <a:lnTo>
                    <a:pt x="8718" y="13442"/>
                  </a:lnTo>
                  <a:cubicBezTo>
                    <a:pt x="8914" y="13148"/>
                    <a:pt x="13297" y="5973"/>
                    <a:pt x="11975" y="2325"/>
                  </a:cubicBezTo>
                  <a:cubicBezTo>
                    <a:pt x="11656" y="1394"/>
                    <a:pt x="10995" y="757"/>
                    <a:pt x="10040" y="439"/>
                  </a:cubicBezTo>
                  <a:cubicBezTo>
                    <a:pt x="9139" y="129"/>
                    <a:pt x="8262" y="0"/>
                    <a:pt x="74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8" name="Google Shape;1658;p40"/>
            <p:cNvSpPr/>
            <p:nvPr/>
          </p:nvSpPr>
          <p:spPr>
            <a:xfrm>
              <a:off x="5164975" y="302925"/>
              <a:ext cx="277950" cy="245400"/>
            </a:xfrm>
            <a:custGeom>
              <a:avLst/>
              <a:gdLst/>
              <a:ahLst/>
              <a:cxnLst/>
              <a:rect l="l" t="t" r="r" b="b"/>
              <a:pathLst>
                <a:path w="11118" h="9816" extrusionOk="0">
                  <a:moveTo>
                    <a:pt x="5394" y="0"/>
                  </a:moveTo>
                  <a:cubicBezTo>
                    <a:pt x="2397" y="0"/>
                    <a:pt x="74" y="2273"/>
                    <a:pt x="74" y="2273"/>
                  </a:cubicBezTo>
                  <a:cubicBezTo>
                    <a:pt x="0" y="8077"/>
                    <a:pt x="6073" y="9816"/>
                    <a:pt x="6073" y="9816"/>
                  </a:cubicBezTo>
                  <a:cubicBezTo>
                    <a:pt x="6073" y="9816"/>
                    <a:pt x="11118" y="1612"/>
                    <a:pt x="7273" y="314"/>
                  </a:cubicBezTo>
                  <a:cubicBezTo>
                    <a:pt x="6628" y="92"/>
                    <a:pt x="5997" y="0"/>
                    <a:pt x="5394" y="0"/>
                  </a:cubicBezTo>
                  <a:close/>
                </a:path>
              </a:pathLst>
            </a:custGeom>
            <a:solidFill>
              <a:srgbClr val="292929">
                <a:alpha val="1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9" name="Google Shape;1659;p40"/>
            <p:cNvSpPr/>
            <p:nvPr/>
          </p:nvSpPr>
          <p:spPr>
            <a:xfrm>
              <a:off x="5112925" y="298325"/>
              <a:ext cx="294500" cy="255500"/>
            </a:xfrm>
            <a:custGeom>
              <a:avLst/>
              <a:gdLst/>
              <a:ahLst/>
              <a:cxnLst/>
              <a:rect l="l" t="t" r="r" b="b"/>
              <a:pathLst>
                <a:path w="11780" h="10220" extrusionOk="0">
                  <a:moveTo>
                    <a:pt x="3754" y="0"/>
                  </a:moveTo>
                  <a:cubicBezTo>
                    <a:pt x="3593" y="0"/>
                    <a:pt x="3435" y="19"/>
                    <a:pt x="3282" y="57"/>
                  </a:cubicBezTo>
                  <a:cubicBezTo>
                    <a:pt x="1" y="890"/>
                    <a:pt x="6245" y="6669"/>
                    <a:pt x="6245" y="6669"/>
                  </a:cubicBezTo>
                  <a:lnTo>
                    <a:pt x="10163" y="10220"/>
                  </a:lnTo>
                  <a:lnTo>
                    <a:pt x="11779" y="7722"/>
                  </a:lnTo>
                  <a:cubicBezTo>
                    <a:pt x="11779" y="7722"/>
                    <a:pt x="7039" y="0"/>
                    <a:pt x="3754"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0" name="Google Shape;1660;p40"/>
            <p:cNvSpPr/>
            <p:nvPr/>
          </p:nvSpPr>
          <p:spPr>
            <a:xfrm>
              <a:off x="4648275" y="294250"/>
              <a:ext cx="745075" cy="848300"/>
            </a:xfrm>
            <a:custGeom>
              <a:avLst/>
              <a:gdLst/>
              <a:ahLst/>
              <a:cxnLst/>
              <a:rect l="l" t="t" r="r" b="b"/>
              <a:pathLst>
                <a:path w="29803" h="33932" extrusionOk="0">
                  <a:moveTo>
                    <a:pt x="14864" y="0"/>
                  </a:moveTo>
                  <a:cubicBezTo>
                    <a:pt x="1837" y="0"/>
                    <a:pt x="0" y="10163"/>
                    <a:pt x="0" y="22700"/>
                  </a:cubicBezTo>
                  <a:cubicBezTo>
                    <a:pt x="0" y="33030"/>
                    <a:pt x="3371" y="33932"/>
                    <a:pt x="10472" y="33932"/>
                  </a:cubicBezTo>
                  <a:cubicBezTo>
                    <a:pt x="11972" y="33932"/>
                    <a:pt x="13639" y="33891"/>
                    <a:pt x="15477" y="33891"/>
                  </a:cubicBezTo>
                  <a:cubicBezTo>
                    <a:pt x="17318" y="33891"/>
                    <a:pt x="18953" y="33932"/>
                    <a:pt x="20398" y="33932"/>
                  </a:cubicBezTo>
                  <a:cubicBezTo>
                    <a:pt x="27232" y="33932"/>
                    <a:pt x="29802" y="33030"/>
                    <a:pt x="29802" y="22700"/>
                  </a:cubicBezTo>
                  <a:cubicBezTo>
                    <a:pt x="29802" y="10163"/>
                    <a:pt x="28088" y="0"/>
                    <a:pt x="1486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1" name="Google Shape;1661;p40"/>
            <p:cNvSpPr/>
            <p:nvPr/>
          </p:nvSpPr>
          <p:spPr>
            <a:xfrm>
              <a:off x="4635400" y="281375"/>
              <a:ext cx="770800" cy="874250"/>
            </a:xfrm>
            <a:custGeom>
              <a:avLst/>
              <a:gdLst/>
              <a:ahLst/>
              <a:cxnLst/>
              <a:rect l="l" t="t" r="r" b="b"/>
              <a:pathLst>
                <a:path w="30832" h="34970" extrusionOk="0">
                  <a:moveTo>
                    <a:pt x="15379" y="1029"/>
                  </a:moveTo>
                  <a:cubicBezTo>
                    <a:pt x="21257" y="1029"/>
                    <a:pt x="25175" y="3111"/>
                    <a:pt x="27354" y="7396"/>
                  </a:cubicBezTo>
                  <a:cubicBezTo>
                    <a:pt x="29509" y="11657"/>
                    <a:pt x="29803" y="17779"/>
                    <a:pt x="29803" y="23215"/>
                  </a:cubicBezTo>
                  <a:cubicBezTo>
                    <a:pt x="29803" y="28235"/>
                    <a:pt x="29191" y="30978"/>
                    <a:pt x="27770" y="32374"/>
                  </a:cubicBezTo>
                  <a:cubicBezTo>
                    <a:pt x="26409" y="33735"/>
                    <a:pt x="24154" y="33933"/>
                    <a:pt x="20894" y="33933"/>
                  </a:cubicBezTo>
                  <a:cubicBezTo>
                    <a:pt x="20225" y="33933"/>
                    <a:pt x="19513" y="33925"/>
                    <a:pt x="18759" y="33917"/>
                  </a:cubicBezTo>
                  <a:cubicBezTo>
                    <a:pt x="17902" y="33917"/>
                    <a:pt x="16971" y="33892"/>
                    <a:pt x="15992" y="33892"/>
                  </a:cubicBezTo>
                  <a:cubicBezTo>
                    <a:pt x="15012" y="33892"/>
                    <a:pt x="14106" y="33917"/>
                    <a:pt x="13224" y="33917"/>
                  </a:cubicBezTo>
                  <a:cubicBezTo>
                    <a:pt x="12476" y="33924"/>
                    <a:pt x="11762" y="33932"/>
                    <a:pt x="11081" y="33932"/>
                  </a:cubicBezTo>
                  <a:cubicBezTo>
                    <a:pt x="7485" y="33932"/>
                    <a:pt x="4840" y="33714"/>
                    <a:pt x="3233" y="32129"/>
                  </a:cubicBezTo>
                  <a:cubicBezTo>
                    <a:pt x="1715" y="30635"/>
                    <a:pt x="1029" y="27893"/>
                    <a:pt x="1029" y="23215"/>
                  </a:cubicBezTo>
                  <a:cubicBezTo>
                    <a:pt x="1029" y="9502"/>
                    <a:pt x="3429" y="1029"/>
                    <a:pt x="15379" y="1029"/>
                  </a:cubicBezTo>
                  <a:close/>
                  <a:moveTo>
                    <a:pt x="15379" y="1"/>
                  </a:moveTo>
                  <a:cubicBezTo>
                    <a:pt x="1201" y="1"/>
                    <a:pt x="1" y="11975"/>
                    <a:pt x="1" y="23215"/>
                  </a:cubicBezTo>
                  <a:cubicBezTo>
                    <a:pt x="1" y="28186"/>
                    <a:pt x="785" y="31149"/>
                    <a:pt x="2523" y="32864"/>
                  </a:cubicBezTo>
                  <a:cubicBezTo>
                    <a:pt x="4400" y="34720"/>
                    <a:pt x="7272" y="34960"/>
                    <a:pt x="11124" y="34960"/>
                  </a:cubicBezTo>
                  <a:cubicBezTo>
                    <a:pt x="11795" y="34960"/>
                    <a:pt x="12495" y="34952"/>
                    <a:pt x="13224" y="34945"/>
                  </a:cubicBezTo>
                  <a:cubicBezTo>
                    <a:pt x="14106" y="34921"/>
                    <a:pt x="15037" y="34921"/>
                    <a:pt x="15992" y="34921"/>
                  </a:cubicBezTo>
                  <a:cubicBezTo>
                    <a:pt x="16971" y="34921"/>
                    <a:pt x="17877" y="34921"/>
                    <a:pt x="18759" y="34945"/>
                  </a:cubicBezTo>
                  <a:cubicBezTo>
                    <a:pt x="19518" y="34945"/>
                    <a:pt x="20228" y="34970"/>
                    <a:pt x="20914" y="34970"/>
                  </a:cubicBezTo>
                  <a:cubicBezTo>
                    <a:pt x="24415" y="34970"/>
                    <a:pt x="26864" y="34725"/>
                    <a:pt x="28480" y="33108"/>
                  </a:cubicBezTo>
                  <a:cubicBezTo>
                    <a:pt x="30146" y="31468"/>
                    <a:pt x="30831" y="28603"/>
                    <a:pt x="30831" y="23215"/>
                  </a:cubicBezTo>
                  <a:cubicBezTo>
                    <a:pt x="30831" y="17657"/>
                    <a:pt x="30513" y="11388"/>
                    <a:pt x="28260" y="6931"/>
                  </a:cubicBezTo>
                  <a:cubicBezTo>
                    <a:pt x="25885" y="2278"/>
                    <a:pt x="21673" y="1"/>
                    <a:pt x="153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2" name="Google Shape;1662;p40"/>
            <p:cNvSpPr/>
            <p:nvPr/>
          </p:nvSpPr>
          <p:spPr>
            <a:xfrm>
              <a:off x="4740100" y="850125"/>
              <a:ext cx="112675" cy="99025"/>
            </a:xfrm>
            <a:custGeom>
              <a:avLst/>
              <a:gdLst/>
              <a:ahLst/>
              <a:cxnLst/>
              <a:rect l="l" t="t" r="r" b="b"/>
              <a:pathLst>
                <a:path w="4507" h="3961" extrusionOk="0">
                  <a:moveTo>
                    <a:pt x="1765" y="1"/>
                  </a:moveTo>
                  <a:cubicBezTo>
                    <a:pt x="1355" y="1"/>
                    <a:pt x="977" y="110"/>
                    <a:pt x="711" y="367"/>
                  </a:cubicBezTo>
                  <a:cubicBezTo>
                    <a:pt x="0" y="1102"/>
                    <a:pt x="417" y="2694"/>
                    <a:pt x="1151" y="3428"/>
                  </a:cubicBezTo>
                  <a:cubicBezTo>
                    <a:pt x="1506" y="3783"/>
                    <a:pt x="1978" y="3961"/>
                    <a:pt x="2452" y="3961"/>
                  </a:cubicBezTo>
                  <a:cubicBezTo>
                    <a:pt x="2927" y="3961"/>
                    <a:pt x="3404" y="3783"/>
                    <a:pt x="3772" y="3428"/>
                  </a:cubicBezTo>
                  <a:cubicBezTo>
                    <a:pt x="4506" y="2694"/>
                    <a:pt x="4506" y="1518"/>
                    <a:pt x="3772" y="808"/>
                  </a:cubicBezTo>
                  <a:cubicBezTo>
                    <a:pt x="3303" y="340"/>
                    <a:pt x="2486" y="1"/>
                    <a:pt x="17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3" name="Google Shape;1663;p40"/>
            <p:cNvSpPr/>
            <p:nvPr/>
          </p:nvSpPr>
          <p:spPr>
            <a:xfrm>
              <a:off x="5167400" y="850125"/>
              <a:ext cx="112675" cy="99025"/>
            </a:xfrm>
            <a:custGeom>
              <a:avLst/>
              <a:gdLst/>
              <a:ahLst/>
              <a:cxnLst/>
              <a:rect l="l" t="t" r="r" b="b"/>
              <a:pathLst>
                <a:path w="4507" h="3961" extrusionOk="0">
                  <a:moveTo>
                    <a:pt x="2718" y="1"/>
                  </a:moveTo>
                  <a:cubicBezTo>
                    <a:pt x="1997" y="1"/>
                    <a:pt x="1180" y="340"/>
                    <a:pt x="711" y="808"/>
                  </a:cubicBezTo>
                  <a:cubicBezTo>
                    <a:pt x="1" y="1518"/>
                    <a:pt x="1" y="2694"/>
                    <a:pt x="711" y="3428"/>
                  </a:cubicBezTo>
                  <a:cubicBezTo>
                    <a:pt x="1078" y="3783"/>
                    <a:pt x="1556" y="3961"/>
                    <a:pt x="2033" y="3961"/>
                  </a:cubicBezTo>
                  <a:cubicBezTo>
                    <a:pt x="2511" y="3961"/>
                    <a:pt x="2989" y="3783"/>
                    <a:pt x="3356" y="3428"/>
                  </a:cubicBezTo>
                  <a:cubicBezTo>
                    <a:pt x="4066" y="2694"/>
                    <a:pt x="4507" y="1102"/>
                    <a:pt x="3772" y="367"/>
                  </a:cubicBezTo>
                  <a:cubicBezTo>
                    <a:pt x="3506" y="110"/>
                    <a:pt x="3127" y="1"/>
                    <a:pt x="271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4" name="Google Shape;1664;p40"/>
            <p:cNvSpPr/>
            <p:nvPr/>
          </p:nvSpPr>
          <p:spPr>
            <a:xfrm>
              <a:off x="4935400" y="1146425"/>
              <a:ext cx="64900" cy="123675"/>
            </a:xfrm>
            <a:custGeom>
              <a:avLst/>
              <a:gdLst/>
              <a:ahLst/>
              <a:cxnLst/>
              <a:rect l="l" t="t" r="r" b="b"/>
              <a:pathLst>
                <a:path w="2596" h="4947" extrusionOk="0">
                  <a:moveTo>
                    <a:pt x="0" y="0"/>
                  </a:moveTo>
                  <a:lnTo>
                    <a:pt x="2596" y="4947"/>
                  </a:lnTo>
                  <a:cubicBezTo>
                    <a:pt x="2082" y="2645"/>
                    <a:pt x="1" y="1"/>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5" name="Google Shape;1665;p40"/>
            <p:cNvSpPr/>
            <p:nvPr/>
          </p:nvSpPr>
          <p:spPr>
            <a:xfrm>
              <a:off x="4920700" y="1133550"/>
              <a:ext cx="93675" cy="149425"/>
            </a:xfrm>
            <a:custGeom>
              <a:avLst/>
              <a:gdLst/>
              <a:ahLst/>
              <a:cxnLst/>
              <a:rect l="l" t="t" r="r" b="b"/>
              <a:pathLst>
                <a:path w="3747" h="5977" extrusionOk="0">
                  <a:moveTo>
                    <a:pt x="587" y="1"/>
                  </a:moveTo>
                  <a:cubicBezTo>
                    <a:pt x="476" y="1"/>
                    <a:pt x="364" y="40"/>
                    <a:pt x="270" y="123"/>
                  </a:cubicBezTo>
                  <a:cubicBezTo>
                    <a:pt x="49" y="295"/>
                    <a:pt x="0" y="613"/>
                    <a:pt x="172" y="834"/>
                  </a:cubicBezTo>
                  <a:cubicBezTo>
                    <a:pt x="196" y="858"/>
                    <a:pt x="2204" y="3429"/>
                    <a:pt x="2694" y="5584"/>
                  </a:cubicBezTo>
                  <a:cubicBezTo>
                    <a:pt x="2743" y="5829"/>
                    <a:pt x="2963" y="5976"/>
                    <a:pt x="3184" y="5976"/>
                  </a:cubicBezTo>
                  <a:lnTo>
                    <a:pt x="3306" y="5976"/>
                  </a:lnTo>
                  <a:cubicBezTo>
                    <a:pt x="3576" y="5903"/>
                    <a:pt x="3747" y="5633"/>
                    <a:pt x="3698" y="5364"/>
                  </a:cubicBezTo>
                  <a:cubicBezTo>
                    <a:pt x="3159" y="2964"/>
                    <a:pt x="1078" y="319"/>
                    <a:pt x="980" y="197"/>
                  </a:cubicBezTo>
                  <a:cubicBezTo>
                    <a:pt x="882" y="71"/>
                    <a:pt x="735" y="1"/>
                    <a:pt x="5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6" name="Google Shape;1666;p40"/>
            <p:cNvSpPr/>
            <p:nvPr/>
          </p:nvSpPr>
          <p:spPr>
            <a:xfrm>
              <a:off x="5059050" y="1133475"/>
              <a:ext cx="78400" cy="77850"/>
            </a:xfrm>
            <a:custGeom>
              <a:avLst/>
              <a:gdLst/>
              <a:ahLst/>
              <a:cxnLst/>
              <a:rect l="l" t="t" r="r" b="b"/>
              <a:pathLst>
                <a:path w="3136" h="3114" extrusionOk="0">
                  <a:moveTo>
                    <a:pt x="2033" y="0"/>
                  </a:moveTo>
                  <a:cubicBezTo>
                    <a:pt x="1930" y="0"/>
                    <a:pt x="1827" y="34"/>
                    <a:pt x="1739" y="102"/>
                  </a:cubicBezTo>
                  <a:cubicBezTo>
                    <a:pt x="1519" y="273"/>
                    <a:pt x="1445" y="592"/>
                    <a:pt x="1617" y="812"/>
                  </a:cubicBezTo>
                  <a:cubicBezTo>
                    <a:pt x="1715" y="935"/>
                    <a:pt x="1935" y="1351"/>
                    <a:pt x="1813" y="1620"/>
                  </a:cubicBezTo>
                  <a:cubicBezTo>
                    <a:pt x="1690" y="1865"/>
                    <a:pt x="1201" y="2036"/>
                    <a:pt x="490" y="2110"/>
                  </a:cubicBezTo>
                  <a:cubicBezTo>
                    <a:pt x="197" y="2110"/>
                    <a:pt x="1" y="2379"/>
                    <a:pt x="25" y="2649"/>
                  </a:cubicBezTo>
                  <a:cubicBezTo>
                    <a:pt x="25" y="2918"/>
                    <a:pt x="270" y="3114"/>
                    <a:pt x="515" y="3114"/>
                  </a:cubicBezTo>
                  <a:lnTo>
                    <a:pt x="564" y="3114"/>
                  </a:lnTo>
                  <a:cubicBezTo>
                    <a:pt x="1715" y="3016"/>
                    <a:pt x="2449" y="2673"/>
                    <a:pt x="2743" y="2036"/>
                  </a:cubicBezTo>
                  <a:cubicBezTo>
                    <a:pt x="3135" y="1179"/>
                    <a:pt x="2523" y="322"/>
                    <a:pt x="2449" y="224"/>
                  </a:cubicBezTo>
                  <a:cubicBezTo>
                    <a:pt x="2346" y="77"/>
                    <a:pt x="2190" y="0"/>
                    <a:pt x="20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7" name="Google Shape;1667;p40"/>
            <p:cNvSpPr/>
            <p:nvPr/>
          </p:nvSpPr>
          <p:spPr>
            <a:xfrm>
              <a:off x="5385350" y="972550"/>
              <a:ext cx="49625" cy="113275"/>
            </a:xfrm>
            <a:custGeom>
              <a:avLst/>
              <a:gdLst/>
              <a:ahLst/>
              <a:cxnLst/>
              <a:rect l="l" t="t" r="r" b="b"/>
              <a:pathLst>
                <a:path w="1985" h="4531" extrusionOk="0">
                  <a:moveTo>
                    <a:pt x="295" y="1"/>
                  </a:moveTo>
                  <a:lnTo>
                    <a:pt x="1" y="4531"/>
                  </a:lnTo>
                  <a:cubicBezTo>
                    <a:pt x="1984" y="2670"/>
                    <a:pt x="295" y="1"/>
                    <a:pt x="295" y="1"/>
                  </a:cubicBezTo>
                  <a:close/>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8" name="Google Shape;1668;p40"/>
            <p:cNvSpPr/>
            <p:nvPr/>
          </p:nvSpPr>
          <p:spPr>
            <a:xfrm>
              <a:off x="5371275" y="959650"/>
              <a:ext cx="68600" cy="139050"/>
            </a:xfrm>
            <a:custGeom>
              <a:avLst/>
              <a:gdLst/>
              <a:ahLst/>
              <a:cxnLst/>
              <a:rect l="l" t="t" r="r" b="b"/>
              <a:pathLst>
                <a:path w="2744" h="5562" extrusionOk="0">
                  <a:moveTo>
                    <a:pt x="859" y="0"/>
                  </a:moveTo>
                  <a:cubicBezTo>
                    <a:pt x="767" y="0"/>
                    <a:pt x="673" y="25"/>
                    <a:pt x="588" y="76"/>
                  </a:cubicBezTo>
                  <a:cubicBezTo>
                    <a:pt x="368" y="247"/>
                    <a:pt x="294" y="541"/>
                    <a:pt x="441" y="786"/>
                  </a:cubicBezTo>
                  <a:cubicBezTo>
                    <a:pt x="490" y="884"/>
                    <a:pt x="1862" y="3137"/>
                    <a:pt x="221" y="4680"/>
                  </a:cubicBezTo>
                  <a:cubicBezTo>
                    <a:pt x="25" y="4876"/>
                    <a:pt x="0" y="5194"/>
                    <a:pt x="196" y="5414"/>
                  </a:cubicBezTo>
                  <a:cubicBezTo>
                    <a:pt x="294" y="5512"/>
                    <a:pt x="441" y="5561"/>
                    <a:pt x="564" y="5561"/>
                  </a:cubicBezTo>
                  <a:cubicBezTo>
                    <a:pt x="711" y="5561"/>
                    <a:pt x="833" y="5512"/>
                    <a:pt x="931" y="5414"/>
                  </a:cubicBezTo>
                  <a:cubicBezTo>
                    <a:pt x="2743" y="3725"/>
                    <a:pt x="1960" y="1300"/>
                    <a:pt x="1298" y="247"/>
                  </a:cubicBezTo>
                  <a:cubicBezTo>
                    <a:pt x="1202" y="87"/>
                    <a:pt x="1033" y="0"/>
                    <a:pt x="8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9" name="Google Shape;1669;p40"/>
            <p:cNvSpPr/>
            <p:nvPr/>
          </p:nvSpPr>
          <p:spPr>
            <a:xfrm>
              <a:off x="4648275" y="797475"/>
              <a:ext cx="745075" cy="345075"/>
            </a:xfrm>
            <a:custGeom>
              <a:avLst/>
              <a:gdLst/>
              <a:ahLst/>
              <a:cxnLst/>
              <a:rect l="l" t="t" r="r" b="b"/>
              <a:pathLst>
                <a:path w="29803" h="13803" extrusionOk="0">
                  <a:moveTo>
                    <a:pt x="74" y="0"/>
                  </a:moveTo>
                  <a:cubicBezTo>
                    <a:pt x="25" y="857"/>
                    <a:pt x="0" y="1714"/>
                    <a:pt x="0" y="2571"/>
                  </a:cubicBezTo>
                  <a:cubicBezTo>
                    <a:pt x="0" y="12901"/>
                    <a:pt x="3371" y="13803"/>
                    <a:pt x="10472" y="13803"/>
                  </a:cubicBezTo>
                  <a:cubicBezTo>
                    <a:pt x="11972" y="13803"/>
                    <a:pt x="13639" y="13762"/>
                    <a:pt x="15477" y="13762"/>
                  </a:cubicBezTo>
                  <a:cubicBezTo>
                    <a:pt x="17318" y="13762"/>
                    <a:pt x="18953" y="13803"/>
                    <a:pt x="20398" y="13803"/>
                  </a:cubicBezTo>
                  <a:cubicBezTo>
                    <a:pt x="27232" y="13803"/>
                    <a:pt x="29802" y="12901"/>
                    <a:pt x="29802" y="2571"/>
                  </a:cubicBezTo>
                  <a:cubicBezTo>
                    <a:pt x="29802" y="1763"/>
                    <a:pt x="29778" y="955"/>
                    <a:pt x="29729" y="147"/>
                  </a:cubicBezTo>
                  <a:cubicBezTo>
                    <a:pt x="29331" y="8244"/>
                    <a:pt x="26654" y="9003"/>
                    <a:pt x="20399" y="9003"/>
                  </a:cubicBezTo>
                  <a:cubicBezTo>
                    <a:pt x="18955" y="9003"/>
                    <a:pt x="17319" y="8963"/>
                    <a:pt x="15477" y="8963"/>
                  </a:cubicBezTo>
                  <a:cubicBezTo>
                    <a:pt x="13619" y="8963"/>
                    <a:pt x="11936" y="9004"/>
                    <a:pt x="10423" y="9004"/>
                  </a:cubicBezTo>
                  <a:cubicBezTo>
                    <a:pt x="3900" y="9004"/>
                    <a:pt x="551" y="8230"/>
                    <a:pt x="74"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0" name="Google Shape;1670;p40"/>
            <p:cNvSpPr/>
            <p:nvPr/>
          </p:nvSpPr>
          <p:spPr>
            <a:xfrm>
              <a:off x="5162525" y="378775"/>
              <a:ext cx="105325" cy="82625"/>
            </a:xfrm>
            <a:custGeom>
              <a:avLst/>
              <a:gdLst/>
              <a:ahLst/>
              <a:cxnLst/>
              <a:rect l="l" t="t" r="r" b="b"/>
              <a:pathLst>
                <a:path w="4213" h="3305" extrusionOk="0">
                  <a:moveTo>
                    <a:pt x="584" y="0"/>
                  </a:moveTo>
                  <a:cubicBezTo>
                    <a:pt x="323" y="0"/>
                    <a:pt x="118" y="78"/>
                    <a:pt x="49" y="292"/>
                  </a:cubicBezTo>
                  <a:cubicBezTo>
                    <a:pt x="0" y="464"/>
                    <a:pt x="123" y="660"/>
                    <a:pt x="269" y="806"/>
                  </a:cubicBezTo>
                  <a:cubicBezTo>
                    <a:pt x="686" y="1247"/>
                    <a:pt x="1298" y="1468"/>
                    <a:pt x="1861" y="1737"/>
                  </a:cubicBezTo>
                  <a:cubicBezTo>
                    <a:pt x="2424" y="1982"/>
                    <a:pt x="3012" y="2276"/>
                    <a:pt x="3355" y="2814"/>
                  </a:cubicBezTo>
                  <a:cubicBezTo>
                    <a:pt x="3477" y="3035"/>
                    <a:pt x="3624" y="3304"/>
                    <a:pt x="3894" y="3304"/>
                  </a:cubicBezTo>
                  <a:cubicBezTo>
                    <a:pt x="4065" y="3280"/>
                    <a:pt x="4188" y="3108"/>
                    <a:pt x="4212" y="2937"/>
                  </a:cubicBezTo>
                  <a:cubicBezTo>
                    <a:pt x="4212" y="2741"/>
                    <a:pt x="4163" y="2570"/>
                    <a:pt x="4065" y="2423"/>
                  </a:cubicBezTo>
                  <a:cubicBezTo>
                    <a:pt x="3673" y="1615"/>
                    <a:pt x="3037" y="953"/>
                    <a:pt x="2253" y="513"/>
                  </a:cubicBezTo>
                  <a:cubicBezTo>
                    <a:pt x="2000" y="378"/>
                    <a:pt x="1157" y="0"/>
                    <a:pt x="58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1" name="Google Shape;1671;p40"/>
            <p:cNvSpPr/>
            <p:nvPr/>
          </p:nvSpPr>
          <p:spPr>
            <a:xfrm>
              <a:off x="4951925" y="785225"/>
              <a:ext cx="121225" cy="97975"/>
            </a:xfrm>
            <a:custGeom>
              <a:avLst/>
              <a:gdLst/>
              <a:ahLst/>
              <a:cxnLst/>
              <a:rect l="l" t="t" r="r" b="b"/>
              <a:pathLst>
                <a:path w="4849" h="3919" extrusionOk="0">
                  <a:moveTo>
                    <a:pt x="343" y="0"/>
                  </a:moveTo>
                  <a:cubicBezTo>
                    <a:pt x="147" y="0"/>
                    <a:pt x="0" y="147"/>
                    <a:pt x="0" y="343"/>
                  </a:cubicBezTo>
                  <a:lnTo>
                    <a:pt x="0" y="1494"/>
                  </a:lnTo>
                  <a:cubicBezTo>
                    <a:pt x="0" y="2841"/>
                    <a:pt x="1078" y="3918"/>
                    <a:pt x="2425" y="3918"/>
                  </a:cubicBezTo>
                  <a:cubicBezTo>
                    <a:pt x="3771" y="3918"/>
                    <a:pt x="4849" y="2841"/>
                    <a:pt x="4849" y="1494"/>
                  </a:cubicBezTo>
                  <a:lnTo>
                    <a:pt x="4849" y="343"/>
                  </a:lnTo>
                  <a:cubicBezTo>
                    <a:pt x="4849" y="147"/>
                    <a:pt x="4702" y="0"/>
                    <a:pt x="45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2" name="Google Shape;1672;p40"/>
            <p:cNvSpPr/>
            <p:nvPr/>
          </p:nvSpPr>
          <p:spPr>
            <a:xfrm>
              <a:off x="4940275" y="773600"/>
              <a:ext cx="144525" cy="121225"/>
            </a:xfrm>
            <a:custGeom>
              <a:avLst/>
              <a:gdLst/>
              <a:ahLst/>
              <a:cxnLst/>
              <a:rect l="l" t="t" r="r" b="b"/>
              <a:pathLst>
                <a:path w="5781" h="4849" extrusionOk="0">
                  <a:moveTo>
                    <a:pt x="4850" y="931"/>
                  </a:moveTo>
                  <a:lnTo>
                    <a:pt x="4850" y="1959"/>
                  </a:lnTo>
                  <a:cubicBezTo>
                    <a:pt x="4850" y="3037"/>
                    <a:pt x="3968" y="3918"/>
                    <a:pt x="2891" y="3918"/>
                  </a:cubicBezTo>
                  <a:cubicBezTo>
                    <a:pt x="1813" y="3918"/>
                    <a:pt x="932" y="3037"/>
                    <a:pt x="932" y="1959"/>
                  </a:cubicBezTo>
                  <a:lnTo>
                    <a:pt x="932" y="931"/>
                  </a:lnTo>
                  <a:close/>
                  <a:moveTo>
                    <a:pt x="809" y="0"/>
                  </a:moveTo>
                  <a:cubicBezTo>
                    <a:pt x="368" y="0"/>
                    <a:pt x="1" y="367"/>
                    <a:pt x="1" y="808"/>
                  </a:cubicBezTo>
                  <a:lnTo>
                    <a:pt x="1" y="1959"/>
                  </a:lnTo>
                  <a:cubicBezTo>
                    <a:pt x="1" y="3551"/>
                    <a:pt x="1299" y="4849"/>
                    <a:pt x="2891" y="4849"/>
                  </a:cubicBezTo>
                  <a:cubicBezTo>
                    <a:pt x="4482" y="4849"/>
                    <a:pt x="5780" y="3551"/>
                    <a:pt x="5780" y="1959"/>
                  </a:cubicBezTo>
                  <a:lnTo>
                    <a:pt x="5780" y="808"/>
                  </a:lnTo>
                  <a:cubicBezTo>
                    <a:pt x="5780" y="367"/>
                    <a:pt x="5413" y="0"/>
                    <a:pt x="49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3" name="Google Shape;1673;p40"/>
            <p:cNvSpPr/>
            <p:nvPr/>
          </p:nvSpPr>
          <p:spPr>
            <a:xfrm>
              <a:off x="5134975" y="733800"/>
              <a:ext cx="149400" cy="149400"/>
            </a:xfrm>
            <a:custGeom>
              <a:avLst/>
              <a:gdLst/>
              <a:ahLst/>
              <a:cxnLst/>
              <a:rect l="l" t="t" r="r" b="b"/>
              <a:pathLst>
                <a:path w="5976" h="5976" extrusionOk="0">
                  <a:moveTo>
                    <a:pt x="2988" y="0"/>
                  </a:moveTo>
                  <a:cubicBezTo>
                    <a:pt x="1347" y="0"/>
                    <a:pt x="0" y="1347"/>
                    <a:pt x="0" y="2988"/>
                  </a:cubicBezTo>
                  <a:cubicBezTo>
                    <a:pt x="0" y="4629"/>
                    <a:pt x="1347" y="5975"/>
                    <a:pt x="2988" y="5975"/>
                  </a:cubicBezTo>
                  <a:cubicBezTo>
                    <a:pt x="4628" y="5975"/>
                    <a:pt x="5975" y="4629"/>
                    <a:pt x="5975" y="2988"/>
                  </a:cubicBezTo>
                  <a:cubicBezTo>
                    <a:pt x="5975" y="1347"/>
                    <a:pt x="4628" y="0"/>
                    <a:pt x="298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4" name="Google Shape;1674;p40"/>
            <p:cNvSpPr/>
            <p:nvPr/>
          </p:nvSpPr>
          <p:spPr>
            <a:xfrm>
              <a:off x="4758475" y="764400"/>
              <a:ext cx="110200" cy="83300"/>
            </a:xfrm>
            <a:custGeom>
              <a:avLst/>
              <a:gdLst/>
              <a:ahLst/>
              <a:cxnLst/>
              <a:rect l="l" t="t" r="r" b="b"/>
              <a:pathLst>
                <a:path w="4408" h="3332" extrusionOk="0">
                  <a:moveTo>
                    <a:pt x="490" y="1"/>
                  </a:moveTo>
                  <a:lnTo>
                    <a:pt x="0" y="3331"/>
                  </a:lnTo>
                  <a:lnTo>
                    <a:pt x="4065" y="1788"/>
                  </a:lnTo>
                  <a:cubicBezTo>
                    <a:pt x="4408" y="1666"/>
                    <a:pt x="4383" y="1323"/>
                    <a:pt x="4041" y="1201"/>
                  </a:cubicBezTo>
                  <a:lnTo>
                    <a:pt x="490" y="1"/>
                  </a:lnTo>
                  <a:close/>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5" name="Google Shape;1675;p40"/>
            <p:cNvSpPr/>
            <p:nvPr/>
          </p:nvSpPr>
          <p:spPr>
            <a:xfrm>
              <a:off x="4745600" y="752850"/>
              <a:ext cx="132275" cy="106475"/>
            </a:xfrm>
            <a:custGeom>
              <a:avLst/>
              <a:gdLst/>
              <a:ahLst/>
              <a:cxnLst/>
              <a:rect l="l" t="t" r="r" b="b"/>
              <a:pathLst>
                <a:path w="5291" h="4259" extrusionOk="0">
                  <a:moveTo>
                    <a:pt x="1008" y="1"/>
                  </a:moveTo>
                  <a:cubicBezTo>
                    <a:pt x="809" y="1"/>
                    <a:pt x="623" y="119"/>
                    <a:pt x="564" y="316"/>
                  </a:cubicBezTo>
                  <a:cubicBezTo>
                    <a:pt x="491" y="561"/>
                    <a:pt x="613" y="806"/>
                    <a:pt x="858" y="904"/>
                  </a:cubicBezTo>
                  <a:lnTo>
                    <a:pt x="4017" y="1981"/>
                  </a:lnTo>
                  <a:lnTo>
                    <a:pt x="368" y="3352"/>
                  </a:lnTo>
                  <a:cubicBezTo>
                    <a:pt x="123" y="3450"/>
                    <a:pt x="1" y="3720"/>
                    <a:pt x="99" y="3940"/>
                  </a:cubicBezTo>
                  <a:cubicBezTo>
                    <a:pt x="172" y="4136"/>
                    <a:pt x="344" y="4258"/>
                    <a:pt x="515" y="4258"/>
                  </a:cubicBezTo>
                  <a:cubicBezTo>
                    <a:pt x="564" y="4258"/>
                    <a:pt x="637" y="4234"/>
                    <a:pt x="686" y="4209"/>
                  </a:cubicBezTo>
                  <a:lnTo>
                    <a:pt x="4727" y="2691"/>
                  </a:lnTo>
                  <a:cubicBezTo>
                    <a:pt x="5070" y="2569"/>
                    <a:pt x="5290" y="2275"/>
                    <a:pt x="5290" y="1957"/>
                  </a:cubicBezTo>
                  <a:cubicBezTo>
                    <a:pt x="5290" y="1638"/>
                    <a:pt x="5070" y="1369"/>
                    <a:pt x="4702" y="1246"/>
                  </a:cubicBezTo>
                  <a:lnTo>
                    <a:pt x="1152" y="22"/>
                  </a:lnTo>
                  <a:cubicBezTo>
                    <a:pt x="1104" y="8"/>
                    <a:pt x="1055" y="1"/>
                    <a:pt x="10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6" name="Google Shape;1676;p40"/>
            <p:cNvSpPr/>
            <p:nvPr/>
          </p:nvSpPr>
          <p:spPr>
            <a:xfrm>
              <a:off x="4494600" y="721550"/>
              <a:ext cx="165925" cy="207575"/>
            </a:xfrm>
            <a:custGeom>
              <a:avLst/>
              <a:gdLst/>
              <a:ahLst/>
              <a:cxnLst/>
              <a:rect l="l" t="t" r="r" b="b"/>
              <a:pathLst>
                <a:path w="6637" h="8303" extrusionOk="0">
                  <a:moveTo>
                    <a:pt x="539" y="1"/>
                  </a:moveTo>
                  <a:cubicBezTo>
                    <a:pt x="295" y="1"/>
                    <a:pt x="74" y="197"/>
                    <a:pt x="74" y="441"/>
                  </a:cubicBezTo>
                  <a:cubicBezTo>
                    <a:pt x="1" y="3062"/>
                    <a:pt x="662" y="5094"/>
                    <a:pt x="2009" y="6465"/>
                  </a:cubicBezTo>
                  <a:cubicBezTo>
                    <a:pt x="3772" y="8278"/>
                    <a:pt x="6074" y="8302"/>
                    <a:pt x="6172" y="8302"/>
                  </a:cubicBezTo>
                  <a:cubicBezTo>
                    <a:pt x="6417" y="8302"/>
                    <a:pt x="6637" y="8106"/>
                    <a:pt x="6637" y="7837"/>
                  </a:cubicBezTo>
                  <a:cubicBezTo>
                    <a:pt x="6637" y="7592"/>
                    <a:pt x="6417" y="7396"/>
                    <a:pt x="6172" y="7396"/>
                  </a:cubicBezTo>
                  <a:cubicBezTo>
                    <a:pt x="6147" y="7396"/>
                    <a:pt x="4139" y="7371"/>
                    <a:pt x="2670" y="5829"/>
                  </a:cubicBezTo>
                  <a:cubicBezTo>
                    <a:pt x="1494" y="4629"/>
                    <a:pt x="931" y="2817"/>
                    <a:pt x="1005" y="466"/>
                  </a:cubicBezTo>
                  <a:cubicBezTo>
                    <a:pt x="1005" y="221"/>
                    <a:pt x="809" y="1"/>
                    <a:pt x="5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7" name="Google Shape;1677;p40"/>
            <p:cNvSpPr/>
            <p:nvPr/>
          </p:nvSpPr>
          <p:spPr>
            <a:xfrm>
              <a:off x="5294150" y="1010675"/>
              <a:ext cx="181825" cy="143125"/>
            </a:xfrm>
            <a:custGeom>
              <a:avLst/>
              <a:gdLst/>
              <a:ahLst/>
              <a:cxnLst/>
              <a:rect l="l" t="t" r="r" b="b"/>
              <a:pathLst>
                <a:path w="7273" h="5725" extrusionOk="0">
                  <a:moveTo>
                    <a:pt x="5543" y="0"/>
                  </a:moveTo>
                  <a:cubicBezTo>
                    <a:pt x="5136" y="0"/>
                    <a:pt x="4726" y="153"/>
                    <a:pt x="4408" y="459"/>
                  </a:cubicBezTo>
                  <a:lnTo>
                    <a:pt x="3624" y="1243"/>
                  </a:lnTo>
                  <a:lnTo>
                    <a:pt x="2841" y="484"/>
                  </a:lnTo>
                  <a:cubicBezTo>
                    <a:pt x="2535" y="178"/>
                    <a:pt x="2130" y="25"/>
                    <a:pt x="1726" y="25"/>
                  </a:cubicBezTo>
                  <a:cubicBezTo>
                    <a:pt x="1322" y="25"/>
                    <a:pt x="918" y="178"/>
                    <a:pt x="612" y="484"/>
                  </a:cubicBezTo>
                  <a:cubicBezTo>
                    <a:pt x="0" y="1096"/>
                    <a:pt x="0" y="2100"/>
                    <a:pt x="612" y="2712"/>
                  </a:cubicBezTo>
                  <a:lnTo>
                    <a:pt x="3624" y="5724"/>
                  </a:lnTo>
                  <a:lnTo>
                    <a:pt x="6661" y="2688"/>
                  </a:lnTo>
                  <a:cubicBezTo>
                    <a:pt x="7273" y="2075"/>
                    <a:pt x="7273" y="1071"/>
                    <a:pt x="6661" y="459"/>
                  </a:cubicBezTo>
                  <a:cubicBezTo>
                    <a:pt x="6355" y="153"/>
                    <a:pt x="5951" y="0"/>
                    <a:pt x="554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8" name="Google Shape;1678;p40"/>
            <p:cNvSpPr/>
            <p:nvPr/>
          </p:nvSpPr>
          <p:spPr>
            <a:xfrm>
              <a:off x="5284950" y="997800"/>
              <a:ext cx="200225" cy="174350"/>
            </a:xfrm>
            <a:custGeom>
              <a:avLst/>
              <a:gdLst/>
              <a:ahLst/>
              <a:cxnLst/>
              <a:rect l="l" t="t" r="r" b="b"/>
              <a:pathLst>
                <a:path w="8009" h="6974" extrusionOk="0">
                  <a:moveTo>
                    <a:pt x="5902" y="1029"/>
                  </a:moveTo>
                  <a:cubicBezTo>
                    <a:pt x="6178" y="1029"/>
                    <a:pt x="6453" y="1133"/>
                    <a:pt x="6661" y="1341"/>
                  </a:cubicBezTo>
                  <a:cubicBezTo>
                    <a:pt x="6857" y="1537"/>
                    <a:pt x="6980" y="1807"/>
                    <a:pt x="6980" y="2076"/>
                  </a:cubicBezTo>
                  <a:cubicBezTo>
                    <a:pt x="6980" y="2370"/>
                    <a:pt x="6857" y="2639"/>
                    <a:pt x="6661" y="2835"/>
                  </a:cubicBezTo>
                  <a:lnTo>
                    <a:pt x="3992" y="5529"/>
                  </a:lnTo>
                  <a:lnTo>
                    <a:pt x="1348" y="2860"/>
                  </a:lnTo>
                  <a:cubicBezTo>
                    <a:pt x="1127" y="2664"/>
                    <a:pt x="1029" y="2394"/>
                    <a:pt x="1029" y="2101"/>
                  </a:cubicBezTo>
                  <a:cubicBezTo>
                    <a:pt x="1029" y="1831"/>
                    <a:pt x="1127" y="1562"/>
                    <a:pt x="1348" y="1366"/>
                  </a:cubicBezTo>
                  <a:cubicBezTo>
                    <a:pt x="1543" y="1146"/>
                    <a:pt x="1813" y="1048"/>
                    <a:pt x="2107" y="1048"/>
                  </a:cubicBezTo>
                  <a:cubicBezTo>
                    <a:pt x="2376" y="1048"/>
                    <a:pt x="2645" y="1146"/>
                    <a:pt x="2841" y="1341"/>
                  </a:cubicBezTo>
                  <a:lnTo>
                    <a:pt x="3992" y="2492"/>
                  </a:lnTo>
                  <a:lnTo>
                    <a:pt x="5143" y="1341"/>
                  </a:lnTo>
                  <a:cubicBezTo>
                    <a:pt x="5351" y="1133"/>
                    <a:pt x="5627" y="1029"/>
                    <a:pt x="5902" y="1029"/>
                  </a:cubicBezTo>
                  <a:close/>
                  <a:moveTo>
                    <a:pt x="5905" y="1"/>
                  </a:moveTo>
                  <a:cubicBezTo>
                    <a:pt x="5370" y="1"/>
                    <a:pt x="4837" y="203"/>
                    <a:pt x="4433" y="607"/>
                  </a:cubicBezTo>
                  <a:lnTo>
                    <a:pt x="3992" y="1048"/>
                  </a:lnTo>
                  <a:lnTo>
                    <a:pt x="3576" y="631"/>
                  </a:lnTo>
                  <a:cubicBezTo>
                    <a:pt x="3184" y="240"/>
                    <a:pt x="2645" y="19"/>
                    <a:pt x="2107" y="19"/>
                  </a:cubicBezTo>
                  <a:cubicBezTo>
                    <a:pt x="1543" y="19"/>
                    <a:pt x="1005" y="240"/>
                    <a:pt x="613" y="631"/>
                  </a:cubicBezTo>
                  <a:cubicBezTo>
                    <a:pt x="221" y="1023"/>
                    <a:pt x="1" y="1562"/>
                    <a:pt x="1" y="2101"/>
                  </a:cubicBezTo>
                  <a:cubicBezTo>
                    <a:pt x="1" y="2664"/>
                    <a:pt x="221" y="3203"/>
                    <a:pt x="613" y="3594"/>
                  </a:cubicBezTo>
                  <a:lnTo>
                    <a:pt x="3992" y="6974"/>
                  </a:lnTo>
                  <a:lnTo>
                    <a:pt x="7396" y="3570"/>
                  </a:lnTo>
                  <a:cubicBezTo>
                    <a:pt x="7788" y="3178"/>
                    <a:pt x="8008" y="2639"/>
                    <a:pt x="8008" y="2076"/>
                  </a:cubicBezTo>
                  <a:cubicBezTo>
                    <a:pt x="8008" y="1537"/>
                    <a:pt x="7788" y="999"/>
                    <a:pt x="7396" y="607"/>
                  </a:cubicBezTo>
                  <a:cubicBezTo>
                    <a:pt x="6980" y="203"/>
                    <a:pt x="6441" y="1"/>
                    <a:pt x="590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9" name="Google Shape;1679;p40"/>
            <p:cNvSpPr/>
            <p:nvPr/>
          </p:nvSpPr>
          <p:spPr>
            <a:xfrm>
              <a:off x="5376775" y="1083925"/>
              <a:ext cx="89425" cy="39875"/>
            </a:xfrm>
            <a:custGeom>
              <a:avLst/>
              <a:gdLst/>
              <a:ahLst/>
              <a:cxnLst/>
              <a:rect l="l" t="t" r="r" b="b"/>
              <a:pathLst>
                <a:path w="3577" h="1595" extrusionOk="0">
                  <a:moveTo>
                    <a:pt x="2987" y="1"/>
                  </a:moveTo>
                  <a:cubicBezTo>
                    <a:pt x="2813" y="1"/>
                    <a:pt x="2644" y="87"/>
                    <a:pt x="2548" y="247"/>
                  </a:cubicBezTo>
                  <a:cubicBezTo>
                    <a:pt x="2425" y="468"/>
                    <a:pt x="2278" y="541"/>
                    <a:pt x="2180" y="541"/>
                  </a:cubicBezTo>
                  <a:cubicBezTo>
                    <a:pt x="2127" y="552"/>
                    <a:pt x="2071" y="558"/>
                    <a:pt x="2013" y="558"/>
                  </a:cubicBezTo>
                  <a:cubicBezTo>
                    <a:pt x="1574" y="558"/>
                    <a:pt x="1056" y="258"/>
                    <a:pt x="882" y="149"/>
                  </a:cubicBezTo>
                  <a:cubicBezTo>
                    <a:pt x="795" y="81"/>
                    <a:pt x="692" y="48"/>
                    <a:pt x="588" y="48"/>
                  </a:cubicBezTo>
                  <a:cubicBezTo>
                    <a:pt x="432" y="48"/>
                    <a:pt x="276" y="124"/>
                    <a:pt x="172" y="272"/>
                  </a:cubicBezTo>
                  <a:cubicBezTo>
                    <a:pt x="1" y="492"/>
                    <a:pt x="74" y="811"/>
                    <a:pt x="295" y="982"/>
                  </a:cubicBezTo>
                  <a:cubicBezTo>
                    <a:pt x="393" y="1055"/>
                    <a:pt x="1176" y="1594"/>
                    <a:pt x="2009" y="1594"/>
                  </a:cubicBezTo>
                  <a:cubicBezTo>
                    <a:pt x="2131" y="1594"/>
                    <a:pt x="2254" y="1570"/>
                    <a:pt x="2376" y="1545"/>
                  </a:cubicBezTo>
                  <a:cubicBezTo>
                    <a:pt x="2817" y="1472"/>
                    <a:pt x="3184" y="1202"/>
                    <a:pt x="3429" y="786"/>
                  </a:cubicBezTo>
                  <a:cubicBezTo>
                    <a:pt x="3576" y="541"/>
                    <a:pt x="3503" y="223"/>
                    <a:pt x="3258" y="76"/>
                  </a:cubicBezTo>
                  <a:cubicBezTo>
                    <a:pt x="3173" y="25"/>
                    <a:pt x="3079" y="1"/>
                    <a:pt x="29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0" name="Google Shape;1680;p40"/>
            <p:cNvSpPr/>
            <p:nvPr/>
          </p:nvSpPr>
          <p:spPr>
            <a:xfrm>
              <a:off x="4416850" y="629650"/>
              <a:ext cx="182475" cy="143350"/>
            </a:xfrm>
            <a:custGeom>
              <a:avLst/>
              <a:gdLst/>
              <a:ahLst/>
              <a:cxnLst/>
              <a:rect l="l" t="t" r="r" b="b"/>
              <a:pathLst>
                <a:path w="7299" h="5734" extrusionOk="0">
                  <a:moveTo>
                    <a:pt x="5538" y="0"/>
                  </a:moveTo>
                  <a:cubicBezTo>
                    <a:pt x="5135" y="0"/>
                    <a:pt x="4736" y="153"/>
                    <a:pt x="4433" y="469"/>
                  </a:cubicBezTo>
                  <a:lnTo>
                    <a:pt x="3649" y="1252"/>
                  </a:lnTo>
                  <a:lnTo>
                    <a:pt x="2866" y="493"/>
                  </a:lnTo>
                  <a:cubicBezTo>
                    <a:pt x="2560" y="175"/>
                    <a:pt x="2156" y="16"/>
                    <a:pt x="1752" y="16"/>
                  </a:cubicBezTo>
                  <a:cubicBezTo>
                    <a:pt x="1348" y="16"/>
                    <a:pt x="944" y="175"/>
                    <a:pt x="637" y="493"/>
                  </a:cubicBezTo>
                  <a:cubicBezTo>
                    <a:pt x="1" y="1105"/>
                    <a:pt x="1" y="2109"/>
                    <a:pt x="637" y="2722"/>
                  </a:cubicBezTo>
                  <a:lnTo>
                    <a:pt x="3649" y="5734"/>
                  </a:lnTo>
                  <a:lnTo>
                    <a:pt x="6686" y="2697"/>
                  </a:lnTo>
                  <a:cubicBezTo>
                    <a:pt x="7298" y="2085"/>
                    <a:pt x="7298" y="1081"/>
                    <a:pt x="6686" y="469"/>
                  </a:cubicBezTo>
                  <a:cubicBezTo>
                    <a:pt x="6365" y="160"/>
                    <a:pt x="5949" y="0"/>
                    <a:pt x="553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1" name="Google Shape;1681;p40"/>
            <p:cNvSpPr/>
            <p:nvPr/>
          </p:nvSpPr>
          <p:spPr>
            <a:xfrm>
              <a:off x="4408275" y="617025"/>
              <a:ext cx="205125" cy="174350"/>
            </a:xfrm>
            <a:custGeom>
              <a:avLst/>
              <a:gdLst/>
              <a:ahLst/>
              <a:cxnLst/>
              <a:rect l="l" t="t" r="r" b="b"/>
              <a:pathLst>
                <a:path w="8205" h="6974" extrusionOk="0">
                  <a:moveTo>
                    <a:pt x="5903" y="1004"/>
                  </a:moveTo>
                  <a:cubicBezTo>
                    <a:pt x="6178" y="1004"/>
                    <a:pt x="6454" y="1108"/>
                    <a:pt x="6662" y="1317"/>
                  </a:cubicBezTo>
                  <a:cubicBezTo>
                    <a:pt x="6858" y="1537"/>
                    <a:pt x="6980" y="1806"/>
                    <a:pt x="6980" y="2076"/>
                  </a:cubicBezTo>
                  <a:cubicBezTo>
                    <a:pt x="6980" y="2370"/>
                    <a:pt x="6858" y="2639"/>
                    <a:pt x="6662" y="2835"/>
                  </a:cubicBezTo>
                  <a:lnTo>
                    <a:pt x="3992" y="5528"/>
                  </a:lnTo>
                  <a:lnTo>
                    <a:pt x="1323" y="2859"/>
                  </a:lnTo>
                  <a:cubicBezTo>
                    <a:pt x="1127" y="2663"/>
                    <a:pt x="1029" y="2394"/>
                    <a:pt x="1029" y="2100"/>
                  </a:cubicBezTo>
                  <a:cubicBezTo>
                    <a:pt x="1029" y="1831"/>
                    <a:pt x="1127" y="1561"/>
                    <a:pt x="1323" y="1341"/>
                  </a:cubicBezTo>
                  <a:cubicBezTo>
                    <a:pt x="1544" y="1145"/>
                    <a:pt x="1813" y="1047"/>
                    <a:pt x="2082" y="1047"/>
                  </a:cubicBezTo>
                  <a:cubicBezTo>
                    <a:pt x="2376" y="1047"/>
                    <a:pt x="2646" y="1145"/>
                    <a:pt x="2842" y="1341"/>
                  </a:cubicBezTo>
                  <a:lnTo>
                    <a:pt x="3992" y="2492"/>
                  </a:lnTo>
                  <a:lnTo>
                    <a:pt x="5143" y="1317"/>
                  </a:lnTo>
                  <a:cubicBezTo>
                    <a:pt x="5352" y="1108"/>
                    <a:pt x="5627" y="1004"/>
                    <a:pt x="5903" y="1004"/>
                  </a:cubicBezTo>
                  <a:close/>
                  <a:moveTo>
                    <a:pt x="5899" y="0"/>
                  </a:moveTo>
                  <a:cubicBezTo>
                    <a:pt x="5364" y="0"/>
                    <a:pt x="4825" y="202"/>
                    <a:pt x="4409" y="606"/>
                  </a:cubicBezTo>
                  <a:lnTo>
                    <a:pt x="3992" y="1047"/>
                  </a:lnTo>
                  <a:lnTo>
                    <a:pt x="3576" y="631"/>
                  </a:lnTo>
                  <a:cubicBezTo>
                    <a:pt x="3184" y="239"/>
                    <a:pt x="2646" y="19"/>
                    <a:pt x="2082" y="19"/>
                  </a:cubicBezTo>
                  <a:cubicBezTo>
                    <a:pt x="1519" y="19"/>
                    <a:pt x="1005" y="239"/>
                    <a:pt x="613" y="631"/>
                  </a:cubicBezTo>
                  <a:cubicBezTo>
                    <a:pt x="221" y="1023"/>
                    <a:pt x="1" y="1561"/>
                    <a:pt x="1" y="2100"/>
                  </a:cubicBezTo>
                  <a:cubicBezTo>
                    <a:pt x="1" y="2663"/>
                    <a:pt x="221" y="3202"/>
                    <a:pt x="613" y="3594"/>
                  </a:cubicBezTo>
                  <a:lnTo>
                    <a:pt x="3992" y="6973"/>
                  </a:lnTo>
                  <a:lnTo>
                    <a:pt x="7372" y="3569"/>
                  </a:lnTo>
                  <a:cubicBezTo>
                    <a:pt x="8204" y="2761"/>
                    <a:pt x="8204" y="1414"/>
                    <a:pt x="7372" y="606"/>
                  </a:cubicBezTo>
                  <a:cubicBezTo>
                    <a:pt x="6968" y="202"/>
                    <a:pt x="6435" y="0"/>
                    <a:pt x="58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82" name="Google Shape;1682;p40"/>
          <p:cNvGrpSpPr/>
          <p:nvPr/>
        </p:nvGrpSpPr>
        <p:grpSpPr>
          <a:xfrm>
            <a:off x="1207000" y="891003"/>
            <a:ext cx="207200" cy="207200"/>
            <a:chOff x="1666623" y="2623621"/>
            <a:chExt cx="155400" cy="155400"/>
          </a:xfrm>
        </p:grpSpPr>
        <p:sp>
          <p:nvSpPr>
            <p:cNvPr id="1683" name="Google Shape;1683;p4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4" name="Google Shape;1684;p40"/>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85" name="Google Shape;1685;p40"/>
          <p:cNvGrpSpPr/>
          <p:nvPr/>
        </p:nvGrpSpPr>
        <p:grpSpPr>
          <a:xfrm flipH="1">
            <a:off x="606178" y="352008"/>
            <a:ext cx="600812" cy="658788"/>
            <a:chOff x="1584644" y="2497374"/>
            <a:chExt cx="450609" cy="494091"/>
          </a:xfrm>
        </p:grpSpPr>
        <p:sp>
          <p:nvSpPr>
            <p:cNvPr id="1686" name="Google Shape;1686;p4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7" name="Google Shape;1687;p4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 name="TextBox 25">
            <a:extLst>
              <a:ext uri="{FF2B5EF4-FFF2-40B4-BE49-F238E27FC236}">
                <a16:creationId xmlns:a16="http://schemas.microsoft.com/office/drawing/2014/main" id="{7CE8EA21-E873-FA47-8D2E-75CD1CE4AC31}"/>
              </a:ext>
            </a:extLst>
          </p:cNvPr>
          <p:cNvSpPr txBox="1"/>
          <p:nvPr/>
        </p:nvSpPr>
        <p:spPr>
          <a:xfrm>
            <a:off x="2054806" y="2200204"/>
            <a:ext cx="9853599" cy="646331"/>
          </a:xfrm>
          <a:prstGeom prst="rect">
            <a:avLst/>
          </a:prstGeom>
          <a:noFill/>
        </p:spPr>
        <p:txBody>
          <a:bodyPr wrap="square" rtlCol="0">
            <a:spAutoFit/>
          </a:bodyPr>
          <a:lstStyle/>
          <a:p>
            <a:pPr defTabSz="1219170">
              <a:buClr>
                <a:srgbClr val="000000"/>
              </a:buClr>
            </a:pPr>
            <a:r>
              <a:rPr lang="en-US" sz="36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6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03" name="TextBox 102">
            <a:extLst>
              <a:ext uri="{FF2B5EF4-FFF2-40B4-BE49-F238E27FC236}">
                <a16:creationId xmlns:a16="http://schemas.microsoft.com/office/drawing/2014/main" id="{1461E586-5C4E-3F49-9473-5C2FA7710907}"/>
              </a:ext>
            </a:extLst>
          </p:cNvPr>
          <p:cNvSpPr txBox="1"/>
          <p:nvPr/>
        </p:nvSpPr>
        <p:spPr>
          <a:xfrm>
            <a:off x="713628" y="4595521"/>
            <a:ext cx="9299621" cy="584775"/>
          </a:xfrm>
          <a:prstGeom prst="rect">
            <a:avLst/>
          </a:prstGeom>
          <a:noFill/>
        </p:spPr>
        <p:txBody>
          <a:bodyPr wrap="square" rtlCol="0">
            <a:spAutoFit/>
          </a:bodyPr>
          <a:lstStyle/>
          <a:p>
            <a:pPr algn="r" defTabSz="1219170">
              <a:buClr>
                <a:srgbClr val="000000"/>
              </a:buClr>
            </a:pPr>
            <a:r>
              <a:rPr lang="en-US" sz="3200" b="1" kern="0">
                <a:solidFill>
                  <a:srgbClr val="0070C0"/>
                </a:solidFill>
                <a:latin typeface="Times New Roman" panose="02020603050405020304" pitchFamily="18" charset="0"/>
                <a:cs typeface="Times New Roman" panose="02020603050405020304" pitchFamily="18" charset="0"/>
                <a:sym typeface="Arial"/>
              </a:rPr>
              <a:t>2. Tình hình văn hóa trong các thế kỉ XVI - XVIII</a:t>
            </a:r>
          </a:p>
        </p:txBody>
      </p:sp>
      <p:sp>
        <p:nvSpPr>
          <p:cNvPr id="29" name="TextBox 28">
            <a:extLst>
              <a:ext uri="{FF2B5EF4-FFF2-40B4-BE49-F238E27FC236}">
                <a16:creationId xmlns:a16="http://schemas.microsoft.com/office/drawing/2014/main" id="{62CF8174-C8E2-6F48-9ADF-8A5B975D519A}"/>
              </a:ext>
            </a:extLst>
          </p:cNvPr>
          <p:cNvSpPr txBox="1"/>
          <p:nvPr/>
        </p:nvSpPr>
        <p:spPr>
          <a:xfrm>
            <a:off x="4155768" y="352008"/>
            <a:ext cx="4414624" cy="830997"/>
          </a:xfrm>
          <a:prstGeom prst="rect">
            <a:avLst/>
          </a:prstGeom>
          <a:noFill/>
        </p:spPr>
        <p:txBody>
          <a:bodyPr wrap="square" rtlCol="0">
            <a:spAutoFit/>
          </a:bodyPr>
          <a:lstStyle/>
          <a:p>
            <a:pPr defTabSz="1219170">
              <a:buClr>
                <a:srgbClr val="000000"/>
              </a:buClr>
            </a:pPr>
            <a:r>
              <a:rPr lang="en-VN" sz="4800" b="1" kern="0">
                <a:solidFill>
                  <a:srgbClr val="FF0000"/>
                </a:solidFill>
                <a:latin typeface="Times New Roman" panose="02020603050405020304" pitchFamily="18" charset="0"/>
                <a:cs typeface="Times New Roman" panose="02020603050405020304" pitchFamily="18" charset="0"/>
                <a:sym typeface="Arial"/>
              </a:rPr>
              <a:t>NỘI DUNG</a:t>
            </a:r>
            <a:endParaRPr lang="en-VN" sz="4800" b="1" kern="0" dirty="0">
              <a:solidFill>
                <a:srgbClr val="FF0000"/>
              </a:solidFill>
              <a:latin typeface="Times New Roman" panose="02020603050405020304" pitchFamily="18" charset="0"/>
              <a:cs typeface="Times New Roman" panose="02020603050405020304" pitchFamily="18" charset="0"/>
              <a:sym typeface="Arial"/>
            </a:endParaRPr>
          </a:p>
        </p:txBody>
      </p:sp>
      <p:grpSp>
        <p:nvGrpSpPr>
          <p:cNvPr id="27" name="Google Shape;1682;p40">
            <a:extLst>
              <a:ext uri="{FF2B5EF4-FFF2-40B4-BE49-F238E27FC236}">
                <a16:creationId xmlns:a16="http://schemas.microsoft.com/office/drawing/2014/main" id="{0C2E6E05-6F2F-864A-D3E4-C87C692EB598}"/>
              </a:ext>
            </a:extLst>
          </p:cNvPr>
          <p:cNvGrpSpPr/>
          <p:nvPr/>
        </p:nvGrpSpPr>
        <p:grpSpPr>
          <a:xfrm>
            <a:off x="1273199" y="3927300"/>
            <a:ext cx="207200" cy="207200"/>
            <a:chOff x="1666623" y="2623621"/>
            <a:chExt cx="155400" cy="155400"/>
          </a:xfrm>
        </p:grpSpPr>
        <p:sp>
          <p:nvSpPr>
            <p:cNvPr id="28" name="Google Shape;1683;p40">
              <a:extLst>
                <a:ext uri="{FF2B5EF4-FFF2-40B4-BE49-F238E27FC236}">
                  <a16:creationId xmlns:a16="http://schemas.microsoft.com/office/drawing/2014/main" id="{113BB405-D8FF-7C24-15F5-F0BFB982D6F5}"/>
                </a:ext>
              </a:extLst>
            </p:cNvPr>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684;p40">
              <a:extLst>
                <a:ext uri="{FF2B5EF4-FFF2-40B4-BE49-F238E27FC236}">
                  <a16:creationId xmlns:a16="http://schemas.microsoft.com/office/drawing/2014/main" id="{673F410B-D31A-ED2E-D0EF-ACEC7D0B62C8}"/>
                </a:ext>
              </a:extLst>
            </p:cNvPr>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2" name="Picture 31" descr="A picture containing text&#10;&#10;Description automatically generated">
            <a:extLst>
              <a:ext uri="{FF2B5EF4-FFF2-40B4-BE49-F238E27FC236}">
                <a16:creationId xmlns:a16="http://schemas.microsoft.com/office/drawing/2014/main" id="{53A5FD75-1FA9-16A9-EECF-EC93DE4D1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13"/>
                                        </p:tgtEl>
                                        <p:attrNameLst>
                                          <p:attrName>style.visibility</p:attrName>
                                        </p:attrNameLst>
                                      </p:cBhvr>
                                      <p:to>
                                        <p:strVal val="visible"/>
                                      </p:to>
                                    </p:set>
                                    <p:animEffect transition="in" filter="wipe(left)">
                                      <p:cBhvr>
                                        <p:cTn id="7" dur="500"/>
                                        <p:tgtEl>
                                          <p:spTgt spid="1613"/>
                                        </p:tgtEl>
                                      </p:cBhvr>
                                    </p:animEffect>
                                  </p:childTnLst>
                                </p:cTn>
                              </p:par>
                              <p:par>
                                <p:cTn id="8" presetID="22" presetClass="entr" presetSubtype="8" fill="hold" nodeType="withEffect">
                                  <p:stCondLst>
                                    <p:cond delay="0"/>
                                  </p:stCondLst>
                                  <p:childTnLst>
                                    <p:set>
                                      <p:cBhvr>
                                        <p:cTn id="9" dur="1" fill="hold">
                                          <p:stCondLst>
                                            <p:cond delay="0"/>
                                          </p:stCondLst>
                                        </p:cTn>
                                        <p:tgtEl>
                                          <p:spTgt spid="1615"/>
                                        </p:tgtEl>
                                        <p:attrNameLst>
                                          <p:attrName>style.visibility</p:attrName>
                                        </p:attrNameLst>
                                      </p:cBhvr>
                                      <p:to>
                                        <p:strVal val="visible"/>
                                      </p:to>
                                    </p:set>
                                    <p:animEffect transition="in" filter="wipe(left)">
                                      <p:cBhvr>
                                        <p:cTn id="10" dur="500"/>
                                        <p:tgtEl>
                                          <p:spTgt spid="16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612"/>
                                        </p:tgtEl>
                                        <p:attrNameLst>
                                          <p:attrName>style.visibility</p:attrName>
                                        </p:attrNameLst>
                                      </p:cBhvr>
                                      <p:to>
                                        <p:strVal val="visible"/>
                                      </p:to>
                                    </p:set>
                                    <p:animEffect transition="in" filter="wipe(right)">
                                      <p:cBhvr>
                                        <p:cTn id="18" dur="500"/>
                                        <p:tgtEl>
                                          <p:spTgt spid="1612"/>
                                        </p:tgtEl>
                                      </p:cBhvr>
                                    </p:animEffect>
                                  </p:childTnLst>
                                </p:cTn>
                              </p:par>
                              <p:par>
                                <p:cTn id="19" presetID="22" presetClass="entr" presetSubtype="2" fill="hold" nodeType="withEffect">
                                  <p:stCondLst>
                                    <p:cond delay="0"/>
                                  </p:stCondLst>
                                  <p:childTnLst>
                                    <p:set>
                                      <p:cBhvr>
                                        <p:cTn id="20" dur="1" fill="hold">
                                          <p:stCondLst>
                                            <p:cond delay="0"/>
                                          </p:stCondLst>
                                        </p:cTn>
                                        <p:tgtEl>
                                          <p:spTgt spid="1650"/>
                                        </p:tgtEl>
                                        <p:attrNameLst>
                                          <p:attrName>style.visibility</p:attrName>
                                        </p:attrNameLst>
                                      </p:cBhvr>
                                      <p:to>
                                        <p:strVal val="visible"/>
                                      </p:to>
                                    </p:set>
                                    <p:animEffect transition="in" filter="wipe(right)">
                                      <p:cBhvr>
                                        <p:cTn id="21" dur="500"/>
                                        <p:tgtEl>
                                          <p:spTgt spid="1650"/>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wipe(right)">
                                      <p:cBhvr>
                                        <p:cTn id="2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2" grpId="0" animBg="1"/>
      <p:bldP spid="1613" grpId="0" animBg="1"/>
      <p:bldP spid="26" grpId="0"/>
      <p:bldP spid="10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64"/>
        <p:cNvGrpSpPr/>
        <p:nvPr/>
      </p:nvGrpSpPr>
      <p:grpSpPr>
        <a:xfrm>
          <a:off x="0" y="0"/>
          <a:ext cx="0" cy="0"/>
          <a:chOff x="0" y="0"/>
          <a:chExt cx="0" cy="0"/>
        </a:xfrm>
      </p:grpSpPr>
      <p:grpSp>
        <p:nvGrpSpPr>
          <p:cNvPr id="1467" name="Google Shape;1467;p38"/>
          <p:cNvGrpSpPr/>
          <p:nvPr/>
        </p:nvGrpSpPr>
        <p:grpSpPr>
          <a:xfrm>
            <a:off x="11334927" y="1080839"/>
            <a:ext cx="207200" cy="207200"/>
            <a:chOff x="1666623" y="2623621"/>
            <a:chExt cx="155400" cy="155400"/>
          </a:xfrm>
        </p:grpSpPr>
        <p:sp>
          <p:nvSpPr>
            <p:cNvPr id="1468" name="Google Shape;1468;p3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8"/>
            <p:cNvSpPr/>
            <p:nvPr/>
          </p:nvSpPr>
          <p:spPr>
            <a:xfrm>
              <a:off x="1666623" y="2623621"/>
              <a:ext cx="155400" cy="155400"/>
            </a:xfrm>
            <a:prstGeom prst="star4">
              <a:avLst>
                <a:gd name="adj" fmla="val 23855"/>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0" name="Google Shape;1470;p38"/>
          <p:cNvGrpSpPr/>
          <p:nvPr/>
        </p:nvGrpSpPr>
        <p:grpSpPr>
          <a:xfrm flipH="1">
            <a:off x="10734105" y="541843"/>
            <a:ext cx="600812" cy="658788"/>
            <a:chOff x="1584644" y="2497374"/>
            <a:chExt cx="450609" cy="494091"/>
          </a:xfrm>
        </p:grpSpPr>
        <p:sp>
          <p:nvSpPr>
            <p:cNvPr id="1471" name="Google Shape;1471;p38"/>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38"/>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12">
            <a:extLst>
              <a:ext uri="{FF2B5EF4-FFF2-40B4-BE49-F238E27FC236}">
                <a16:creationId xmlns:a16="http://schemas.microsoft.com/office/drawing/2014/main" id="{8F10FA79-B122-FC4D-8DDE-0A8CA3A80A8E}"/>
              </a:ext>
            </a:extLst>
          </p:cNvPr>
          <p:cNvSpPr>
            <a:spLocks noChangeArrowheads="1"/>
          </p:cNvSpPr>
          <p:nvPr/>
        </p:nvSpPr>
        <p:spPr bwMode="auto">
          <a:xfrm>
            <a:off x="761096" y="1320769"/>
            <a:ext cx="997300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6" name="Rectangle 13">
            <a:extLst>
              <a:ext uri="{FF2B5EF4-FFF2-40B4-BE49-F238E27FC236}">
                <a16:creationId xmlns:a16="http://schemas.microsoft.com/office/drawing/2014/main" id="{911684FC-1E0C-2E4C-9667-E6E76DAE88EB}"/>
              </a:ext>
            </a:extLst>
          </p:cNvPr>
          <p:cNvSpPr>
            <a:spLocks noChangeArrowheads="1"/>
          </p:cNvSpPr>
          <p:nvPr/>
        </p:nvSpPr>
        <p:spPr bwMode="auto">
          <a:xfrm>
            <a:off x="1087326" y="2648846"/>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a</a:t>
            </a:r>
            <a:r>
              <a:rPr kumimoji="0" lang="en-US" altLang="en-US" sz="3200" b="1" i="1" u="none" strike="noStrike" kern="0" cap="none" spc="0" normalizeH="0" baseline="0" noProof="0">
                <a:ln>
                  <a:noFill/>
                </a:ln>
                <a:solidFill>
                  <a:srgbClr val="FF0000"/>
                </a:solidFill>
                <a:effectLst/>
                <a:uLnTx/>
                <a:uFillTx/>
                <a:latin typeface="Times New Roman" panose="02020603050405020304" pitchFamily="18" charset="0"/>
                <a:ea typeface="+mn-ea"/>
                <a:cs typeface="Arial"/>
                <a:sym typeface="Arial"/>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Nông</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nghiệp</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a:t>
            </a:r>
          </a:p>
        </p:txBody>
      </p:sp>
      <p:graphicFrame>
        <p:nvGraphicFramePr>
          <p:cNvPr id="18" name="Table 17">
            <a:extLst>
              <a:ext uri="{FF2B5EF4-FFF2-40B4-BE49-F238E27FC236}">
                <a16:creationId xmlns:a16="http://schemas.microsoft.com/office/drawing/2014/main" id="{76368D56-0D38-244F-855C-E0E754434B39}"/>
              </a:ext>
            </a:extLst>
          </p:cNvPr>
          <p:cNvGraphicFramePr>
            <a:graphicFrameLocks noGrp="1"/>
          </p:cNvGraphicFramePr>
          <p:nvPr>
            <p:extLst>
              <p:ext uri="{D42A27DB-BD31-4B8C-83A1-F6EECF244321}">
                <p14:modId xmlns:p14="http://schemas.microsoft.com/office/powerpoint/2010/main" val="763818481"/>
              </p:ext>
            </p:extLst>
          </p:nvPr>
        </p:nvGraphicFramePr>
        <p:xfrm>
          <a:off x="5794476" y="2034946"/>
          <a:ext cx="5959374" cy="4412060"/>
        </p:xfrm>
        <a:graphic>
          <a:graphicData uri="http://schemas.openxmlformats.org/drawingml/2006/table">
            <a:tbl>
              <a:tblPr firstRow="1" firstCol="1" bandRow="1"/>
              <a:tblGrid>
                <a:gridCol w="3192521">
                  <a:extLst>
                    <a:ext uri="{9D8B030D-6E8A-4147-A177-3AD203B41FA5}">
                      <a16:colId xmlns:a16="http://schemas.microsoft.com/office/drawing/2014/main" val="20000"/>
                    </a:ext>
                  </a:extLst>
                </a:gridCol>
                <a:gridCol w="2766853">
                  <a:extLst>
                    <a:ext uri="{9D8B030D-6E8A-4147-A177-3AD203B41FA5}">
                      <a16:colId xmlns:a16="http://schemas.microsoft.com/office/drawing/2014/main" val="20001"/>
                    </a:ext>
                  </a:extLst>
                </a:gridCol>
              </a:tblGrid>
              <a:tr h="14385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r>
                        <a:rPr lang="en-US" sz="2400" dirty="0">
                          <a:solidFill>
                            <a:schemeClr val="tx1"/>
                          </a:solidFill>
                          <a:effectLst/>
                          <a:latin typeface="Times New Roman"/>
                          <a:ea typeface="Times New Roman"/>
                          <a:cs typeface="Times New Roman"/>
                        </a:rPr>
                        <a:t> </a:t>
                      </a:r>
                      <a:endParaRPr lang="en-US" sz="2400"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2400" b="1" dirty="0" err="1">
                          <a:solidFill>
                            <a:schemeClr val="tx1"/>
                          </a:solidFill>
                          <a:effectLst/>
                          <a:latin typeface="Times New Roman"/>
                          <a:ea typeface="Times New Roman"/>
                          <a:cs typeface="Times New Roman"/>
                        </a:rPr>
                        <a:t>Tình</a:t>
                      </a:r>
                      <a:r>
                        <a:rPr lang="en-US" sz="2400" b="1" dirty="0">
                          <a:solidFill>
                            <a:schemeClr val="tx1"/>
                          </a:solidFill>
                          <a:effectLst/>
                          <a:latin typeface="Times New Roman"/>
                          <a:ea typeface="Times New Roman"/>
                          <a:cs typeface="Times New Roman"/>
                        </a:rPr>
                        <a:t> </a:t>
                      </a:r>
                      <a:r>
                        <a:rPr lang="en-US" sz="2400" b="1" err="1">
                          <a:solidFill>
                            <a:schemeClr val="tx1"/>
                          </a:solidFill>
                          <a:effectLst/>
                          <a:latin typeface="Times New Roman"/>
                          <a:ea typeface="Times New Roman"/>
                          <a:cs typeface="Times New Roman"/>
                        </a:rPr>
                        <a:t>hình</a:t>
                      </a:r>
                      <a:r>
                        <a:rPr lang="en-US" sz="2400" b="1">
                          <a:solidFill>
                            <a:schemeClr val="tx1"/>
                          </a:solidFill>
                          <a:effectLst/>
                          <a:latin typeface="Times New Roman"/>
                          <a:ea typeface="Times New Roman"/>
                          <a:cs typeface="Times New Roman"/>
                        </a:rPr>
                        <a:t> nông nghiệp</a:t>
                      </a:r>
                      <a:endParaRPr lang="en-US" sz="2400" b="1"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12260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2400" dirty="0">
                          <a:effectLst/>
                          <a:latin typeface="Times New Roman"/>
                          <a:ea typeface="Times New Roman"/>
                          <a:cs typeface="Times New Roman"/>
                        </a:rPr>
                        <a:t> </a:t>
                      </a:r>
                      <a:endParaRPr lang="en-US" sz="2400" dirty="0">
                        <a:effectLst/>
                        <a:latin typeface="Calibri"/>
                        <a:ea typeface="Times New Roman"/>
                        <a:cs typeface="Times New Roman"/>
                      </a:endParaRPr>
                    </a:p>
                    <a:p>
                      <a:pPr algn="ctr">
                        <a:lnSpc>
                          <a:spcPct val="115000"/>
                        </a:lnSpc>
                        <a:spcAft>
                          <a:spcPts val="0"/>
                        </a:spcAft>
                      </a:pPr>
                      <a:r>
                        <a:rPr lang="en-US" sz="2400" b="1" dirty="0" err="1">
                          <a:solidFill>
                            <a:srgbClr val="FF0000"/>
                          </a:solidFill>
                          <a:effectLst/>
                          <a:latin typeface="Times New Roman"/>
                          <a:ea typeface="Times New Roman"/>
                          <a:cs typeface="Times New Roman"/>
                        </a:rPr>
                        <a:t>Ở</a:t>
                      </a:r>
                      <a:r>
                        <a:rPr lang="en-US" sz="2400" b="1" dirty="0">
                          <a:solidFill>
                            <a:srgbClr val="FF0000"/>
                          </a:solidFill>
                          <a:effectLst/>
                          <a:latin typeface="Times New Roman"/>
                          <a:ea typeface="Times New Roman"/>
                          <a:cs typeface="Times New Roman"/>
                        </a:rPr>
                        <a:t> ĐÀNG NGOÀI</a:t>
                      </a:r>
                      <a:endParaRPr lang="en-US" sz="2400" b="1" dirty="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24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4751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2400" dirty="0">
                          <a:effectLst/>
                          <a:latin typeface="Times New Roman"/>
                          <a:ea typeface="Times New Roman"/>
                          <a:cs typeface="Times New Roman"/>
                        </a:rPr>
                        <a:t> </a:t>
                      </a:r>
                      <a:endParaRPr lang="en-US" sz="2400" dirty="0">
                        <a:effectLst/>
                        <a:latin typeface="Calibri"/>
                        <a:ea typeface="Times New Roman"/>
                        <a:cs typeface="Times New Roman"/>
                      </a:endParaRPr>
                    </a:p>
                    <a:p>
                      <a:pPr algn="ctr">
                        <a:lnSpc>
                          <a:spcPct val="115000"/>
                        </a:lnSpc>
                        <a:spcAft>
                          <a:spcPts val="0"/>
                        </a:spcAft>
                      </a:pPr>
                      <a:r>
                        <a:rPr lang="en-US" sz="2400" b="1" dirty="0" err="1">
                          <a:solidFill>
                            <a:srgbClr val="0070C0"/>
                          </a:solidFill>
                          <a:effectLst/>
                          <a:latin typeface="Times New Roman"/>
                          <a:ea typeface="Times New Roman"/>
                          <a:cs typeface="Times New Roman"/>
                        </a:rPr>
                        <a:t>Ở</a:t>
                      </a:r>
                      <a:r>
                        <a:rPr lang="en-US" sz="2400" b="1" dirty="0">
                          <a:solidFill>
                            <a:srgbClr val="0070C0"/>
                          </a:solidFill>
                          <a:effectLst/>
                          <a:latin typeface="Times New Roman"/>
                          <a:ea typeface="Times New Roman"/>
                          <a:cs typeface="Times New Roman"/>
                        </a:rPr>
                        <a:t> ĐÀNG TRONG</a:t>
                      </a:r>
                      <a:endParaRPr lang="en-US" sz="2400" b="1" dirty="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24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pSp>
        <p:nvGrpSpPr>
          <p:cNvPr id="8" name="Group 7">
            <a:extLst>
              <a:ext uri="{FF2B5EF4-FFF2-40B4-BE49-F238E27FC236}">
                <a16:creationId xmlns:a16="http://schemas.microsoft.com/office/drawing/2014/main" id="{E71AF85A-BB4E-494D-AC21-16D299AF7D98}"/>
              </a:ext>
            </a:extLst>
          </p:cNvPr>
          <p:cNvGrpSpPr/>
          <p:nvPr/>
        </p:nvGrpSpPr>
        <p:grpSpPr>
          <a:xfrm>
            <a:off x="779647" y="3484451"/>
            <a:ext cx="4925929" cy="2762871"/>
            <a:chOff x="708775" y="1921694"/>
            <a:chExt cx="3489599" cy="2072154"/>
          </a:xfrm>
        </p:grpSpPr>
        <p:pic>
          <p:nvPicPr>
            <p:cNvPr id="1026" name="Picture 2" descr="Hình ảnh Màu Nâu Hoa Văn Châu Âu Hình Vuông đường Viền, Liệu, Châu, Phong  Cách Dễ Thương miễn phí tải tập tin PNG PSDComment và Vector">
              <a:extLst>
                <a:ext uri="{FF2B5EF4-FFF2-40B4-BE49-F238E27FC236}">
                  <a16:creationId xmlns:a16="http://schemas.microsoft.com/office/drawing/2014/main" id="{026AD84C-401E-724E-99D3-DD6AD81CBD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5" t="24736" r="1445" b="25066"/>
            <a:stretch/>
          </p:blipFill>
          <p:spPr bwMode="auto">
            <a:xfrm>
              <a:off x="708775" y="1921694"/>
              <a:ext cx="3489599" cy="18821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81B545-DC8D-1245-931B-5EA30B19938C}"/>
                </a:ext>
              </a:extLst>
            </p:cNvPr>
            <p:cNvSpPr txBox="1"/>
            <p:nvPr/>
          </p:nvSpPr>
          <p:spPr>
            <a:xfrm>
              <a:off x="1016153" y="2077939"/>
              <a:ext cx="2874841" cy="19159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1F45F6"/>
                  </a:solidFill>
                  <a:effectLst/>
                  <a:uLnTx/>
                  <a:uFillTx/>
                  <a:latin typeface="Times New Roman" panose="02020603050405020304" pitchFamily="18" charset="0"/>
                  <a:ea typeface="+mn-ea"/>
                  <a:cs typeface="Times New Roman" panose="02020603050405020304" pitchFamily="18" charset="0"/>
                  <a:sym typeface="Arial"/>
                </a:rPr>
                <a:t>Em hãy trình bày tình hình nông nghiệp Đàng Trong và Đàng Ngoài theo bảng sau?</a:t>
              </a:r>
            </a:p>
          </p:txBody>
        </p:sp>
      </p:grpSp>
      <p:sp>
        <p:nvSpPr>
          <p:cNvPr id="2" name="Rectangle 1">
            <a:extLst>
              <a:ext uri="{FF2B5EF4-FFF2-40B4-BE49-F238E27FC236}">
                <a16:creationId xmlns:a16="http://schemas.microsoft.com/office/drawing/2014/main" id="{140EFDD2-1C66-F26D-3A3E-DD153B41F040}"/>
              </a:ext>
            </a:extLst>
          </p:cNvPr>
          <p:cNvSpPr/>
          <p:nvPr/>
        </p:nvSpPr>
        <p:spPr>
          <a:xfrm>
            <a:off x="1292763" y="407503"/>
            <a:ext cx="9548792" cy="954107"/>
          </a:xfrm>
          <a:prstGeom prst="rect">
            <a:avLst/>
          </a:prstGeom>
        </p:spPr>
        <p:txBody>
          <a:bodyPr wrap="square">
            <a:spAutoFit/>
          </a:bodyPr>
          <a:lstStyle/>
          <a:p>
            <a:pPr algn="ctr" defTabSz="1219170">
              <a:buClr>
                <a:srgbClr val="000000"/>
              </a:buClr>
            </a:pPr>
            <a:r>
              <a:rPr lang="en-US" sz="2800" b="1" kern="0">
                <a:solidFill>
                  <a:srgbClr val="FF0000"/>
                </a:solidFill>
                <a:effectLst>
                  <a:outerShdw blurRad="38100" dist="38100" dir="2700000" algn="tl">
                    <a:srgbClr val="000000">
                      <a:alpha val="43137"/>
                    </a:srgbClr>
                  </a:outerShdw>
                </a:effectLst>
                <a:latin typeface="Times New Roman"/>
                <a:ea typeface="+mj-ea"/>
                <a:cs typeface="Arial"/>
                <a:sym typeface="Arial"/>
              </a:rPr>
              <a:t>BÀI 9: KINH TẾ, VĂN HÓA, TÔN GIÁO TRONG CÁC THẾ KỈ XVI-XVIII (T1)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te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1218</Words>
  <Application>Microsoft Office PowerPoint</Application>
  <PresentationFormat>Widescreen</PresentationFormat>
  <Paragraphs>157</Paragraphs>
  <Slides>40</Slides>
  <Notes>19</Notes>
  <HiddenSlides>0</HiddenSlides>
  <MMClips>18</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40</vt:i4>
      </vt:variant>
    </vt:vector>
  </HeadingPairs>
  <TitlesOfParts>
    <vt:vector size="60" baseType="lpstr">
      <vt:lpstr>Amatic SC</vt:lpstr>
      <vt:lpstr>Anaheim</vt:lpstr>
      <vt:lpstr>Arial</vt:lpstr>
      <vt:lpstr>Calibri</vt:lpstr>
      <vt:lpstr>Calibri Light</vt:lpstr>
      <vt:lpstr>Caveat</vt:lpstr>
      <vt:lpstr>Coming Soon</vt:lpstr>
      <vt:lpstr>Concert One</vt:lpstr>
      <vt:lpstr>Londrina Solid</vt:lpstr>
      <vt:lpstr>Montserrat</vt:lpstr>
      <vt:lpstr>Montserrat Medium</vt:lpstr>
      <vt:lpstr>Oxygen</vt:lpstr>
      <vt:lpstr>Roboto Mono Medium</vt:lpstr>
      <vt:lpstr>Tahoma</vt:lpstr>
      <vt:lpstr>Times New Roman</vt:lpstr>
      <vt:lpstr>Kawaii Scrapbook for College by Slidesgo</vt:lpstr>
      <vt:lpstr>Kate template</vt:lpstr>
      <vt:lpstr>Default Design</vt:lpstr>
      <vt:lpstr>Notebook Lesson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Hội An – Thành phố cảng lớn nhất Đàng Trong thế kỷ XVII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Dặn dò</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Admin</cp:lastModifiedBy>
  <cp:revision>16</cp:revision>
  <dcterms:created xsi:type="dcterms:W3CDTF">2023-04-24T13:14:18Z</dcterms:created>
  <dcterms:modified xsi:type="dcterms:W3CDTF">2023-11-17T00:50:25Z</dcterms:modified>
</cp:coreProperties>
</file>