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24" r:id="rId3"/>
    <p:sldMasterId id="2147483736" r:id="rId4"/>
    <p:sldMasterId id="2147483748" r:id="rId5"/>
  </p:sldMasterIdLst>
  <p:notesMasterIdLst>
    <p:notesMasterId r:id="rId25"/>
  </p:notesMasterIdLst>
  <p:sldIdLst>
    <p:sldId id="271" r:id="rId6"/>
    <p:sldId id="2643" r:id="rId7"/>
    <p:sldId id="2646" r:id="rId8"/>
    <p:sldId id="347" r:id="rId9"/>
    <p:sldId id="373" r:id="rId10"/>
    <p:sldId id="403" r:id="rId11"/>
    <p:sldId id="2647" r:id="rId12"/>
    <p:sldId id="2648" r:id="rId13"/>
    <p:sldId id="401" r:id="rId14"/>
    <p:sldId id="2649" r:id="rId15"/>
    <p:sldId id="402" r:id="rId16"/>
    <p:sldId id="2650" r:id="rId17"/>
    <p:sldId id="2651" r:id="rId18"/>
    <p:sldId id="263" r:id="rId19"/>
    <p:sldId id="268" r:id="rId20"/>
    <p:sldId id="270" r:id="rId21"/>
    <p:sldId id="272" r:id="rId22"/>
    <p:sldId id="2652" r:id="rId23"/>
    <p:sldId id="265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2B76C-8EE9-4608-83BB-95D185E56444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B0922-252C-4E06-AAD1-BED6D2CE3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9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65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4C9894-CA3D-4ED8-9F7D-57A290CE55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22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35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102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7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87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15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66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48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407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10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31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289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574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20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919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72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86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19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70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840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090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657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22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927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869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015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0746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147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29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752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028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6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829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6334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313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705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67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103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466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084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73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006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851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3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1711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29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259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60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203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112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292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564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842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33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9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2620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46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261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361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79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540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44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669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028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8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1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819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8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0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488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03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7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7FA6-D00E-43C0-8EA8-FE8465830FDD}" type="datetimeFigureOut">
              <a:rPr lang="zh-CN" altLang="en-US" smtClean="0"/>
              <a:t>2023/11/3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5BF77514-66EE-4920-974A-D481EAB3B26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5" y="365125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8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1DFDB254-E73E-4005-9A38-42A86BD5D534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5" y="365125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8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xmlns="" id="{9B1062AC-FC9F-49BD-BF60-2AA56E3AD1E2}"/>
              </a:ext>
            </a:extLst>
          </p:cNvPr>
          <p:cNvSpPr txBox="1"/>
          <p:nvPr userDrawn="1"/>
        </p:nvSpPr>
        <p:spPr>
          <a:xfrm>
            <a:off x="0" y="-1192887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1709DC-CFAC-4219-BA6E-11C20A9C85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2" y="207689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181A053-FEEE-4783-9A97-F4EC2A8A219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5" y="365125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1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CD9C5FAA-842F-4BC7-B406-628DCDE0813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775" y="321353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2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5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36.png"/><Relationship Id="rId3" Type="http://schemas.microsoft.com/office/2007/relationships/media" Target="../media/media3.mp4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45.emf"/><Relationship Id="rId10" Type="http://schemas.openxmlformats.org/officeDocument/2006/relationships/image" Target="../media/image41.png"/><Relationship Id="rId4" Type="http://schemas.openxmlformats.org/officeDocument/2006/relationships/video" Target="../media/media3.mp4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36.png"/><Relationship Id="rId3" Type="http://schemas.openxmlformats.org/officeDocument/2006/relationships/video" Target="NULL" TargetMode="External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47.png"/><Relationship Id="rId10" Type="http://schemas.openxmlformats.org/officeDocument/2006/relationships/image" Target="../media/image41.png"/><Relationship Id="rId4" Type="http://schemas.microsoft.com/office/2007/relationships/media" Target="../media/media4.mp4"/><Relationship Id="rId9" Type="http://schemas.openxmlformats.org/officeDocument/2006/relationships/image" Target="../media/image40.png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36.png"/><Relationship Id="rId3" Type="http://schemas.microsoft.com/office/2007/relationships/media" Target="../media/media5.mp4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49.png"/><Relationship Id="rId10" Type="http://schemas.openxmlformats.org/officeDocument/2006/relationships/image" Target="../media/image41.png"/><Relationship Id="rId4" Type="http://schemas.openxmlformats.org/officeDocument/2006/relationships/video" Target="../media/media5.mp4"/><Relationship Id="rId9" Type="http://schemas.openxmlformats.org/officeDocument/2006/relationships/image" Target="../media/image40.png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56879" y="6260190"/>
            <a:ext cx="999348" cy="10862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13171" y="5785603"/>
            <a:ext cx="626420" cy="6808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509614" y="3943007"/>
            <a:ext cx="999348" cy="10862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0003" y="1261470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9089" flipH="1">
            <a:off x="2778110" y="290892"/>
            <a:ext cx="6636347" cy="468164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A368E21-218A-4A03-83BE-069CA1E4855A}"/>
              </a:ext>
            </a:extLst>
          </p:cNvPr>
          <p:cNvSpPr txBox="1"/>
          <p:nvPr/>
        </p:nvSpPr>
        <p:spPr>
          <a:xfrm>
            <a:off x="4617202" y="1881325"/>
            <a:ext cx="3408305" cy="9131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 defTabSz="609630"/>
            <a:r>
              <a:rPr lang="en-US" sz="5334" dirty="0" err="1"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latin typeface="UTM Cookies" panose="02040603050506020204" pitchFamily="18" charset="0"/>
              </a:rPr>
              <a:t>Khởi</a:t>
            </a:r>
            <a:r>
              <a:rPr lang="en-US" sz="5334" dirty="0"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5334" dirty="0" err="1">
                <a:solidFill>
                  <a:srgbClr val="FF0000"/>
                </a:solidFill>
                <a:effectLst>
                  <a:outerShdw dist="50800" dir="3600000" algn="t" rotWithShape="0">
                    <a:prstClr val="white"/>
                  </a:outerShdw>
                </a:effectLst>
                <a:latin typeface="UTM Cookies" panose="02040603050506020204" pitchFamily="18" charset="0"/>
              </a:rPr>
              <a:t>động</a:t>
            </a:r>
            <a:endParaRPr lang="en-US" sz="5334" dirty="0">
              <a:solidFill>
                <a:srgbClr val="FF0000"/>
              </a:solidFill>
              <a:effectLst>
                <a:outerShdw dist="50800" dir="3600000" algn="t" rotWithShape="0">
                  <a:prstClr val="white"/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40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403433" y="3183533"/>
            <a:ext cx="1769783" cy="12653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A368E21-218A-4A03-83BE-069CA1E4855A}"/>
              </a:ext>
            </a:extLst>
          </p:cNvPr>
          <p:cNvSpPr txBox="1"/>
          <p:nvPr/>
        </p:nvSpPr>
        <p:spPr>
          <a:xfrm>
            <a:off x="4441017" y="2782646"/>
            <a:ext cx="3702745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pPr algn="ctr" defTabSz="609630"/>
            <a:r>
              <a:rPr lang="en-US" sz="4000" b="1" dirty="0" err="1"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latin typeface="#9Slide03 Dekar" panose="02000000000000000000" pitchFamily="2" charset="0"/>
              </a:rPr>
              <a:t>Trò</a:t>
            </a:r>
            <a:r>
              <a:rPr lang="en-US" sz="4000" b="1" dirty="0"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latin typeface="#9Slide03 Dekar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latin typeface="#9Slide03 Dekar" panose="02000000000000000000" pitchFamily="2" charset="0"/>
              </a:rPr>
              <a:t>chơi</a:t>
            </a:r>
            <a:r>
              <a:rPr lang="en-US" sz="4000" b="1" dirty="0"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latin typeface="#9Slide03 Dekar" panose="02000000000000000000" pitchFamily="2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latin typeface="#9Slide03 Dekar" panose="02000000000000000000" pitchFamily="2" charset="0"/>
              </a:rPr>
              <a:t>Đố</a:t>
            </a:r>
            <a:r>
              <a:rPr lang="en-US" sz="4000" b="1" dirty="0"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latin typeface="#9Slide03 Dekar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dist="50800" dir="3600000" algn="t" rotWithShape="0">
                    <a:prstClr val="white"/>
                  </a:outerShdw>
                </a:effectLst>
                <a:latin typeface="#9Slide03 Dekar" panose="02000000000000000000" pitchFamily="2" charset="0"/>
              </a:rPr>
              <a:t>bạn</a:t>
            </a:r>
            <a:endParaRPr lang="en-US" sz="4000" b="1" dirty="0">
              <a:solidFill>
                <a:srgbClr val="002060"/>
              </a:solidFill>
              <a:effectLst>
                <a:outerShdw dist="50800" dir="3600000" algn="t" rotWithShape="0">
                  <a:prstClr val="white"/>
                </a:outerShdw>
              </a:effectLst>
              <a:latin typeface="#9Slide03 Dekar" panose="02000000000000000000" pitchFamily="2" charset="0"/>
            </a:endParaRPr>
          </a:p>
        </p:txBody>
      </p:sp>
      <p:sp>
        <p:nvSpPr>
          <p:cNvPr id="49" name="AutoShape 4"/>
          <p:cNvSpPr/>
          <p:nvPr/>
        </p:nvSpPr>
        <p:spPr>
          <a:xfrm rot="129639">
            <a:off x="1231736" y="5331655"/>
            <a:ext cx="4410748" cy="102193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14" name="Group 13"/>
          <p:cNvGrpSpPr/>
          <p:nvPr/>
        </p:nvGrpSpPr>
        <p:grpSpPr>
          <a:xfrm>
            <a:off x="4973564" y="4298854"/>
            <a:ext cx="1732793" cy="1510779"/>
            <a:chOff x="11279221" y="6211935"/>
            <a:chExt cx="2599189" cy="2266168"/>
          </a:xfrm>
        </p:grpSpPr>
        <p:pic>
          <p:nvPicPr>
            <p:cNvPr id="51" name="Picture 1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52" name="TextBox 15"/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1201"/>
                </a:lnSpc>
                <a:spcBef>
                  <a:spcPct val="0"/>
                </a:spcBef>
              </a:pPr>
              <a:r>
                <a:rPr lang="en-US" sz="8000" spc="744" dirty="0">
                  <a:solidFill>
                    <a:srgbClr val="403D3C"/>
                  </a:solidFill>
                  <a:latin typeface="Josefin Sans Bold"/>
                </a:rPr>
                <a:t>?</a:t>
              </a:r>
            </a:p>
          </p:txBody>
        </p:sp>
      </p:grpSp>
      <p:sp>
        <p:nvSpPr>
          <p:cNvPr id="47" name="TextBox 7"/>
          <p:cNvSpPr txBox="1"/>
          <p:nvPr/>
        </p:nvSpPr>
        <p:spPr>
          <a:xfrm rot="152325">
            <a:off x="1409380" y="5523341"/>
            <a:ext cx="400409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endParaRPr lang="en-US" sz="4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AutoShape 4"/>
          <p:cNvSpPr/>
          <p:nvPr/>
        </p:nvSpPr>
        <p:spPr>
          <a:xfrm rot="21470361" flipH="1">
            <a:off x="6895421" y="5252460"/>
            <a:ext cx="4410748" cy="102193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4" name="TextBox 7"/>
          <p:cNvSpPr txBox="1"/>
          <p:nvPr/>
        </p:nvSpPr>
        <p:spPr>
          <a:xfrm rot="21420754">
            <a:off x="7098749" y="5424871"/>
            <a:ext cx="4004091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2464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/>
      <p:bldP spid="47" grpId="0"/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76489F2-DF7B-430C-BCB6-372FEAAA1BE7}"/>
              </a:ext>
            </a:extLst>
          </p:cNvPr>
          <p:cNvGrpSpPr/>
          <p:nvPr/>
        </p:nvGrpSpPr>
        <p:grpSpPr>
          <a:xfrm>
            <a:off x="1128924" y="410035"/>
            <a:ext cx="6592676" cy="1036988"/>
            <a:chOff x="1647084" y="420195"/>
            <a:chExt cx="2498835" cy="103698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0E6D2A21-9A0E-4403-AFC4-C5B6FD750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1C2DCC2-02E5-4FB7-B519-6F752FC71B09}"/>
                </a:ext>
              </a:extLst>
            </p:cNvPr>
            <p:cNvSpPr txBox="1"/>
            <p:nvPr/>
          </p:nvSpPr>
          <p:spPr>
            <a:xfrm>
              <a:off x="1751280" y="600135"/>
              <a:ext cx="239463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nhẩm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mẫu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809B89D-B592-49C7-A507-C5D875596199}"/>
              </a:ext>
            </a:extLst>
          </p:cNvPr>
          <p:cNvSpPr/>
          <p:nvPr/>
        </p:nvSpPr>
        <p:spPr>
          <a:xfrm>
            <a:off x="731520" y="2054471"/>
            <a:ext cx="5364480" cy="203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/>
              <a:t>Mẫu</a:t>
            </a:r>
            <a:r>
              <a:rPr lang="en-US" sz="3600" dirty="0"/>
              <a:t>: 20 x 3 = ?</a:t>
            </a:r>
          </a:p>
          <a:p>
            <a:r>
              <a:rPr lang="en-US" sz="3600" dirty="0" err="1"/>
              <a:t>Nhẩm</a:t>
            </a:r>
            <a:r>
              <a:rPr lang="en-US" sz="3600" dirty="0"/>
              <a:t>: 2 </a:t>
            </a:r>
            <a:r>
              <a:rPr lang="en-US" sz="3600" dirty="0" err="1"/>
              <a:t>chục</a:t>
            </a:r>
            <a:r>
              <a:rPr lang="en-US" sz="3600" dirty="0"/>
              <a:t>  x 3 = 6 </a:t>
            </a:r>
            <a:r>
              <a:rPr lang="en-US" sz="3600" dirty="0" err="1"/>
              <a:t>chục</a:t>
            </a:r>
            <a:endParaRPr lang="en-US" sz="3600" dirty="0"/>
          </a:p>
          <a:p>
            <a:r>
              <a:rPr lang="en-US" sz="3600" dirty="0"/>
              <a:t>20 x 3 = 60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BBA970-8AC3-4E78-BE27-1F15BE2743A4}"/>
              </a:ext>
            </a:extLst>
          </p:cNvPr>
          <p:cNvSpPr txBox="1"/>
          <p:nvPr/>
        </p:nvSpPr>
        <p:spPr>
          <a:xfrm>
            <a:off x="6471920" y="2054471"/>
            <a:ext cx="6614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10 x 8                   20 x 4</a:t>
            </a:r>
          </a:p>
          <a:p>
            <a:r>
              <a:rPr lang="en-US" sz="4400" b="1" dirty="0"/>
              <a:t>30 x 3                   40 x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EBDA80-5777-451C-88C0-1002E4535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70" y="3211583"/>
            <a:ext cx="5382794" cy="351433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07E0B1E-58E6-4F4D-88D0-6B21F6C647C5}"/>
              </a:ext>
            </a:extLst>
          </p:cNvPr>
          <p:cNvGrpSpPr/>
          <p:nvPr/>
        </p:nvGrpSpPr>
        <p:grpSpPr>
          <a:xfrm>
            <a:off x="8007399" y="4322295"/>
            <a:ext cx="2618643" cy="1442375"/>
            <a:chOff x="7551217" y="4179147"/>
            <a:chExt cx="2618643" cy="144237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CD8322A0-01E9-4B57-BD82-0EB4C3379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DA32B8E-87AB-41D8-B6D8-A808E3ABBD60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30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24993A1-9F98-48F0-BCF9-DFE5DF86D201}"/>
              </a:ext>
            </a:extLst>
          </p:cNvPr>
          <p:cNvGrpSpPr/>
          <p:nvPr/>
        </p:nvGrpSpPr>
        <p:grpSpPr>
          <a:xfrm>
            <a:off x="680720" y="354625"/>
            <a:ext cx="11353800" cy="6503376"/>
            <a:chOff x="457200" y="1828800"/>
            <a:chExt cx="11353800" cy="5198537"/>
          </a:xfrm>
        </p:grpSpPr>
        <p:sp>
          <p:nvSpPr>
            <p:cNvPr id="26" name="Rectangle: Top Corners Rounded 25">
              <a:extLst>
                <a:ext uri="{FF2B5EF4-FFF2-40B4-BE49-F238E27FC236}">
                  <a16:creationId xmlns:a16="http://schemas.microsoft.com/office/drawing/2014/main" xmlns="" id="{F33692C1-832B-4D95-AA0E-4C80AFFC4703}"/>
                </a:ext>
              </a:extLst>
            </p:cNvPr>
            <p:cNvSpPr/>
            <p:nvPr/>
          </p:nvSpPr>
          <p:spPr>
            <a:xfrm>
              <a:off x="457200" y="1828800"/>
              <a:ext cx="11353800" cy="5198537"/>
            </a:xfrm>
            <a:prstGeom prst="round2SameRect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Rectangle: Top Corners Rounded 26">
              <a:extLst>
                <a:ext uri="{FF2B5EF4-FFF2-40B4-BE49-F238E27FC236}">
                  <a16:creationId xmlns:a16="http://schemas.microsoft.com/office/drawing/2014/main" xmlns="" id="{57894B27-CC94-445B-ACC1-E64F39489526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657091" y="1997583"/>
              <a:ext cx="10954018" cy="5029754"/>
            </a:xfrm>
            <a:prstGeom prst="round2SameRect">
              <a:avLst/>
            </a:prstGeom>
            <a:blipFill dpi="0" rotWithShape="0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5896" t="-39715" r="-5896" b="-22595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C447DC3-2A9D-46BE-AA4C-5FC5D1C60053}"/>
              </a:ext>
            </a:extLst>
          </p:cNvPr>
          <p:cNvSpPr txBox="1"/>
          <p:nvPr/>
        </p:nvSpPr>
        <p:spPr>
          <a:xfrm>
            <a:off x="1307638" y="728493"/>
            <a:ext cx="218649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00B050"/>
                </a:solidFill>
                <a:cs typeface="Calibri" panose="020F0502020204030204" pitchFamily="34" charset="0"/>
              </a:rPr>
              <a:t>10 x 8 =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6AF6333-D551-4086-9BF6-FAF889D6C3F5}"/>
              </a:ext>
            </a:extLst>
          </p:cNvPr>
          <p:cNvSpPr txBox="1"/>
          <p:nvPr/>
        </p:nvSpPr>
        <p:spPr>
          <a:xfrm>
            <a:off x="7388031" y="728493"/>
            <a:ext cx="234359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00B050"/>
                </a:solidFill>
                <a:cs typeface="Calibri" panose="020F0502020204030204" pitchFamily="34" charset="0"/>
              </a:rPr>
              <a:t>20 x 4 =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6A3BD5B6-98B6-4BCF-95F8-8EB9A99D3AB9}"/>
              </a:ext>
            </a:extLst>
          </p:cNvPr>
          <p:cNvSpPr txBox="1"/>
          <p:nvPr/>
        </p:nvSpPr>
        <p:spPr>
          <a:xfrm>
            <a:off x="1150544" y="3754319"/>
            <a:ext cx="218649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00B050"/>
                </a:solidFill>
                <a:cs typeface="Calibri" panose="020F0502020204030204" pitchFamily="34" charset="0"/>
              </a:rPr>
              <a:t>30 x 3 =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825D4639-6E3C-42F5-9B63-0DC5BA54A0E2}"/>
              </a:ext>
            </a:extLst>
          </p:cNvPr>
          <p:cNvSpPr txBox="1"/>
          <p:nvPr/>
        </p:nvSpPr>
        <p:spPr>
          <a:xfrm>
            <a:off x="7388031" y="3754319"/>
            <a:ext cx="218649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00B050"/>
                </a:solidFill>
                <a:cs typeface="Calibri" panose="020F0502020204030204" pitchFamily="34" charset="0"/>
              </a:rPr>
              <a:t>40 x 2 =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F682314-69F6-48A8-B534-1815F000635F}"/>
              </a:ext>
            </a:extLst>
          </p:cNvPr>
          <p:cNvSpPr txBox="1"/>
          <p:nvPr/>
        </p:nvSpPr>
        <p:spPr>
          <a:xfrm>
            <a:off x="3554063" y="682326"/>
            <a:ext cx="1258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80A8AC27-FA07-44D8-AA10-E5BEF143108C}"/>
              </a:ext>
            </a:extLst>
          </p:cNvPr>
          <p:cNvSpPr txBox="1"/>
          <p:nvPr/>
        </p:nvSpPr>
        <p:spPr>
          <a:xfrm>
            <a:off x="9719979" y="728493"/>
            <a:ext cx="1258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46E09DC7-15DE-417B-B6A5-CF2C2600F99F}"/>
              </a:ext>
            </a:extLst>
          </p:cNvPr>
          <p:cNvSpPr txBox="1"/>
          <p:nvPr/>
        </p:nvSpPr>
        <p:spPr>
          <a:xfrm>
            <a:off x="3475515" y="3708153"/>
            <a:ext cx="1258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1A90D913-68CE-40B8-982B-0936ABA8D2CA}"/>
              </a:ext>
            </a:extLst>
          </p:cNvPr>
          <p:cNvSpPr txBox="1"/>
          <p:nvPr/>
        </p:nvSpPr>
        <p:spPr>
          <a:xfrm>
            <a:off x="9670998" y="3708153"/>
            <a:ext cx="1258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9FADFF01-7EEA-4A4C-AAA9-B063C60E66B3}"/>
              </a:ext>
            </a:extLst>
          </p:cNvPr>
          <p:cNvSpPr/>
          <p:nvPr/>
        </p:nvSpPr>
        <p:spPr>
          <a:xfrm>
            <a:off x="1150544" y="1712837"/>
            <a:ext cx="4214324" cy="1924824"/>
          </a:xfrm>
          <a:prstGeom prst="rect">
            <a:avLst/>
          </a:prstGeom>
          <a:ln w="57150">
            <a:solidFill>
              <a:srgbClr val="EB79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8 = 8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chục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x 8 = 80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51D01603-27FF-40D4-B40A-AFF671419BE3}"/>
              </a:ext>
            </a:extLst>
          </p:cNvPr>
          <p:cNvSpPr/>
          <p:nvPr/>
        </p:nvSpPr>
        <p:spPr>
          <a:xfrm>
            <a:off x="7097065" y="1712837"/>
            <a:ext cx="4214324" cy="1924824"/>
          </a:xfrm>
          <a:prstGeom prst="rect">
            <a:avLst/>
          </a:prstGeom>
          <a:ln w="57150">
            <a:solidFill>
              <a:srgbClr val="EB79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2 </a:t>
            </a:r>
            <a:r>
              <a:rPr lang="en-US" sz="4000" kern="0" dirty="0" err="1">
                <a:solidFill>
                  <a:prstClr val="black"/>
                </a:solidFill>
              </a:rPr>
              <a:t>chục</a:t>
            </a:r>
            <a:r>
              <a:rPr lang="en-US" sz="4000" kern="0" dirty="0">
                <a:solidFill>
                  <a:prstClr val="black"/>
                </a:solidFill>
              </a:rPr>
              <a:t> x 4 = 8 </a:t>
            </a:r>
            <a:r>
              <a:rPr lang="en-US" sz="4000" kern="0" dirty="0" err="1">
                <a:solidFill>
                  <a:prstClr val="black"/>
                </a:solidFill>
              </a:rPr>
              <a:t>chục</a:t>
            </a:r>
            <a:endParaRPr lang="en-US" sz="4000" kern="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20 x 4 = 80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CE47FE82-8ADF-4BDE-8AC0-EDC08F21438A}"/>
              </a:ext>
            </a:extLst>
          </p:cNvPr>
          <p:cNvSpPr/>
          <p:nvPr/>
        </p:nvSpPr>
        <p:spPr>
          <a:xfrm>
            <a:off x="1078409" y="4695804"/>
            <a:ext cx="4214324" cy="1924824"/>
          </a:xfrm>
          <a:prstGeom prst="rect">
            <a:avLst/>
          </a:prstGeom>
          <a:ln w="57150">
            <a:solidFill>
              <a:srgbClr val="EB79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3 </a:t>
            </a:r>
            <a:r>
              <a:rPr lang="en-US" sz="4000" kern="0" dirty="0" err="1">
                <a:solidFill>
                  <a:prstClr val="black"/>
                </a:solidFill>
              </a:rPr>
              <a:t>chục</a:t>
            </a:r>
            <a:r>
              <a:rPr lang="en-US" sz="4000" kern="0" dirty="0">
                <a:solidFill>
                  <a:prstClr val="black"/>
                </a:solidFill>
              </a:rPr>
              <a:t> x 3 = 9 </a:t>
            </a:r>
            <a:r>
              <a:rPr lang="en-US" sz="4000" kern="0" dirty="0" err="1">
                <a:solidFill>
                  <a:prstClr val="black"/>
                </a:solidFill>
              </a:rPr>
              <a:t>chục</a:t>
            </a:r>
            <a:endParaRPr lang="en-US" sz="4000" kern="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30 x 3 = 90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354E54C2-7248-474F-82E6-734754A87FBC}"/>
              </a:ext>
            </a:extLst>
          </p:cNvPr>
          <p:cNvSpPr/>
          <p:nvPr/>
        </p:nvSpPr>
        <p:spPr>
          <a:xfrm>
            <a:off x="7097065" y="4673080"/>
            <a:ext cx="4214324" cy="1924824"/>
          </a:xfrm>
          <a:prstGeom prst="rect">
            <a:avLst/>
          </a:prstGeom>
          <a:ln w="57150">
            <a:solidFill>
              <a:srgbClr val="EB79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4 </a:t>
            </a:r>
            <a:r>
              <a:rPr lang="en-US" sz="4000" kern="0" dirty="0" err="1">
                <a:solidFill>
                  <a:prstClr val="black"/>
                </a:solidFill>
              </a:rPr>
              <a:t>chục</a:t>
            </a:r>
            <a:r>
              <a:rPr lang="en-US" sz="4000" kern="0" dirty="0">
                <a:solidFill>
                  <a:prstClr val="black"/>
                </a:solidFill>
              </a:rPr>
              <a:t> x 2 = 8 </a:t>
            </a:r>
            <a:r>
              <a:rPr lang="en-US" sz="4000" kern="0" dirty="0" err="1">
                <a:solidFill>
                  <a:prstClr val="black"/>
                </a:solidFill>
              </a:rPr>
              <a:t>chục</a:t>
            </a:r>
            <a:r>
              <a:rPr lang="en-US" sz="4000" kern="0" dirty="0">
                <a:solidFill>
                  <a:prstClr val="black"/>
                </a:solidFill>
              </a:rPr>
              <a:t>        </a:t>
            </a:r>
          </a:p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</a:rPr>
              <a:t>40 x 2 = 80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062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4" grpId="0"/>
      <p:bldP spid="65" grpId="0"/>
      <p:bldP spid="66" grpId="0"/>
      <p:bldP spid="68" grpId="0" uiExpand="1" build="p" animBg="1"/>
      <p:bldP spid="70" grpId="0" uiExpand="1" build="p" animBg="1"/>
      <p:bldP spid="71" grpId="0" uiExpand="1" build="p" animBg="1"/>
      <p:bldP spid="72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76489F2-DF7B-430C-BCB6-372FEAAA1BE7}"/>
              </a:ext>
            </a:extLst>
          </p:cNvPr>
          <p:cNvGrpSpPr/>
          <p:nvPr/>
        </p:nvGrpSpPr>
        <p:grpSpPr>
          <a:xfrm>
            <a:off x="355600" y="410034"/>
            <a:ext cx="11328400" cy="1794685"/>
            <a:chOff x="1647084" y="420195"/>
            <a:chExt cx="2262246" cy="103698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0E6D2A21-9A0E-4403-AFC4-C5B6FD750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1C2DCC2-02E5-4FB7-B519-6F752FC71B09}"/>
                </a:ext>
              </a:extLst>
            </p:cNvPr>
            <p:cNvSpPr txBox="1"/>
            <p:nvPr/>
          </p:nvSpPr>
          <p:spPr>
            <a:xfrm>
              <a:off x="1774606" y="565232"/>
              <a:ext cx="2134724" cy="7469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i="0" dirty="0">
                  <a:solidFill>
                    <a:srgbClr val="002060"/>
                  </a:solidFill>
                  <a:effectLst/>
                </a:rPr>
                <a:t>3. </a:t>
              </a:r>
              <a:r>
                <a:rPr lang="vi-VN" sz="2800" b="0" i="0" dirty="0">
                  <a:solidFill>
                    <a:srgbClr val="002060"/>
                  </a:solidFill>
                  <a:effectLst/>
                </a:rPr>
                <a:t>Có 3 bình chứa nước. Quạ phải thả 21 viên sỏi vào mỗi bình để nước dâng lên thì mới có thể uống được nước. </a:t>
              </a:r>
              <a:r>
                <a:rPr lang="vi-VN" sz="2800" b="0" i="0" dirty="0">
                  <a:solidFill>
                    <a:srgbClr val="00B0F0"/>
                  </a:solidFill>
                  <a:effectLst/>
                </a:rPr>
                <a:t>Hỏi</a:t>
              </a:r>
              <a:r>
                <a:rPr lang="vi-VN" sz="2800" b="0" i="0" dirty="0">
                  <a:solidFill>
                    <a:srgbClr val="002060"/>
                  </a:solidFill>
                  <a:effectLst/>
                </a:rPr>
                <a:t> quạ phải thả </a:t>
              </a:r>
              <a:r>
                <a:rPr lang="vi-VN" sz="2800" b="0" i="0" dirty="0">
                  <a:solidFill>
                    <a:srgbClr val="00B0F0"/>
                  </a:solidFill>
                  <a:effectLst/>
                </a:rPr>
                <a:t>bao nhiêu </a:t>
              </a:r>
              <a:r>
                <a:rPr lang="vi-VN" sz="2800" b="0" i="0" dirty="0">
                  <a:solidFill>
                    <a:srgbClr val="002060"/>
                  </a:solidFill>
                  <a:effectLst/>
                </a:rPr>
                <a:t>viên sỏi thì mới uống được nước ở cả 3 bình đó?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9B2DEA-89DD-49A4-A89F-8123BD822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885" y="2874964"/>
            <a:ext cx="4641672" cy="20293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EC8CF81-7646-4F10-BDCF-FD52383B105C}"/>
              </a:ext>
            </a:extLst>
          </p:cNvPr>
          <p:cNvSpPr/>
          <p:nvPr/>
        </p:nvSpPr>
        <p:spPr>
          <a:xfrm>
            <a:off x="825424" y="2512308"/>
            <a:ext cx="4793056" cy="1924824"/>
          </a:xfrm>
          <a:prstGeom prst="rect">
            <a:avLst/>
          </a:prstGeom>
          <a:ln w="57150">
            <a:solidFill>
              <a:srgbClr val="EB79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tắt</a:t>
            </a:r>
            <a:endParaRPr kumimoji="0" lang="en-US" sz="3200" b="1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lvl="0" algn="ctr">
              <a:defRPr/>
            </a:pPr>
            <a:r>
              <a:rPr lang="en-US" sz="3200" b="1" kern="0" dirty="0">
                <a:solidFill>
                  <a:prstClr val="black"/>
                </a:solidFill>
              </a:rPr>
              <a:t>1 </a:t>
            </a:r>
            <a:r>
              <a:rPr lang="en-US" sz="3200" b="1" kern="0" dirty="0" err="1">
                <a:solidFill>
                  <a:prstClr val="black"/>
                </a:solidFill>
              </a:rPr>
              <a:t>bình</a:t>
            </a:r>
            <a:r>
              <a:rPr lang="en-US" sz="3200" b="1" kern="0" dirty="0">
                <a:solidFill>
                  <a:prstClr val="black"/>
                </a:solidFill>
              </a:rPr>
              <a:t>: </a:t>
            </a:r>
            <a:r>
              <a:rPr lang="en-US" sz="3200" b="1" kern="0" dirty="0" err="1">
                <a:solidFill>
                  <a:prstClr val="black"/>
                </a:solidFill>
              </a:rPr>
              <a:t>cần</a:t>
            </a:r>
            <a:r>
              <a:rPr lang="en-US" sz="3200" b="1" kern="0" dirty="0">
                <a:solidFill>
                  <a:prstClr val="black"/>
                </a:solidFill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</a:rPr>
              <a:t>thả</a:t>
            </a:r>
            <a:r>
              <a:rPr lang="en-US" sz="3200" b="1" kern="0" dirty="0">
                <a:solidFill>
                  <a:prstClr val="black"/>
                </a:solidFill>
              </a:rPr>
              <a:t> 21 </a:t>
            </a:r>
            <a:r>
              <a:rPr lang="en-US" sz="3200" b="1" kern="0" dirty="0" err="1">
                <a:solidFill>
                  <a:prstClr val="black"/>
                </a:solidFill>
              </a:rPr>
              <a:t>viên</a:t>
            </a:r>
            <a:r>
              <a:rPr lang="en-US" sz="3200" b="1" kern="0" dirty="0">
                <a:solidFill>
                  <a:prstClr val="black"/>
                </a:solidFill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</a:rPr>
              <a:t>sỏi</a:t>
            </a:r>
            <a:endParaRPr lang="en-US" sz="3200" b="1" kern="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en-US" sz="3200" b="1" kern="0" dirty="0">
                <a:solidFill>
                  <a:prstClr val="black"/>
                </a:solidFill>
              </a:rPr>
              <a:t>3 </a:t>
            </a:r>
            <a:r>
              <a:rPr lang="en-US" sz="3200" b="1" kern="0" dirty="0" err="1">
                <a:solidFill>
                  <a:prstClr val="black"/>
                </a:solidFill>
              </a:rPr>
              <a:t>bình</a:t>
            </a:r>
            <a:r>
              <a:rPr lang="en-US" sz="3200" b="1" kern="0" dirty="0">
                <a:solidFill>
                  <a:prstClr val="black"/>
                </a:solidFill>
              </a:rPr>
              <a:t>: ..... </a:t>
            </a:r>
            <a:r>
              <a:rPr lang="en-US" sz="3200" b="1" kern="0" dirty="0" err="1">
                <a:solidFill>
                  <a:prstClr val="black"/>
                </a:solidFill>
              </a:rPr>
              <a:t>viên</a:t>
            </a:r>
            <a:r>
              <a:rPr lang="en-US" sz="3200" b="1" kern="0" dirty="0">
                <a:solidFill>
                  <a:prstClr val="black"/>
                </a:solidFill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</a:rPr>
              <a:t>sỏi</a:t>
            </a:r>
            <a:endParaRPr lang="en-US" sz="3200" b="1" kern="0" dirty="0">
              <a:solidFill>
                <a:prstClr val="black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32A39F19-EB02-47FF-8280-EFA2C00071F0}"/>
              </a:ext>
            </a:extLst>
          </p:cNvPr>
          <p:cNvCxnSpPr/>
          <p:nvPr/>
        </p:nvCxnSpPr>
        <p:spPr>
          <a:xfrm>
            <a:off x="1930400" y="1046480"/>
            <a:ext cx="28549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5CDD0B0C-D325-4873-AF21-D3C6BBDEE911}"/>
              </a:ext>
            </a:extLst>
          </p:cNvPr>
          <p:cNvCxnSpPr>
            <a:cxnSpLocks/>
          </p:cNvCxnSpPr>
          <p:nvPr/>
        </p:nvCxnSpPr>
        <p:spPr>
          <a:xfrm>
            <a:off x="4988560" y="1016000"/>
            <a:ext cx="5659120" cy="304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15D27C7-E8B9-40F0-9DD0-5C8809DF7D1C}"/>
              </a:ext>
            </a:extLst>
          </p:cNvPr>
          <p:cNvCxnSpPr>
            <a:cxnSpLocks/>
          </p:cNvCxnSpPr>
          <p:nvPr/>
        </p:nvCxnSpPr>
        <p:spPr>
          <a:xfrm flipV="1">
            <a:off x="3996601" y="1484853"/>
            <a:ext cx="4273639" cy="101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9614A87-57BB-42AA-B749-DBD31EBA6F86}"/>
              </a:ext>
            </a:extLst>
          </p:cNvPr>
          <p:cNvCxnSpPr>
            <a:cxnSpLocks/>
          </p:cNvCxnSpPr>
          <p:nvPr/>
        </p:nvCxnSpPr>
        <p:spPr>
          <a:xfrm flipV="1">
            <a:off x="9117241" y="1474694"/>
            <a:ext cx="1987639" cy="1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D429826-8901-4AEA-B5B0-4BE02167D62A}"/>
              </a:ext>
            </a:extLst>
          </p:cNvPr>
          <p:cNvCxnSpPr>
            <a:cxnSpLocks/>
          </p:cNvCxnSpPr>
          <p:nvPr/>
        </p:nvCxnSpPr>
        <p:spPr>
          <a:xfrm flipV="1">
            <a:off x="1016359" y="1870934"/>
            <a:ext cx="2844441" cy="10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2D39BC55-F6CE-4650-8451-9F1E71F98C27}"/>
              </a:ext>
            </a:extLst>
          </p:cNvPr>
          <p:cNvCxnSpPr>
            <a:cxnSpLocks/>
          </p:cNvCxnSpPr>
          <p:nvPr/>
        </p:nvCxnSpPr>
        <p:spPr>
          <a:xfrm flipV="1">
            <a:off x="5202279" y="1870288"/>
            <a:ext cx="4453442" cy="311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5F9DCC9-09F1-4326-ABC8-2023D11042A5}"/>
              </a:ext>
            </a:extLst>
          </p:cNvPr>
          <p:cNvSpPr txBox="1"/>
          <p:nvPr/>
        </p:nvSpPr>
        <p:spPr>
          <a:xfrm>
            <a:off x="1381760" y="5030277"/>
            <a:ext cx="10434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Số </a:t>
            </a:r>
            <a:r>
              <a:rPr lang="vi-VN" sz="2800" dirty="0">
                <a:solidFill>
                  <a:srgbClr val="00B0F0"/>
                </a:solidFill>
              </a:rPr>
              <a:t>viên sỏi </a:t>
            </a:r>
            <a:r>
              <a:rPr lang="vi-VN" sz="2800" dirty="0">
                <a:solidFill>
                  <a:srgbClr val="FF0000"/>
                </a:solidFill>
              </a:rPr>
              <a:t>mà quạ phải thả để uống được nước ở cả 3 bình là: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D5E13B3-90D0-41B3-989E-3673F2E9876B}"/>
              </a:ext>
            </a:extLst>
          </p:cNvPr>
          <p:cNvSpPr txBox="1"/>
          <p:nvPr/>
        </p:nvSpPr>
        <p:spPr>
          <a:xfrm>
            <a:off x="5202279" y="5553497"/>
            <a:ext cx="576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</a:rPr>
              <a:t>21 x 3 = 63 (</a:t>
            </a:r>
            <a:r>
              <a:rPr lang="pt-BR" sz="2800" dirty="0" smtClean="0">
                <a:solidFill>
                  <a:srgbClr val="00B0F0"/>
                </a:solidFill>
              </a:rPr>
              <a:t>viên sỏi)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A60035D-41BB-4B03-8249-20274A94E3BC}"/>
              </a:ext>
            </a:extLst>
          </p:cNvPr>
          <p:cNvSpPr txBox="1"/>
          <p:nvPr/>
        </p:nvSpPr>
        <p:spPr>
          <a:xfrm>
            <a:off x="6339089" y="6076717"/>
            <a:ext cx="576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rgbClr val="FF0000"/>
                </a:solidFill>
              </a:rPr>
              <a:t>Đáp số: 63 </a:t>
            </a:r>
            <a:r>
              <a:rPr lang="pt-BR" sz="2800" dirty="0" smtClean="0">
                <a:solidFill>
                  <a:srgbClr val="00B0F0"/>
                </a:solidFill>
              </a:rPr>
              <a:t>viên sỏi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44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83CFDE6-E28B-43E0-B3B3-5C39E6D3C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49" y="81280"/>
            <a:ext cx="8438222" cy="4748122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xmlns="" id="{9ED9D47A-77A6-4FA9-9F98-FCDFEAC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0" y="808228"/>
            <a:ext cx="5740040" cy="20026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691062-59E8-4059-A05A-D1E1E72DE504}"/>
              </a:ext>
            </a:extLst>
          </p:cNvPr>
          <p:cNvSpPr txBox="1"/>
          <p:nvPr/>
        </p:nvSpPr>
        <p:spPr>
          <a:xfrm>
            <a:off x="3388540" y="3058160"/>
            <a:ext cx="6131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Coiny" panose="02000903060500060000" pitchFamily="2" charset="0"/>
              </a:rPr>
              <a:t>Vận</a:t>
            </a:r>
            <a:r>
              <a:rPr lang="en-US" sz="66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Coiny" panose="02000903060500060000" pitchFamily="2" charset="0"/>
              </a:rPr>
              <a:t>dụng</a:t>
            </a:r>
            <a:endParaRPr lang="en-US" sz="66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16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xmlns="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89332A6-42DB-43A3-89FC-8A5654C7FEBA}"/>
              </a:ext>
            </a:extLst>
          </p:cNvPr>
          <p:cNvSpPr txBox="1"/>
          <p:nvPr/>
        </p:nvSpPr>
        <p:spPr>
          <a:xfrm>
            <a:off x="1556251" y="2133600"/>
            <a:ext cx="9055556" cy="2764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3336268" y="474970"/>
            <a:ext cx="826266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pt-BR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nhanh:</a:t>
            </a:r>
          </a:p>
          <a:p>
            <a:pPr lvl="0" algn="ctr"/>
            <a:r>
              <a:rPr lang="pt-BR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+ 20 + 20 + 20 + 20=?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80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xmlns="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4179039" y="465992"/>
            <a:ext cx="6424836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/>
            <a:r>
              <a:rPr lang="pt-BR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nhanh:</a:t>
            </a:r>
          </a:p>
          <a:p>
            <a:pPr lvl="0" algn="ctr"/>
            <a:r>
              <a:rPr lang="pt-BR" sz="5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+ 30 + 30 + 30 =?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120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100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90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xmlns="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B2E70D-186F-492E-8822-5944E17F7F00}"/>
              </a:ext>
            </a:extLst>
          </p:cNvPr>
          <p:cNvSpPr txBox="1"/>
          <p:nvPr/>
        </p:nvSpPr>
        <p:spPr>
          <a:xfrm>
            <a:off x="5581296" y="440281"/>
            <a:ext cx="3500958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Tính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nhẩm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00"/>
                </a:solidFill>
                <a:latin typeface="#9Slide02 Tieu de dai"/>
              </a:rPr>
              <a:t>10 x 5 = 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2 Tieu de dai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xmlns="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60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xmlns="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40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xmlns="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50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xmlns="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204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704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xmlns="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xmlns="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sp>
        <p:nvSpPr>
          <p:cNvPr id="464" name="ïṣḷïdè">
            <a:extLst>
              <a:ext uri="{FF2B5EF4-FFF2-40B4-BE49-F238E27FC236}">
                <a16:creationId xmlns:a16="http://schemas.microsoft.com/office/drawing/2014/main" xmlns="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pic>
        <p:nvPicPr>
          <p:cNvPr id="334" name="Picture 333">
            <a:extLst>
              <a:ext uri="{FF2B5EF4-FFF2-40B4-BE49-F238E27FC236}">
                <a16:creationId xmlns:a16="http://schemas.microsoft.com/office/drawing/2014/main" xmlns="" id="{356CA5AC-1353-4F91-BEB2-6D81C64721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7512" y="545432"/>
            <a:ext cx="700491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484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01135" y="1964160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653870" y="-353023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xmlns="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7427" y="1489573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xmlns="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653870" y="-353023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xmlns="" id="{C9827431-3679-4674-8B75-4C0B7EB79506}"/>
              </a:ext>
            </a:extLst>
          </p:cNvPr>
          <p:cNvSpPr/>
          <p:nvPr/>
        </p:nvSpPr>
        <p:spPr>
          <a:xfrm rot="129639">
            <a:off x="1076505" y="1029978"/>
            <a:ext cx="4710341" cy="102193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1F208D7E-7C6E-4AE3-BC32-5489815D23CB}"/>
              </a:ext>
            </a:extLst>
          </p:cNvPr>
          <p:cNvGrpSpPr/>
          <p:nvPr/>
        </p:nvGrpSpPr>
        <p:grpSpPr>
          <a:xfrm>
            <a:off x="5117820" y="2824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xmlns="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xmlns="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xmlns="" id="{DCEB8B2E-46A4-44EF-A271-FEDC9E8872DD}"/>
              </a:ext>
            </a:extLst>
          </p:cNvPr>
          <p:cNvSpPr txBox="1"/>
          <p:nvPr/>
        </p:nvSpPr>
        <p:spPr>
          <a:xfrm rot="152325">
            <a:off x="1059593" y="1031698"/>
            <a:ext cx="449837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spcBef>
                <a:spcPct val="0"/>
              </a:spcBef>
            </a:pPr>
            <a:r>
              <a:rPr lang="vi-VN" sz="3200" b="1" dirty="0">
                <a:solidFill>
                  <a:prstClr val="black"/>
                </a:solidFill>
                <a:cs typeface="Arial" panose="020B0604020202020204" pitchFamily="34" charset="0"/>
              </a:rPr>
              <a:t>Đường kính có độ dài gấp mấy lần bán kính?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xmlns="" id="{0524FC18-1738-4980-A2AA-D47E4C1EF88B}"/>
              </a:ext>
            </a:extLst>
          </p:cNvPr>
          <p:cNvSpPr/>
          <p:nvPr/>
        </p:nvSpPr>
        <p:spPr>
          <a:xfrm rot="21470361" flipH="1">
            <a:off x="7039481" y="946088"/>
            <a:ext cx="4959405" cy="102193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xmlns="" id="{2D346CC8-A536-4027-8809-CA242C7B19C4}"/>
              </a:ext>
            </a:extLst>
          </p:cNvPr>
          <p:cNvSpPr txBox="1"/>
          <p:nvPr/>
        </p:nvSpPr>
        <p:spPr>
          <a:xfrm rot="21420754">
            <a:off x="7242606" y="959673"/>
            <a:ext cx="459045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spcBef>
                <a:spcPct val="0"/>
              </a:spcBef>
            </a:pPr>
            <a:r>
              <a:rPr lang="vi-VN" sz="3200" b="1" dirty="0">
                <a:solidFill>
                  <a:srgbClr val="FF0000"/>
                </a:solidFill>
              </a:rPr>
              <a:t>Đường kính có độ dài gấp 2 lần bán kính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9" name="图片 2" descr="2">
            <a:extLst>
              <a:ext uri="{FF2B5EF4-FFF2-40B4-BE49-F238E27FC236}">
                <a16:creationId xmlns:a16="http://schemas.microsoft.com/office/drawing/2014/main" xmlns="" id="{E187E11E-F24B-4AC4-9912-50C7760FDB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918" y="2008565"/>
            <a:ext cx="4220147" cy="405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72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97866" y="-438477"/>
            <a:ext cx="999348" cy="1086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87564" y="-438477"/>
            <a:ext cx="999348" cy="10862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611693" y="-400447"/>
            <a:ext cx="999348" cy="10862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01135" y="1964160"/>
            <a:ext cx="999348" cy="1086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653870" y="-353023"/>
            <a:ext cx="999348" cy="108624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8246313" y="-38484"/>
            <a:ext cx="5061899" cy="205006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V="1">
            <a:off x="57819" y="-63722"/>
            <a:ext cx="4879443" cy="1976174"/>
          </a:xfrm>
          <a:prstGeom prst="rect">
            <a:avLst/>
          </a:prstGeom>
        </p:spPr>
      </p:pic>
      <p:pic>
        <p:nvPicPr>
          <p:cNvPr id="28" name="Picture 7">
            <a:extLst>
              <a:ext uri="{FF2B5EF4-FFF2-40B4-BE49-F238E27FC236}">
                <a16:creationId xmlns:a16="http://schemas.microsoft.com/office/drawing/2014/main" xmlns="" id="{184DF406-22FA-4BC0-B0D1-AC260A1074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7427" y="1489573"/>
            <a:ext cx="626420" cy="680891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xmlns="" id="{AFC0F027-C14C-4019-9C81-41ADB6E6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653870" y="-353023"/>
            <a:ext cx="999348" cy="1086247"/>
          </a:xfrm>
          <a:prstGeom prst="rect">
            <a:avLst/>
          </a:prstGeom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xmlns="" id="{C9827431-3679-4674-8B75-4C0B7EB79506}"/>
              </a:ext>
            </a:extLst>
          </p:cNvPr>
          <p:cNvSpPr/>
          <p:nvPr/>
        </p:nvSpPr>
        <p:spPr>
          <a:xfrm rot="129639">
            <a:off x="1076505" y="1029978"/>
            <a:ext cx="4710341" cy="102193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1F208D7E-7C6E-4AE3-BC32-5489815D23CB}"/>
              </a:ext>
            </a:extLst>
          </p:cNvPr>
          <p:cNvGrpSpPr/>
          <p:nvPr/>
        </p:nvGrpSpPr>
        <p:grpSpPr>
          <a:xfrm>
            <a:off x="5117820" y="2824"/>
            <a:ext cx="1732793" cy="1510779"/>
            <a:chOff x="11279221" y="6211935"/>
            <a:chExt cx="2599189" cy="2266168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xmlns="" id="{C12C2925-1215-4ABF-8CA6-FDEE2F7E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 rot="977126">
              <a:off x="11279221" y="6211935"/>
              <a:ext cx="2599189" cy="2266168"/>
            </a:xfrm>
            <a:prstGeom prst="rect">
              <a:avLst/>
            </a:prstGeom>
          </p:spPr>
        </p:pic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xmlns="" id="{7663066F-ABAB-419C-BAFB-7448A0A26944}"/>
                </a:ext>
              </a:extLst>
            </p:cNvPr>
            <p:cNvSpPr txBox="1"/>
            <p:nvPr/>
          </p:nvSpPr>
          <p:spPr>
            <a:xfrm rot="1078377">
              <a:off x="12223405" y="6306271"/>
              <a:ext cx="1176319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11201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744" normalizeH="0" baseline="0" noProof="0" dirty="0">
                  <a:ln>
                    <a:noFill/>
                  </a:ln>
                  <a:solidFill>
                    <a:srgbClr val="403D3C"/>
                  </a:solidFill>
                  <a:effectLst/>
                  <a:uLnTx/>
                  <a:uFillTx/>
                  <a:latin typeface="Josefin Sans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5" name="TextBox 7">
            <a:extLst>
              <a:ext uri="{FF2B5EF4-FFF2-40B4-BE49-F238E27FC236}">
                <a16:creationId xmlns:a16="http://schemas.microsoft.com/office/drawing/2014/main" xmlns="" id="{DCEB8B2E-46A4-44EF-A271-FEDC9E8872DD}"/>
              </a:ext>
            </a:extLst>
          </p:cNvPr>
          <p:cNvSpPr txBox="1"/>
          <p:nvPr/>
        </p:nvSpPr>
        <p:spPr>
          <a:xfrm rot="152325">
            <a:off x="1059593" y="1031698"/>
            <a:ext cx="449837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spcBef>
                <a:spcPct val="0"/>
              </a:spcBef>
            </a:pPr>
            <a:r>
              <a:rPr lang="vi-VN" sz="3200" b="1">
                <a:solidFill>
                  <a:prstClr val="black"/>
                </a:solidFill>
                <a:cs typeface="Arial" panose="020B0604020202020204" pitchFamily="34" charset="0"/>
              </a:rPr>
              <a:t>Khối gì có tất cả các mặt đều vuông?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xmlns="" id="{0524FC18-1738-4980-A2AA-D47E4C1EF88B}"/>
              </a:ext>
            </a:extLst>
          </p:cNvPr>
          <p:cNvSpPr/>
          <p:nvPr/>
        </p:nvSpPr>
        <p:spPr>
          <a:xfrm rot="21470361" flipH="1">
            <a:off x="6725086" y="952017"/>
            <a:ext cx="5273911" cy="102193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37" name="TextBox 7">
            <a:extLst>
              <a:ext uri="{FF2B5EF4-FFF2-40B4-BE49-F238E27FC236}">
                <a16:creationId xmlns:a16="http://schemas.microsoft.com/office/drawing/2014/main" xmlns="" id="{2D346CC8-A536-4027-8809-CA242C7B19C4}"/>
              </a:ext>
            </a:extLst>
          </p:cNvPr>
          <p:cNvSpPr txBox="1"/>
          <p:nvPr/>
        </p:nvSpPr>
        <p:spPr>
          <a:xfrm rot="21420754">
            <a:off x="6639152" y="975409"/>
            <a:ext cx="519431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 defTabSz="609630">
              <a:spcBef>
                <a:spcPct val="0"/>
              </a:spcBef>
            </a:pPr>
            <a:r>
              <a:rPr lang="vi-VN" sz="3200" b="1" dirty="0">
                <a:solidFill>
                  <a:srgbClr val="FF0000"/>
                </a:solidFill>
              </a:rPr>
              <a:t>Khối có tất cả các mặt đều vuông là khối lập phương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图片 2" descr="2">
            <a:extLst>
              <a:ext uri="{FF2B5EF4-FFF2-40B4-BE49-F238E27FC236}">
                <a16:creationId xmlns:a16="http://schemas.microsoft.com/office/drawing/2014/main" xmlns="" id="{E187E11E-F24B-4AC4-9912-50C7760FDB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918" y="2008565"/>
            <a:ext cx="4220147" cy="405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50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xmlns="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xmlns="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xmlns="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xmlns="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xmlns="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xmlns="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xmlns="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xmlns="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xmlns="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xmlns="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xmlns="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xmlns="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xmlns="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xmlns="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xmlns="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xmlns="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xmlns="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xmlns="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xmlns="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xmlns="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xmlns="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xmlns="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xmlns="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xmlns="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xmlns="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xmlns="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xmlns="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xmlns="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xmlns="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xmlns="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xmlns="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xmlns="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xmlns="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xmlns="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xmlns="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xmlns="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xmlns="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xmlns="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xmlns="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xmlns="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xmlns="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xmlns="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xmlns="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xmlns="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xmlns="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xmlns="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xmlns="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xmlns="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xmlns="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xmlns="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xmlns="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xmlns="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xmlns="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xmlns="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xmlns="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xmlns="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xmlns="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xmlns="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xmlns="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xmlns="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xmlns="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xmlns="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xmlns="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xmlns="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xmlns="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xmlns="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xmlns="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xmlns="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xmlns="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xmlns="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xmlns="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xmlns="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xmlns="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xmlns="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xmlns="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xmlns="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xmlns="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xmlns="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xmlns="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xmlns="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xmlns="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xmlns="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xmlns="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xmlns="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xmlns="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xmlns="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xmlns="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xmlns="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xmlns="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xmlns="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xmlns="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xmlns="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xmlns="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xmlns="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xmlns="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xmlns="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xmlns="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xmlns="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xmlns="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xmlns="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xmlns="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xmlns="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xmlns="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xmlns="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xmlns="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xmlns="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xmlns="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xmlns="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xmlns="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xmlns="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xmlns="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xmlns="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xmlns="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xmlns="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xmlns="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xmlns="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xmlns="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xmlns="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xmlns="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xmlns="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zihun7hao-wennuantongzhiti" panose="020F0502020204030204"/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xmlns="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xmlns="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xmlns="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xmlns="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xmlns="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xmlns="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xmlns="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xmlns="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xmlns="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xmlns="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xmlns="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xmlns="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xmlns="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xmlns="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xmlns="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xmlns="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xmlns="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xmlns="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xmlns="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xmlns="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xmlns="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xmlns="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xmlns="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xmlns="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xmlns="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xmlns="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xmlns="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xmlns="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xmlns="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xmlns="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xmlns="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xmlns="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xmlns="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xmlns="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xmlns="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xmlns="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xmlns="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xmlns="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xmlns="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xmlns="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xmlns="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xmlns="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xmlns="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xmlns="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xmlns="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xmlns="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xmlns="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xmlns="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xmlns="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xmlns="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xmlns="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xmlns="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xmlns="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xmlns="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xmlns="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xmlns="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xmlns="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xmlns="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xmlns="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xmlns="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xmlns="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xmlns="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zihun7hao-wennuantongzhiti" panose="020F0502020204030204"/>
                  <a:cs typeface="+mn-cs"/>
                </a:endParaRPr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xmlns="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zihun7hao-wennuantongzhiti" panose="020F0502020204030204"/>
              <a:cs typeface="+mn-cs"/>
            </a:endParaRPr>
          </a:p>
        </p:txBody>
      </p:sp>
      <p:sp>
        <p:nvSpPr>
          <p:cNvPr id="207" name="矩形: 圆角 13">
            <a:extLst>
              <a:ext uri="{FF2B5EF4-FFF2-40B4-BE49-F238E27FC236}">
                <a16:creationId xmlns:a16="http://schemas.microsoft.com/office/drawing/2014/main" xmlns="" id="{D1D83CBE-62D7-4452-AB2F-217D8E3F3C5D}"/>
              </a:ext>
            </a:extLst>
          </p:cNvPr>
          <p:cNvSpPr/>
          <p:nvPr/>
        </p:nvSpPr>
        <p:spPr>
          <a:xfrm>
            <a:off x="1459865" y="69850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2022</a:t>
            </a:r>
          </a:p>
        </p:txBody>
      </p:sp>
      <p:grpSp>
        <p:nvGrpSpPr>
          <p:cNvPr id="332" name="Group 331">
            <a:extLst>
              <a:ext uri="{FF2B5EF4-FFF2-40B4-BE49-F238E27FC236}">
                <a16:creationId xmlns:a16="http://schemas.microsoft.com/office/drawing/2014/main" xmlns="" id="{ABA3F434-48D9-4B66-B9EB-8C6063CAC6E1}"/>
              </a:ext>
            </a:extLst>
          </p:cNvPr>
          <p:cNvGrpSpPr/>
          <p:nvPr/>
        </p:nvGrpSpPr>
        <p:grpSpPr>
          <a:xfrm>
            <a:off x="4872355" y="853440"/>
            <a:ext cx="2165350" cy="984250"/>
            <a:chOff x="7012" y="1646"/>
            <a:chExt cx="3410" cy="1550"/>
          </a:xfrm>
        </p:grpSpPr>
        <p:pic>
          <p:nvPicPr>
            <p:cNvPr id="333" name="Picture 332">
              <a:extLst>
                <a:ext uri="{FF2B5EF4-FFF2-40B4-BE49-F238E27FC236}">
                  <a16:creationId xmlns:a16="http://schemas.microsoft.com/office/drawing/2014/main" xmlns="" id="{6D2B5F15-35F0-4D2D-9502-1462741D7E9A}"/>
                </a:ext>
              </a:extLst>
            </p:cNvPr>
            <p:cNvPicPr/>
            <p:nvPr/>
          </p:nvPicPr>
          <p:blipFill>
            <a:blip r:embed="rId7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35" name="Text Box 5">
              <a:extLst>
                <a:ext uri="{FF2B5EF4-FFF2-40B4-BE49-F238E27FC236}">
                  <a16:creationId xmlns:a16="http://schemas.microsoft.com/office/drawing/2014/main" xmlns="" id="{5343A08F-8B0C-4E31-8CA0-89410C1E1294}"/>
                </a:ext>
              </a:extLst>
            </p:cNvPr>
            <p:cNvSpPr txBox="1"/>
            <p:nvPr/>
          </p:nvSpPr>
          <p:spPr>
            <a:xfrm>
              <a:off x="7705" y="2106"/>
              <a:ext cx="2469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TOÁN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B0049C-8887-4104-9D97-3DDAAEC3B7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9297" y="2117895"/>
            <a:ext cx="8492464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207" grpId="0" animBg="1"/>
      <p:bldP spid="20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83CFDE6-E28B-43E0-B3B3-5C39E6D3C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49" y="81280"/>
            <a:ext cx="8438222" cy="4748122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xmlns="" id="{9ED9D47A-77A6-4FA9-9F98-FCDFEAC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0" y="808228"/>
            <a:ext cx="5740040" cy="2002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355290-D54C-4534-8506-5143AB38D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027" y="2542182"/>
            <a:ext cx="694394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E17408-A20A-4BB5-8C61-686ABBA87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240" y="2126093"/>
            <a:ext cx="1204946" cy="25576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834EBE-7B78-48F9-9ED9-A731CD808F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8400" y="416560"/>
            <a:ext cx="1155700" cy="16416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87DB4C7-AD90-4048-AB35-F241E4D858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0320" y="416560"/>
            <a:ext cx="1155700" cy="16416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94071F4-2C03-45A3-9943-EBF6C91FC7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2240" y="416560"/>
            <a:ext cx="1155700" cy="164162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81855FA0-9420-4A6D-92D8-B98D5BB9C5DD}"/>
              </a:ext>
            </a:extLst>
          </p:cNvPr>
          <p:cNvSpPr/>
          <p:nvPr/>
        </p:nvSpPr>
        <p:spPr>
          <a:xfrm>
            <a:off x="5842000" y="528320"/>
            <a:ext cx="5486400" cy="1402080"/>
          </a:xfrm>
          <a:prstGeom prst="wedgeRoundRectCallout">
            <a:avLst>
              <a:gd name="adj1" fmla="val 32686"/>
              <a:gd name="adj2" fmla="val 73370"/>
              <a:gd name="adj3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12 </a:t>
            </a:r>
            <a:r>
              <a:rPr lang="en-US" sz="3200" dirty="0" err="1"/>
              <a:t>chiếc</a:t>
            </a:r>
            <a:r>
              <a:rPr lang="en-US" sz="3200" dirty="0"/>
              <a:t>  </a:t>
            </a:r>
            <a:r>
              <a:rPr lang="en-US" sz="3200" dirty="0" err="1"/>
              <a:t>bút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3 </a:t>
            </a:r>
            <a:r>
              <a:rPr lang="en-US" sz="3200" dirty="0" err="1"/>
              <a:t>hộp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chiếc</a:t>
            </a:r>
            <a:r>
              <a:rPr lang="en-US" sz="3200" dirty="0"/>
              <a:t> </a:t>
            </a:r>
            <a:r>
              <a:rPr lang="en-US" sz="3200" dirty="0" err="1"/>
              <a:t>bút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r>
              <a:rPr lang="en-US" sz="3200" dirty="0"/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F2ABA23-AE69-49E6-A511-41C9F7FE70C3}"/>
              </a:ext>
            </a:extLst>
          </p:cNvPr>
          <p:cNvSpPr/>
          <p:nvPr/>
        </p:nvSpPr>
        <p:spPr>
          <a:xfrm>
            <a:off x="4150360" y="2126092"/>
            <a:ext cx="3383280" cy="606948"/>
          </a:xfrm>
          <a:prstGeom prst="roundRect">
            <a:avLst/>
          </a:prstGeom>
          <a:solidFill>
            <a:srgbClr val="EB79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12 x 3 = 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60BFDD9F-AFDF-4CD7-B013-FD7D36835BDB}"/>
              </a:ext>
            </a:extLst>
          </p:cNvPr>
          <p:cNvSpPr/>
          <p:nvPr/>
        </p:nvSpPr>
        <p:spPr>
          <a:xfrm>
            <a:off x="3596640" y="2969260"/>
            <a:ext cx="4815840" cy="108204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12 + 12 + 12 = 36</a:t>
            </a:r>
          </a:p>
          <a:p>
            <a:pPr algn="ctr"/>
            <a:r>
              <a:rPr lang="en-US" sz="3600" b="1" dirty="0"/>
              <a:t>12 x 3 = 36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73BCC4D-CCFE-4264-9821-E5BDCC693B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305" y="3955029"/>
            <a:ext cx="1171575" cy="1628775"/>
          </a:xfrm>
          <a:prstGeom prst="rect">
            <a:avLst/>
          </a:prstGeom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xmlns="" id="{303EAE06-0519-4B57-86A6-55F27549064C}"/>
              </a:ext>
            </a:extLst>
          </p:cNvPr>
          <p:cNvSpPr/>
          <p:nvPr/>
        </p:nvSpPr>
        <p:spPr>
          <a:xfrm>
            <a:off x="467360" y="2733040"/>
            <a:ext cx="2915920" cy="920260"/>
          </a:xfrm>
          <a:prstGeom prst="wedgeRoundRectCallout">
            <a:avLst>
              <a:gd name="adj1" fmla="val -27399"/>
              <a:gd name="adj2" fmla="val 73407"/>
              <a:gd name="adj3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Đặt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rồi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r>
              <a:rPr lang="en-US" sz="3200" dirty="0"/>
              <a:t> </a:t>
            </a:r>
            <a:r>
              <a:rPr lang="en-US" sz="3200" dirty="0" err="1"/>
              <a:t>nhé</a:t>
            </a:r>
            <a:r>
              <a:rPr lang="en-US" sz="3200" dirty="0"/>
              <a:t>!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EA3BA380-38AA-4384-AB93-089DC8AFD2AE}"/>
              </a:ext>
            </a:extLst>
          </p:cNvPr>
          <p:cNvSpPr/>
          <p:nvPr/>
        </p:nvSpPr>
        <p:spPr>
          <a:xfrm>
            <a:off x="3688080" y="4368800"/>
            <a:ext cx="4968240" cy="196088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95B8646D-1B96-454C-BC21-0FE43FA07B07}"/>
              </a:ext>
            </a:extLst>
          </p:cNvPr>
          <p:cNvGrpSpPr/>
          <p:nvPr/>
        </p:nvGrpSpPr>
        <p:grpSpPr>
          <a:xfrm>
            <a:off x="3886200" y="4496580"/>
            <a:ext cx="1061720" cy="1167617"/>
            <a:chOff x="3886200" y="4496580"/>
            <a:chExt cx="1061720" cy="116761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D01A141A-021E-4F71-9378-CFBC57D2D659}"/>
                </a:ext>
              </a:extLst>
            </p:cNvPr>
            <p:cNvSpPr txBox="1"/>
            <p:nvPr/>
          </p:nvSpPr>
          <p:spPr>
            <a:xfrm>
              <a:off x="4064000" y="4496580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12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60767945-4711-4887-A887-5633B8C75D96}"/>
                </a:ext>
              </a:extLst>
            </p:cNvPr>
            <p:cNvSpPr txBox="1"/>
            <p:nvPr/>
          </p:nvSpPr>
          <p:spPr>
            <a:xfrm>
              <a:off x="4282440" y="5017866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3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9CF81173-0DA2-4FD0-89AB-E1EA7BD2430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9C870212-3BD8-4B7E-A887-3E161AB2B5C5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54FFB0A-596E-40C3-A905-F91432560797}"/>
              </a:ext>
            </a:extLst>
          </p:cNvPr>
          <p:cNvSpPr txBox="1"/>
          <p:nvPr/>
        </p:nvSpPr>
        <p:spPr>
          <a:xfrm>
            <a:off x="4729480" y="457258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3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2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6,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02218C5-AD10-4505-A657-574D16B4B43A}"/>
              </a:ext>
            </a:extLst>
          </p:cNvPr>
          <p:cNvSpPr txBox="1"/>
          <p:nvPr/>
        </p:nvSpPr>
        <p:spPr>
          <a:xfrm>
            <a:off x="4340860" y="55617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9022FFF-A41E-4E3E-9960-B7D75BDBB0DC}"/>
              </a:ext>
            </a:extLst>
          </p:cNvPr>
          <p:cNvSpPr txBox="1"/>
          <p:nvPr/>
        </p:nvSpPr>
        <p:spPr>
          <a:xfrm>
            <a:off x="4729480" y="5049726"/>
            <a:ext cx="392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</a:rPr>
              <a:t>3 </a:t>
            </a:r>
            <a:r>
              <a:rPr lang="en-US" sz="2800" dirty="0" err="1">
                <a:solidFill>
                  <a:srgbClr val="0070C0"/>
                </a:solidFill>
              </a:rPr>
              <a:t>nhân</a:t>
            </a:r>
            <a:r>
              <a:rPr lang="en-US" sz="2800" dirty="0">
                <a:solidFill>
                  <a:srgbClr val="0070C0"/>
                </a:solidFill>
              </a:rPr>
              <a:t> 1 </a:t>
            </a:r>
            <a:r>
              <a:rPr lang="en-US" sz="2800" dirty="0" err="1">
                <a:solidFill>
                  <a:srgbClr val="0070C0"/>
                </a:solidFill>
              </a:rPr>
              <a:t>bằng</a:t>
            </a:r>
            <a:r>
              <a:rPr lang="en-US" sz="2800" dirty="0">
                <a:solidFill>
                  <a:srgbClr val="0070C0"/>
                </a:solidFill>
              </a:rPr>
              <a:t> 3, </a:t>
            </a:r>
            <a:r>
              <a:rPr lang="en-US" sz="2800" dirty="0" err="1">
                <a:solidFill>
                  <a:srgbClr val="0070C0"/>
                </a:solidFill>
              </a:rPr>
              <a:t>viết</a:t>
            </a:r>
            <a:r>
              <a:rPr lang="en-US" sz="2800" dirty="0">
                <a:solidFill>
                  <a:srgbClr val="0070C0"/>
                </a:solidFill>
              </a:rPr>
              <a:t> 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B19CAB9-D103-428C-B958-2E0E4A7C60CB}"/>
              </a:ext>
            </a:extLst>
          </p:cNvPr>
          <p:cNvSpPr txBox="1"/>
          <p:nvPr/>
        </p:nvSpPr>
        <p:spPr>
          <a:xfrm>
            <a:off x="4117340" y="55617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89D2DC59-D622-43F3-BED8-EC795501177D}"/>
              </a:ext>
            </a:extLst>
          </p:cNvPr>
          <p:cNvSpPr/>
          <p:nvPr/>
        </p:nvSpPr>
        <p:spPr>
          <a:xfrm>
            <a:off x="8961120" y="5095806"/>
            <a:ext cx="2875280" cy="916478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12 x 3 = 36</a:t>
            </a:r>
          </a:p>
        </p:txBody>
      </p:sp>
    </p:spTree>
    <p:extLst>
      <p:ext uri="{BB962C8B-B14F-4D97-AF65-F5344CB8AC3E}">
        <p14:creationId xmlns:p14="http://schemas.microsoft.com/office/powerpoint/2010/main" val="53361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  <p:bldP spid="31" grpId="0" animBg="1"/>
      <p:bldP spid="40" grpId="0"/>
      <p:bldP spid="42" grpId="0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xmlns="" id="{A83CFDE6-E28B-43E0-B3B3-5C39E6D3C2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49" y="81280"/>
            <a:ext cx="8438222" cy="4748122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:a16="http://schemas.microsoft.com/office/drawing/2014/main" xmlns="" id="{9ED9D47A-77A6-4FA9-9F98-FCDFEACCC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40" y="808228"/>
            <a:ext cx="5740040" cy="2002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A17508-DE07-4F8B-A702-9E615DAD6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005" y="2628677"/>
            <a:ext cx="725486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1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D263EA3-03A3-448F-B764-C2F5683B175A}"/>
              </a:ext>
            </a:extLst>
          </p:cNvPr>
          <p:cNvSpPr/>
          <p:nvPr/>
        </p:nvSpPr>
        <p:spPr>
          <a:xfrm>
            <a:off x="355600" y="223520"/>
            <a:ext cx="11694160" cy="65024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76489F2-DF7B-430C-BCB6-372FEAAA1BE7}"/>
              </a:ext>
            </a:extLst>
          </p:cNvPr>
          <p:cNvGrpSpPr/>
          <p:nvPr/>
        </p:nvGrpSpPr>
        <p:grpSpPr>
          <a:xfrm>
            <a:off x="1128924" y="410035"/>
            <a:ext cx="2262246" cy="1036988"/>
            <a:chOff x="1647084" y="420195"/>
            <a:chExt cx="2262246" cy="103698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0E6D2A21-9A0E-4403-AFC4-C5B6FD7503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F1C2DCC2-02E5-4FB7-B519-6F752FC71B09}"/>
                </a:ext>
              </a:extLst>
            </p:cNvPr>
            <p:cNvSpPr txBox="1"/>
            <p:nvPr/>
          </p:nvSpPr>
          <p:spPr>
            <a:xfrm>
              <a:off x="2083992" y="600135"/>
              <a:ext cx="1586973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B36D9E-AF3D-430A-9D5F-17DB90F26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067" y="1718556"/>
            <a:ext cx="8791225" cy="236791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CE3D7B3-6500-492F-9941-CDF14042C1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47" y="1220825"/>
            <a:ext cx="6315743" cy="573129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E6ED77A-2200-43F8-88E9-D8655F759DAF}"/>
              </a:ext>
            </a:extLst>
          </p:cNvPr>
          <p:cNvSpPr txBox="1"/>
          <p:nvPr/>
        </p:nvSpPr>
        <p:spPr>
          <a:xfrm>
            <a:off x="8707120" y="2143759"/>
            <a:ext cx="291592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Làm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vào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con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32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0" y="0"/>
            <a:ext cx="12192000" cy="674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1057" y="595087"/>
            <a:ext cx="208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5367" y="1826624"/>
            <a:ext cx="2212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3327" y="3353800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17733" y="3176061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2014" y="3160215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81C99A-7D84-4E77-B428-1AB236EDBC76}"/>
              </a:ext>
            </a:extLst>
          </p:cNvPr>
          <p:cNvSpPr txBox="1"/>
          <p:nvPr/>
        </p:nvSpPr>
        <p:spPr>
          <a:xfrm>
            <a:off x="264160" y="152625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BB2CE63-DB81-42F1-85EF-94D89E3FBA61}"/>
              </a:ext>
            </a:extLst>
          </p:cNvPr>
          <p:cNvSpPr txBox="1"/>
          <p:nvPr/>
        </p:nvSpPr>
        <p:spPr>
          <a:xfrm>
            <a:off x="4586195" y="595087"/>
            <a:ext cx="208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E7BA0D9-428F-4BFE-8C8A-FCAB699348E3}"/>
              </a:ext>
            </a:extLst>
          </p:cNvPr>
          <p:cNvSpPr txBox="1"/>
          <p:nvPr/>
        </p:nvSpPr>
        <p:spPr>
          <a:xfrm>
            <a:off x="4980505" y="1826624"/>
            <a:ext cx="2212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4B9EE62-E4AE-44A6-998D-DDA13552E717}"/>
              </a:ext>
            </a:extLst>
          </p:cNvPr>
          <p:cNvSpPr/>
          <p:nvPr/>
        </p:nvSpPr>
        <p:spPr>
          <a:xfrm>
            <a:off x="4488465" y="3353800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99405B1-6A6A-4254-8AFA-EB8FEE022292}"/>
              </a:ext>
            </a:extLst>
          </p:cNvPr>
          <p:cNvSpPr txBox="1"/>
          <p:nvPr/>
        </p:nvSpPr>
        <p:spPr>
          <a:xfrm>
            <a:off x="5412871" y="3176061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455D422-97F7-4B05-9D53-79AC61CF4498}"/>
              </a:ext>
            </a:extLst>
          </p:cNvPr>
          <p:cNvSpPr txBox="1"/>
          <p:nvPr/>
        </p:nvSpPr>
        <p:spPr>
          <a:xfrm>
            <a:off x="4717152" y="3160215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DC525CA-4047-4D02-89F6-65F7185E7C4C}"/>
              </a:ext>
            </a:extLst>
          </p:cNvPr>
          <p:cNvSpPr txBox="1"/>
          <p:nvPr/>
        </p:nvSpPr>
        <p:spPr>
          <a:xfrm>
            <a:off x="4259298" y="152625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D1D8A12-9848-425C-9EFF-FDE4977780ED}"/>
              </a:ext>
            </a:extLst>
          </p:cNvPr>
          <p:cNvSpPr txBox="1"/>
          <p:nvPr/>
        </p:nvSpPr>
        <p:spPr>
          <a:xfrm>
            <a:off x="8284441" y="442687"/>
            <a:ext cx="2082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11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848A953-D940-4F47-964D-93CB3EE3E643}"/>
              </a:ext>
            </a:extLst>
          </p:cNvPr>
          <p:cNvSpPr txBox="1"/>
          <p:nvPr/>
        </p:nvSpPr>
        <p:spPr>
          <a:xfrm>
            <a:off x="8678751" y="1674224"/>
            <a:ext cx="2212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7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BA4E7C6-665D-4AB5-9CAA-0F8852BD2FA0}"/>
              </a:ext>
            </a:extLst>
          </p:cNvPr>
          <p:cNvSpPr/>
          <p:nvPr/>
        </p:nvSpPr>
        <p:spPr>
          <a:xfrm>
            <a:off x="8186711" y="3201400"/>
            <a:ext cx="2277933" cy="8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9C35C95-1BA6-48B3-9D55-C63731DECD8C}"/>
              </a:ext>
            </a:extLst>
          </p:cNvPr>
          <p:cNvSpPr txBox="1"/>
          <p:nvPr/>
        </p:nvSpPr>
        <p:spPr>
          <a:xfrm>
            <a:off x="9111117" y="3023661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BB113AF-0FD7-48B7-8950-E3E669F2B761}"/>
              </a:ext>
            </a:extLst>
          </p:cNvPr>
          <p:cNvSpPr txBox="1"/>
          <p:nvPr/>
        </p:nvSpPr>
        <p:spPr>
          <a:xfrm>
            <a:off x="8415398" y="3007815"/>
            <a:ext cx="899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6B00F71-202B-421C-9DAB-66A47AC3C839}"/>
              </a:ext>
            </a:extLst>
          </p:cNvPr>
          <p:cNvSpPr txBox="1"/>
          <p:nvPr/>
        </p:nvSpPr>
        <p:spPr>
          <a:xfrm>
            <a:off x="7957544" y="137385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7203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/>
      <p:bldP spid="19" grpId="0"/>
      <p:bldP spid="2" grpId="0"/>
      <p:bldP spid="11" grpId="0"/>
      <p:bldP spid="20" grpId="0"/>
      <p:bldP spid="21" grpId="0" animBg="1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29" grpId="0"/>
      <p:bldP spid="3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abcztds1">
      <a:majorFont>
        <a:latin typeface="zihun7hao-wennuantongzhiti"/>
        <a:ea typeface="zihun7hao-wennuantongzhiti"/>
        <a:cs typeface=""/>
      </a:majorFont>
      <a:minorFont>
        <a:latin typeface="zihun7hao-wennuantongzhiti"/>
        <a:ea typeface="zihun7hao-wennuantongzh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454</Words>
  <Application>Microsoft Office PowerPoint</Application>
  <PresentationFormat>Custom</PresentationFormat>
  <Paragraphs>100</Paragraphs>
  <Slides>19</Slides>
  <Notes>2</Notes>
  <HiddenSlides>0</HiddenSlides>
  <MMClips>7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Office 主题​​</vt:lpstr>
      <vt:lpstr>1_Office Theme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2022-07-06T01:30:39Z</dcterms:created>
  <dcterms:modified xsi:type="dcterms:W3CDTF">2023-11-03T07:58:12Z</dcterms:modified>
</cp:coreProperties>
</file>