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2"/>
  </p:notesMasterIdLst>
  <p:sldIdLst>
    <p:sldId id="369" r:id="rId2"/>
    <p:sldId id="256" r:id="rId3"/>
    <p:sldId id="259" r:id="rId4"/>
    <p:sldId id="376" r:id="rId5"/>
    <p:sldId id="377" r:id="rId6"/>
    <p:sldId id="721" r:id="rId7"/>
    <p:sldId id="261" r:id="rId8"/>
    <p:sldId id="370" r:id="rId9"/>
    <p:sldId id="271" r:id="rId10"/>
    <p:sldId id="375" r:id="rId11"/>
    <p:sldId id="274" r:id="rId12"/>
    <p:sldId id="378" r:id="rId13"/>
    <p:sldId id="379" r:id="rId14"/>
    <p:sldId id="380" r:id="rId15"/>
    <p:sldId id="465" r:id="rId16"/>
    <p:sldId id="462" r:id="rId17"/>
    <p:sldId id="722" r:id="rId18"/>
    <p:sldId id="468" r:id="rId19"/>
    <p:sldId id="466" r:id="rId20"/>
    <p:sldId id="467" r:id="rId21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3"/>
    </p:embeddedFont>
    <p:embeddedFont>
      <p:font typeface=".VnHelvetIns" panose="020B7200000000000000"/>
      <p:regular r:id="rId24"/>
    </p:embeddedFont>
    <p:embeddedFont>
      <p:font typeface=".VnHelvetInsH" panose="020B7200000000000000"/>
      <p:regular r:id="rId25"/>
    </p:embeddedFont>
    <p:embeddedFont>
      <p:font typeface=".VnStamp" panose="020B7200000000000000"/>
      <p:regular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Patrick Hand" panose="020B0604020202020204" charset="0"/>
      <p:regular r:id="rId31"/>
    </p:embeddedFont>
    <p:embeddedFont>
      <p:font typeface="Patrick Hand SC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2768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1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923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140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200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41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9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63" r:id="rId4"/>
    <p:sldLayoutId id="2147483676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20.xml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5" Type="http://schemas.openxmlformats.org/officeDocument/2006/relationships/slide" Target="slide19.xml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91" y="581263"/>
            <a:ext cx="8548455" cy="4003707"/>
          </a:xfrm>
          <a:prstGeom prst="rect">
            <a:avLst/>
          </a:prstGeom>
        </p:spPr>
      </p:pic>
      <p:pic>
        <p:nvPicPr>
          <p:cNvPr id="4" name="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7796" y="581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177596" y="235141"/>
            <a:ext cx="3748964" cy="1981087"/>
          </a:xfrm>
          <a:prstGeom prst="wedgeRoundRectCallout">
            <a:avLst>
              <a:gd name="adj1" fmla="val 76786"/>
              <a:gd name="adj2" fmla="val 616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When do you have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art?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235962" y="2752928"/>
            <a:ext cx="4007075" cy="1981087"/>
          </a:xfrm>
          <a:prstGeom prst="wedgeRoundRectCallout">
            <a:avLst>
              <a:gd name="adj1" fmla="val 62858"/>
              <a:gd name="adj2" fmla="val -382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have it 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on </a:t>
            </a:r>
            <a:r>
              <a:rPr lang="en-US" sz="4000" b="1" u="sng">
                <a:solidFill>
                  <a:srgbClr val="FF0000"/>
                </a:solidFill>
                <a:latin typeface="Comic Sans MS" panose="030F0702030302020204" pitchFamily="66" charset="0"/>
              </a:rPr>
              <a:t>Mondays</a:t>
            </a:r>
            <a:r>
              <a:rPr lang="en-US" sz="400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4000" b="1" u="sng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83" y="1595336"/>
            <a:ext cx="4173325" cy="23151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6465" y="203213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62627" y="10202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388" y="2636247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 dirty="0"/>
              <a:t>Let’s talk.</a:t>
            </a:r>
            <a:endParaRPr sz="115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13245" y="12245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40" b="-1"/>
          <a:stretch/>
        </p:blipFill>
        <p:spPr>
          <a:xfrm>
            <a:off x="474387" y="218717"/>
            <a:ext cx="8332729" cy="4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61205" y="184515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8567" y="8401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9185" y="10444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1982412" y="1934631"/>
            <a:ext cx="51921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8800" dirty="0"/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990600" y="1014298"/>
            <a:ext cx="1199197" cy="18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1747629" y="3207826"/>
            <a:ext cx="1106867" cy="18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828061" y="1037925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812656" y="285750"/>
            <a:ext cx="1188334" cy="18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4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049884" y="349694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3930418" y="3477521"/>
            <a:ext cx="1261601" cy="17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6391648" y="3031327"/>
            <a:ext cx="1344446" cy="21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748" y="1537025"/>
            <a:ext cx="3384683" cy="2115427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7684852" y="4156954"/>
            <a:ext cx="1368358" cy="654948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28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7752022" y="2633530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5427418" y="2235027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7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1092466" y="2576842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1" name="6" descr="http://www.clipartpal.com/_thumbs/pd/holiday/birthday/baloon1_02.png">
            <a:hlinkClick r:id="rId3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499149" y="2017468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5" descr="http://www.clipartpal.com/_thumbs/pd/holiday/birthday/baloon1_02.png">
            <a:hlinkClick r:id="rId5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323829" y="1578245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4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2885603" y="2187029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3" name="3" descr="http://www.clipartpal.com/_thumbs/pd/holiday/birthday/baloon1_01.png">
            <a:hlinkClick r:id="rId6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767934" y="1535401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" descr="http://www.clipartpal.com/_thumbs/pd/holiday/birthday/baloon1_05.png">
            <a:hlinkClick r:id="rId8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784125" y="2037735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">
            <a:hlinkClick r:id="" action="ppaction://noaction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7600546" y="4357991"/>
            <a:ext cx="1334552" cy="499760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3200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3" grpId="0"/>
      <p:bldP spid="1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5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</a:t>
            </a: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you have___?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pic>
        <p:nvPicPr>
          <p:cNvPr id="2" name="Picture 2" descr="Âm Nhạc Lớp 4 | Tải Sách Miễn Phí, Đọc Sách Online">
            <a:extLst>
              <a:ext uri="{FF2B5EF4-FFF2-40B4-BE49-F238E27FC236}">
                <a16:creationId xmlns:a16="http://schemas.microsoft.com/office/drawing/2014/main" id="{6A6686E7-BA20-FDF2-F20D-A155FD67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8" y="1511704"/>
            <a:ext cx="1661897" cy="23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8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you 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have_____?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 descr="Sách Giáo Khoa Mĩ Thuật Lớp 4 | Tải Sách Miễn Phí">
            <a:extLst>
              <a:ext uri="{FF2B5EF4-FFF2-40B4-BE49-F238E27FC236}">
                <a16:creationId xmlns:a16="http://schemas.microsoft.com/office/drawing/2014/main" id="{42863CA1-B849-C6C1-5FD0-3045CE2A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36" y="1539483"/>
            <a:ext cx="2180428" cy="21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7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</a:t>
            </a:r>
          </a:p>
        </p:txBody>
      </p:sp>
      <p:grpSp>
        <p:nvGrpSpPr>
          <p:cNvPr id="8" name="4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6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3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516338" y="2058594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have music?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it on___.</a:t>
            </a: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Mondays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7</a:t>
            </a:r>
            <a:br>
              <a:rPr lang="en-GB" dirty="0"/>
            </a:br>
            <a:r>
              <a:rPr lang="en-GB" dirty="0"/>
              <a:t>Our timetables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76597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2 - 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686148" y="2167876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When do you have maths?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- I have it on__.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Arial" panose="020B0604020202020204" pitchFamily="34" charset="0"/>
              </a:rPr>
              <a:t>Tuesdays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Arial" panose="020B0604020202020204" pitchFamily="34" charset="0"/>
              </a:rPr>
              <a:t>Tuesday</a:t>
            </a:r>
            <a:endParaRPr lang="en-US" sz="33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494650" y="1408017"/>
            <a:ext cx="2328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Warm-up</a:t>
            </a:r>
            <a:endParaRPr sz="44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46698" y="1181966"/>
            <a:ext cx="219807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3625" y="2747372"/>
            <a:ext cx="2328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04925" y="3001617"/>
            <a:ext cx="2328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4400" dirty="0"/>
              <a:t>Let’s talk.</a:t>
            </a:r>
            <a:endParaRPr sz="44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 flipV="1">
            <a:off x="3046621" y="4787145"/>
            <a:ext cx="1142420" cy="45719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68923" y="3935842"/>
            <a:ext cx="22043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corner &amp; wrap-up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34093" y="295318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800" dirty="0"/>
              <a:t>Warm-up</a:t>
            </a:r>
            <a:endParaRPr sz="13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5;p38">
            <a:extLst>
              <a:ext uri="{FF2B5EF4-FFF2-40B4-BE49-F238E27FC236}">
                <a16:creationId xmlns:a16="http://schemas.microsoft.com/office/drawing/2014/main" id="{8594A370-5240-2817-932E-5EF84CF98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7008" y="1885635"/>
            <a:ext cx="719196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Myriad Pro" panose="020B0503030403020204" pitchFamily="34" charset="0"/>
              </a:rPr>
              <a:t>Slap </a:t>
            </a:r>
            <a:r>
              <a:rPr lang="en-GB" sz="9600">
                <a:latin typeface="Myriad Pro" panose="020B0503030403020204" pitchFamily="34" charset="0"/>
              </a:rPr>
              <a:t>the board!</a:t>
            </a:r>
            <a:endParaRPr sz="96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14" y="435578"/>
            <a:ext cx="6743145" cy="42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896736" y="181191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51456" y="799011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86846" y="250430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/>
              <a:t>Look, listen and repeat.</a:t>
            </a:r>
            <a:endParaRPr sz="96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02074" y="100331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903062" y="235149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2" y="876094"/>
            <a:ext cx="8668162" cy="3238706"/>
          </a:xfrm>
          <a:prstGeom prst="rect">
            <a:avLst/>
          </a:prstGeom>
        </p:spPr>
      </p:pic>
      <p:pic>
        <p:nvPicPr>
          <p:cNvPr id="3" name="Track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9213" y="752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93630" y="1907562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20992" y="9159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39763" y="2626556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Listen, point and say.</a:t>
            </a:r>
            <a:endParaRPr sz="8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71610" y="11202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582</Words>
  <Application>Microsoft Office PowerPoint</Application>
  <PresentationFormat>On-screen Show (16:9)</PresentationFormat>
  <Paragraphs>58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Comic Sans MS</vt:lpstr>
      <vt:lpstr>宋体</vt:lpstr>
      <vt:lpstr>.VnHelvetInsH</vt:lpstr>
      <vt:lpstr>Patrick Hand SC</vt:lpstr>
      <vt:lpstr>Myriad Pro</vt:lpstr>
      <vt:lpstr>.VnStamp</vt:lpstr>
      <vt:lpstr>.VnHelvetIns</vt:lpstr>
      <vt:lpstr>Patrick Hand</vt:lpstr>
      <vt:lpstr>Arial</vt:lpstr>
      <vt:lpstr>English Language Grammar Rules by Slidesgo</vt:lpstr>
      <vt:lpstr>PowerPoint Presentation</vt:lpstr>
      <vt:lpstr>Unit 7 Our timetables</vt:lpstr>
      <vt:lpstr>Table of Contents</vt:lpstr>
      <vt:lpstr>Warm-up</vt:lpstr>
      <vt:lpstr>Slap the board!</vt:lpstr>
      <vt:lpstr>PowerPoint Presentation</vt:lpstr>
      <vt:lpstr>Look, listen and repeat.</vt:lpstr>
      <vt:lpstr>PowerPoint Presentation</vt:lpstr>
      <vt:lpstr>Listen, point and say.</vt:lpstr>
      <vt:lpstr>PowerPoint Presentation</vt:lpstr>
      <vt:lpstr>PowerPoint Presentation</vt:lpstr>
      <vt:lpstr>Let’s talk.</vt:lpstr>
      <vt:lpstr>PowerPoint Presentation</vt:lpstr>
      <vt:lpstr>05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21</cp:revision>
  <dcterms:modified xsi:type="dcterms:W3CDTF">2023-11-21T09:36:19Z</dcterms:modified>
</cp:coreProperties>
</file>