
<file path=[Content_Types].xml><?xml version="1.0" encoding="utf-8"?>
<Types xmlns="http://schemas.openxmlformats.org/package/2006/content-types">
  <Default Extension="png" ContentType="image/png"/>
  <Default Extension="mp3" ContentType="audio/mpe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</p:sldMasterIdLst>
  <p:notesMasterIdLst>
    <p:notesMasterId r:id="rId20"/>
  </p:notesMasterIdLst>
  <p:sldIdLst>
    <p:sldId id="402" r:id="rId3"/>
    <p:sldId id="390" r:id="rId4"/>
    <p:sldId id="413" r:id="rId5"/>
    <p:sldId id="33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336" r:id="rId17"/>
    <p:sldId id="337" r:id="rId18"/>
    <p:sldId id="3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03" autoAdjust="0"/>
  </p:normalViewPr>
  <p:slideViewPr>
    <p:cSldViewPr snapToGrid="0">
      <p:cViewPr varScale="1">
        <p:scale>
          <a:sx n="61" d="100"/>
          <a:sy n="61" d="100"/>
        </p:scale>
        <p:origin x="84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slide" Target="slide15.xml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4.jpg"/><Relationship Id="rId18" Type="http://schemas.openxmlformats.org/officeDocument/2006/relationships/slide" Target="slide14.xml"/><Relationship Id="rId3" Type="http://schemas.openxmlformats.org/officeDocument/2006/relationships/image" Target="../media/image21.png"/><Relationship Id="rId7" Type="http://schemas.openxmlformats.org/officeDocument/2006/relationships/slide" Target="slide5.xml"/><Relationship Id="rId12" Type="http://schemas.openxmlformats.org/officeDocument/2006/relationships/slide" Target="slide9.xml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slide" Target="slide8.xml"/><Relationship Id="rId5" Type="http://schemas.openxmlformats.org/officeDocument/2006/relationships/image" Target="../media/image22.png"/><Relationship Id="rId15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image" Target="../media/image25.jpeg"/><Relationship Id="rId4" Type="http://schemas.microsoft.com/office/2017/06/relationships/model3d" Target="../media/model3d1.glb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4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swimming pool?</a:t>
            </a: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7" action="ppaction://hlinksldjump"/>
            <a:extLst>
              <a:ext uri="{FF2B5EF4-FFF2-40B4-BE49-F238E27FC236}">
                <a16:creationId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9" action="ppaction://hlinksldjump"/>
            <a:extLst>
              <a:ext uri="{FF2B5EF4-FFF2-40B4-BE49-F238E27FC236}">
                <a16:creationId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10" action="ppaction://hlinksldjump"/>
            <a:extLst>
              <a:ext uri="{FF2B5EF4-FFF2-40B4-BE49-F238E27FC236}">
                <a16:creationId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1" action="ppaction://hlinksldjump"/>
            <a:extLst>
              <a:ext uri="{FF2B5EF4-FFF2-40B4-BE49-F238E27FC236}">
                <a16:creationId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2" action="ppaction://hlinksldjump"/>
            <a:extLst>
              <a:ext uri="{FF2B5EF4-FFF2-40B4-BE49-F238E27FC236}">
                <a16:creationId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4" action="ppaction://hlinksldjump"/>
            <a:extLst>
              <a:ext uri="{FF2B5EF4-FFF2-40B4-BE49-F238E27FC236}">
                <a16:creationId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5" action="ppaction://hlinksldjump"/>
            <a:extLst>
              <a:ext uri="{FF2B5EF4-FFF2-40B4-BE49-F238E27FC236}">
                <a16:creationId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6" action="ppaction://hlinksldjump"/>
            <a:extLst>
              <a:ext uri="{FF2B5EF4-FFF2-40B4-BE49-F238E27FC236}">
                <a16:creationId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7" action="ppaction://hlinksldjump"/>
            <a:extLst>
              <a:ext uri="{FF2B5EF4-FFF2-40B4-BE49-F238E27FC236}">
                <a16:creationId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8" action="ppaction://hlinksldjump"/>
            <a:extLst>
              <a:ext uri="{FF2B5EF4-FFF2-40B4-BE49-F238E27FC236}">
                <a16:creationId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review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 </a:t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590</Words>
  <Application>Microsoft Office PowerPoint</Application>
  <PresentationFormat>Widescreen</PresentationFormat>
  <Paragraphs>111</Paragraphs>
  <Slides>17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Barlow</vt:lpstr>
      <vt:lpstr>Fira Sans Extra Condensed Medium</vt:lpstr>
      <vt:lpstr>Hind</vt:lpstr>
      <vt:lpstr>Montserrat</vt:lpstr>
      <vt:lpstr>Sport Day</vt:lpstr>
      <vt:lpstr>Arial</vt:lpstr>
      <vt:lpstr>Calibri</vt:lpstr>
      <vt:lpstr>Comic Sans MS</vt:lpstr>
      <vt:lpstr>Forte</vt:lpstr>
      <vt:lpstr>Times New Roman</vt:lpstr>
      <vt:lpstr>Tw Cen MT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228</cp:revision>
  <dcterms:created xsi:type="dcterms:W3CDTF">2021-12-14T02:43:34Z</dcterms:created>
  <dcterms:modified xsi:type="dcterms:W3CDTF">2023-11-21T09:23:23Z</dcterms:modified>
</cp:coreProperties>
</file>