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9"/>
  </p:notesMasterIdLst>
  <p:handoutMasterIdLst>
    <p:handoutMasterId r:id="rId30"/>
  </p:handoutMasterIdLst>
  <p:sldIdLst>
    <p:sldId id="382" r:id="rId2"/>
    <p:sldId id="302" r:id="rId3"/>
    <p:sldId id="292" r:id="rId4"/>
    <p:sldId id="453" r:id="rId5"/>
    <p:sldId id="454" r:id="rId6"/>
    <p:sldId id="455" r:id="rId7"/>
    <p:sldId id="334" r:id="rId8"/>
    <p:sldId id="376" r:id="rId9"/>
    <p:sldId id="680" r:id="rId10"/>
    <p:sldId id="687" r:id="rId11"/>
    <p:sldId id="336" r:id="rId12"/>
    <p:sldId id="373" r:id="rId13"/>
    <p:sldId id="688" r:id="rId14"/>
    <p:sldId id="689" r:id="rId15"/>
    <p:sldId id="352" r:id="rId16"/>
    <p:sldId id="353" r:id="rId17"/>
    <p:sldId id="690" r:id="rId18"/>
    <p:sldId id="355" r:id="rId19"/>
    <p:sldId id="356" r:id="rId20"/>
    <p:sldId id="357" r:id="rId21"/>
    <p:sldId id="421" r:id="rId22"/>
    <p:sldId id="378" r:id="rId23"/>
    <p:sldId id="471" r:id="rId24"/>
    <p:sldId id="666" r:id="rId25"/>
    <p:sldId id="315" r:id="rId26"/>
    <p:sldId id="419" r:id="rId27"/>
    <p:sldId id="420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E88"/>
    <a:srgbClr val="FFFFFF"/>
    <a:srgbClr val="F7912C"/>
    <a:srgbClr val="00B0F0"/>
    <a:srgbClr val="00B050"/>
    <a:srgbClr val="FF0000"/>
    <a:srgbClr val="D7E4BD"/>
    <a:srgbClr val="EA6CE4"/>
    <a:srgbClr val="FDEADA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68" d="100"/>
          <a:sy n="68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2853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E6BA04-D6F5-8D30-81BB-C06C0A3E82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B81E7-D88E-48F6-8FF1-DD7C71BDF1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3592-AB29-421D-B419-A5287CC19B5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E4C7A-3A30-FFB6-B232-95D6C857E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EE721-F9A5-7A2A-1ECC-1292E7F76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153E3-477A-4B6E-851C-EA1729B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9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5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0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2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88280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388386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8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5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8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2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72910C91-D507-1571-4277-6909A625391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355738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92008"/>
            <a:ext cx="12192000" cy="46599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7C28309D-338F-CB9B-F799-5A45EEA27EAB}"/>
              </a:ext>
            </a:extLst>
          </p:cNvPr>
          <p:cNvSpPr txBox="1"/>
          <p:nvPr userDrawn="1"/>
        </p:nvSpPr>
        <p:spPr>
          <a:xfrm>
            <a:off x="153420" y="-41098"/>
            <a:ext cx="166103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4 My body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942A98-9E73-CF2A-4994-A9399DABD994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D55728-CF2A-0453-0129-4AE00090E39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CAB51C34-8297-051E-A6E7-062469A08182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8.wav"/><Relationship Id="rId7" Type="http://schemas.microsoft.com/office/2007/relationships/hdphoto" Target="../media/hdphoto1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gif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0.wav"/><Relationship Id="rId7" Type="http://schemas.openxmlformats.org/officeDocument/2006/relationships/image" Target="../media/image3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audio" Target="../media/audio12.wav"/><Relationship Id="rId10" Type="http://schemas.openxmlformats.org/officeDocument/2006/relationships/image" Target="../media/image34.png"/><Relationship Id="rId4" Type="http://schemas.openxmlformats.org/officeDocument/2006/relationships/audio" Target="../media/audio11.wav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0.jpe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62BD2-E13B-3BF0-312E-10EAB94A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7606" y="2644170"/>
            <a:ext cx="6594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Unit 4: My 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12FA6F28-E1E7-27B3-990C-C7CA3C6D8194}"/>
              </a:ext>
            </a:extLst>
          </p:cNvPr>
          <p:cNvSpPr/>
          <p:nvPr/>
        </p:nvSpPr>
        <p:spPr>
          <a:xfrm>
            <a:off x="5312191" y="388339"/>
            <a:ext cx="4492209" cy="591376"/>
          </a:xfrm>
          <a:prstGeom prst="wedgeRoundRectCallout">
            <a:avLst>
              <a:gd name="adj1" fmla="val -40345"/>
              <a:gd name="adj2" fmla="val 10004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</a:rPr>
              <a:t>Touch your __________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3FD4F-4131-4F7B-C058-64A3E647B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040" y="1346281"/>
            <a:ext cx="6735920" cy="4874503"/>
          </a:xfrm>
          <a:prstGeom prst="roundRect">
            <a:avLst/>
          </a:prstGeom>
        </p:spPr>
      </p:pic>
      <p:pic>
        <p:nvPicPr>
          <p:cNvPr id="3" name="cd1">
            <a:extLst>
              <a:ext uri="{FF2B5EF4-FFF2-40B4-BE49-F238E27FC236}">
                <a16:creationId xmlns:a16="http://schemas.microsoft.com/office/drawing/2014/main" id="{42207F6A-32FA-F1F2-2413-BEA5198CE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281"/>
            <a:ext cx="3733073" cy="6494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413270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29" y="1349828"/>
            <a:ext cx="12091144" cy="4194629"/>
          </a:xfrm>
          <a:prstGeom prst="rect">
            <a:avLst/>
          </a:prstGeom>
        </p:spPr>
      </p:pic>
      <p:pic>
        <p:nvPicPr>
          <p:cNvPr id="8" name="cd1">
            <a:extLst>
              <a:ext uri="{FF2B5EF4-FFF2-40B4-BE49-F238E27FC236}">
                <a16:creationId xmlns:a16="http://schemas.microsoft.com/office/drawing/2014/main" id="{AF18ED1B-933A-87FA-13A4-F663226FE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3153"/>
            <a:ext cx="3602737" cy="6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6365627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4671735" y="1136180"/>
            <a:ext cx="2704019" cy="1985218"/>
          </a:xfrm>
          <a:prstGeom prst="cloudCallout">
            <a:avLst>
              <a:gd name="adj1" fmla="val 64060"/>
              <a:gd name="adj2" fmla="val 2324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???</a:t>
            </a: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TextBox 223"/>
          <p:cNvSpPr txBox="1"/>
          <p:nvPr/>
        </p:nvSpPr>
        <p:spPr>
          <a:xfrm>
            <a:off x="3633313" y="420419"/>
            <a:ext cx="7092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C22D8"/>
                </a:solidFill>
                <a:effectLst/>
                <a:uLnTx/>
                <a:uFillTx/>
                <a:latin typeface="Castellar" panose="020A0402060406010301" pitchFamily="18" charset="0"/>
                <a:ea typeface="宋体"/>
                <a:cs typeface="+mn-cs"/>
              </a:rPr>
              <a:t>Save Peter Game </a:t>
            </a:r>
          </a:p>
        </p:txBody>
      </p:sp>
    </p:spTree>
    <p:extLst>
      <p:ext uri="{BB962C8B-B14F-4D97-AF65-F5344CB8AC3E}">
        <p14:creationId xmlns:p14="http://schemas.microsoft.com/office/powerpoint/2010/main" val="3794713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1784 -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/>
          <p:cNvSpPr>
            <a:spLocks/>
          </p:cNvSpPr>
          <p:nvPr/>
        </p:nvSpPr>
        <p:spPr bwMode="auto">
          <a:xfrm>
            <a:off x="-852261" y="2349501"/>
            <a:ext cx="13405667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1774825" y="260350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head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4583114" y="260350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leg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7464425" y="260350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arm</a:t>
            </a:r>
          </a:p>
        </p:txBody>
      </p: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32638" y="1216770"/>
            <a:ext cx="2704019" cy="1985218"/>
            <a:chOff x="3587754" y="1284474"/>
            <a:chExt cx="2704019" cy="1985218"/>
          </a:xfrm>
        </p:grpSpPr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3587754" y="1284474"/>
              <a:ext cx="2704019" cy="1985218"/>
            </a:xfrm>
            <a:prstGeom prst="cloudCallout">
              <a:avLst>
                <a:gd name="adj1" fmla="val 64060"/>
                <a:gd name="adj2" fmla="val 232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5256" y1="61047" x2="35256" y2="61047"/>
                          <a14:foregroundMark x1="37179" y1="68605" x2="37179" y2="68605"/>
                          <a14:foregroundMark x1="37179" y1="62791" x2="37179" y2="62791"/>
                          <a14:foregroundMark x1="37179" y1="62791" x2="37179" y2="62791"/>
                          <a14:foregroundMark x1="35897" y1="62791" x2="35897" y2="62791"/>
                          <a14:foregroundMark x1="34615" y1="58721" x2="34615" y2="58721"/>
                          <a14:foregroundMark x1="32051" y1="58721" x2="32051" y2="58721"/>
                          <a14:foregroundMark x1="71795" y1="59884" x2="71795" y2="59884"/>
                          <a14:foregroundMark x1="71795" y1="62209" x2="70513" y2="65116"/>
                          <a14:foregroundMark x1="70513" y1="65116" x2="70513" y2="651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618" y="1569632"/>
              <a:ext cx="1251990" cy="1378764"/>
            </a:xfrm>
            <a:prstGeom prst="rect">
              <a:avLst/>
            </a:prstGeom>
          </p:spPr>
        </p:pic>
      </p:grp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711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1784 -0.002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</p:childTnLst>
        </p:cTn>
      </p:par>
    </p:tnLst>
    <p:bldLst>
      <p:bldP spid="2266" grpId="0" animBg="1"/>
      <p:bldP spid="2267" grpId="0" animBg="1"/>
      <p:bldP spid="22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/>
          <p:cNvSpPr>
            <a:spLocks/>
          </p:cNvSpPr>
          <p:nvPr/>
        </p:nvSpPr>
        <p:spPr bwMode="auto">
          <a:xfrm>
            <a:off x="-852261" y="2349501"/>
            <a:ext cx="13405667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7421562" y="327025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leg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1210285" y="289492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head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4393502" y="312888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arm</a:t>
            </a:r>
          </a:p>
        </p:txBody>
      </p: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" name="Group 224"/>
          <p:cNvGrpSpPr/>
          <p:nvPr/>
        </p:nvGrpSpPr>
        <p:grpSpPr>
          <a:xfrm>
            <a:off x="4832638" y="1216770"/>
            <a:ext cx="2704019" cy="1985218"/>
            <a:chOff x="4832638" y="1216770"/>
            <a:chExt cx="2704019" cy="1985218"/>
          </a:xfrm>
        </p:grpSpPr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4832638" y="1216770"/>
              <a:ext cx="2704019" cy="1985218"/>
            </a:xfrm>
            <a:prstGeom prst="cloudCallout">
              <a:avLst>
                <a:gd name="adj1" fmla="val 64060"/>
                <a:gd name="adj2" fmla="val 232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1" name="Picture 2" descr="Leg clipart. Free download transparent .PNG | Creazill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85" y="1490593"/>
              <a:ext cx="790227" cy="139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2763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057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2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</p:childTnLst>
        </p:cTn>
      </p:par>
    </p:tnLst>
    <p:bldLst>
      <p:bldP spid="2266" grpId="0" animBg="1"/>
      <p:bldP spid="2267" grpId="0" animBg="1"/>
      <p:bldP spid="22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/>
          <p:cNvSpPr>
            <a:spLocks/>
          </p:cNvSpPr>
          <p:nvPr/>
        </p:nvSpPr>
        <p:spPr bwMode="auto">
          <a:xfrm>
            <a:off x="-852261" y="2349501"/>
            <a:ext cx="13405667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318670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4603749" y="258916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arm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1587691" y="287338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leg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7464425" y="260350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22C84A"/>
          </a:solidFill>
          <a:ln w="38100">
            <a:solidFill>
              <a:srgbClr val="22C84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head</a:t>
            </a:r>
          </a:p>
        </p:txBody>
      </p: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013" y="1748069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" name="Group 224"/>
          <p:cNvGrpSpPr/>
          <p:nvPr/>
        </p:nvGrpSpPr>
        <p:grpSpPr>
          <a:xfrm>
            <a:off x="4832638" y="1216770"/>
            <a:ext cx="2704019" cy="1985218"/>
            <a:chOff x="4832638" y="1216770"/>
            <a:chExt cx="2704019" cy="1985218"/>
          </a:xfrm>
        </p:grpSpPr>
        <p:sp>
          <p:nvSpPr>
            <p:cNvPr id="2272" name="AutoShape 224"/>
            <p:cNvSpPr>
              <a:spLocks noChangeArrowheads="1"/>
            </p:cNvSpPr>
            <p:nvPr/>
          </p:nvSpPr>
          <p:spPr bwMode="auto">
            <a:xfrm>
              <a:off x="4832638" y="1216770"/>
              <a:ext cx="2704019" cy="1985218"/>
            </a:xfrm>
            <a:prstGeom prst="cloudCallout">
              <a:avLst>
                <a:gd name="adj1" fmla="val 64060"/>
                <a:gd name="adj2" fmla="val 232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29090" y="1536267"/>
              <a:ext cx="1078257" cy="134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062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34114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0.00254 L 1.31784 0.019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</p:childTnLst>
        </p:cTn>
      </p:par>
    </p:tnLst>
    <p:bldLst>
      <p:bldP spid="2266" grpId="0" animBg="1"/>
      <p:bldP spid="2267" grpId="0" animBg="1"/>
      <p:bldP spid="22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684305" y="424326"/>
            <a:ext cx="3186840" cy="1985218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leg.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29419" y="445872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29584" y="461147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13970" y="490000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8671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537450" y="352294"/>
            <a:ext cx="3439397" cy="2265807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arm.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25899" y="445872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26064" y="461147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10450" y="490000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69107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parts of the body, using ….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head, leg, arm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Touch your (head).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684305" y="424326"/>
            <a:ext cx="3186840" cy="1985218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leg.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66280" y="530802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66445" y="546077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50831" y="574930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769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5"/>
          <p:cNvSpPr>
            <a:spLocks/>
          </p:cNvSpPr>
          <p:nvPr/>
        </p:nvSpPr>
        <p:spPr bwMode="auto">
          <a:xfrm>
            <a:off x="-852261" y="3500439"/>
            <a:ext cx="13405667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/>
          <p:cNvSpPr>
            <a:spLocks/>
          </p:cNvSpPr>
          <p:nvPr/>
        </p:nvSpPr>
        <p:spPr bwMode="auto">
          <a:xfrm>
            <a:off x="-921066" y="4610466"/>
            <a:ext cx="13167360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/>
          <p:cNvSpPr>
            <a:spLocks/>
          </p:cNvSpPr>
          <p:nvPr/>
        </p:nvSpPr>
        <p:spPr bwMode="auto">
          <a:xfrm>
            <a:off x="9299355" y="2098676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/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/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/>
          <p:cNvGrpSpPr>
            <a:grpSpLocks/>
          </p:cNvGrpSpPr>
          <p:nvPr/>
        </p:nvGrpSpPr>
        <p:grpSpPr bwMode="auto">
          <a:xfrm>
            <a:off x="788289" y="5846451"/>
            <a:ext cx="804863" cy="1079500"/>
            <a:chOff x="476" y="3521"/>
            <a:chExt cx="507" cy="680"/>
          </a:xfrm>
        </p:grpSpPr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2529776" y="5805119"/>
            <a:ext cx="804863" cy="1079500"/>
            <a:chOff x="476" y="3521"/>
            <a:chExt cx="507" cy="680"/>
          </a:xfrm>
        </p:grpSpPr>
        <p:sp>
          <p:nvSpPr>
            <p:cNvPr id="2264" name="Freeform 5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/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/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/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/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/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/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/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/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/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/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/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/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/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/>
          <p:cNvGrpSpPr>
            <a:grpSpLocks/>
          </p:cNvGrpSpPr>
          <p:nvPr/>
        </p:nvGrpSpPr>
        <p:grpSpPr bwMode="auto">
          <a:xfrm>
            <a:off x="11980891" y="2957581"/>
            <a:ext cx="4932362" cy="2509585"/>
            <a:chOff x="340" y="1979"/>
            <a:chExt cx="3697" cy="1815"/>
          </a:xfrm>
        </p:grpSpPr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/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/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/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/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/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/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/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/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/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6" y="2006354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/>
          <p:cNvGrpSpPr>
            <a:grpSpLocks/>
          </p:cNvGrpSpPr>
          <p:nvPr/>
        </p:nvGrpSpPr>
        <p:grpSpPr bwMode="auto">
          <a:xfrm>
            <a:off x="205917" y="5830889"/>
            <a:ext cx="804863" cy="1079500"/>
            <a:chOff x="476" y="3521"/>
            <a:chExt cx="507" cy="680"/>
          </a:xfrm>
        </p:grpSpPr>
        <p:sp>
          <p:nvSpPr>
            <p:cNvPr id="2169" name="Freeform 34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1785263" y="5832841"/>
            <a:ext cx="804862" cy="1079500"/>
            <a:chOff x="476" y="3521"/>
            <a:chExt cx="507" cy="680"/>
          </a:xfrm>
        </p:grpSpPr>
        <p:sp>
          <p:nvSpPr>
            <p:cNvPr id="2165" name="Freeform 3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/>
          <p:cNvGrpSpPr>
            <a:grpSpLocks/>
          </p:cNvGrpSpPr>
          <p:nvPr/>
        </p:nvGrpSpPr>
        <p:grpSpPr bwMode="auto">
          <a:xfrm>
            <a:off x="1114543" y="5846451"/>
            <a:ext cx="804863" cy="1079500"/>
            <a:chOff x="476" y="3521"/>
            <a:chExt cx="507" cy="680"/>
          </a:xfrm>
        </p:grpSpPr>
        <p:sp>
          <p:nvSpPr>
            <p:cNvPr id="2161" name="Freeform 29"/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/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/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/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/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/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5" name="Group 227"/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/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/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/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/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/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/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392987" y="424326"/>
            <a:ext cx="3843656" cy="1985218"/>
          </a:xfrm>
          <a:prstGeom prst="cloudCallout">
            <a:avLst>
              <a:gd name="adj1" fmla="val -40163"/>
              <a:gd name="adj2" fmla="val 6253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Touch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your head.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4" descr="Boy Pool Png &amp;amp; Free Boy Pool.png Transparent Images #12284 - PNGio #464199  - PNG Images - PNG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172" y="2524306"/>
            <a:ext cx="3608415" cy="28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" name="Group 227"/>
          <p:cNvGrpSpPr/>
          <p:nvPr/>
        </p:nvGrpSpPr>
        <p:grpSpPr>
          <a:xfrm>
            <a:off x="567869" y="468023"/>
            <a:ext cx="2000357" cy="1843455"/>
            <a:chOff x="1769957" y="255221"/>
            <a:chExt cx="2000357" cy="1843455"/>
          </a:xfrm>
        </p:grpSpPr>
        <p:sp>
          <p:nvSpPr>
            <p:cNvPr id="2266" name="AutoShape 218"/>
            <p:cNvSpPr>
              <a:spLocks noChangeArrowheads="1"/>
            </p:cNvSpPr>
            <p:nvPr/>
          </p:nvSpPr>
          <p:spPr bwMode="auto">
            <a:xfrm>
              <a:off x="1774825" y="260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794" name="Picture 2" descr="Touch Head HD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86"/>
            <a:stretch/>
          </p:blipFill>
          <p:spPr bwMode="auto">
            <a:xfrm>
              <a:off x="1769957" y="255221"/>
              <a:ext cx="1976942" cy="1751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5368034" y="483298"/>
            <a:ext cx="1995489" cy="1903712"/>
            <a:chOff x="6570122" y="270496"/>
            <a:chExt cx="1995489" cy="1903712"/>
          </a:xfrm>
        </p:grpSpPr>
        <p:sp>
          <p:nvSpPr>
            <p:cNvPr id="227" name="AutoShape 218"/>
            <p:cNvSpPr>
              <a:spLocks noChangeArrowheads="1"/>
            </p:cNvSpPr>
            <p:nvPr/>
          </p:nvSpPr>
          <p:spPr bwMode="auto">
            <a:xfrm>
              <a:off x="6570122" y="299348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4" b="91786" l="9146" r="89024"/>
                      </a14:imgEffect>
                    </a14:imgLayer>
                  </a14:imgProps>
                </a:ext>
              </a:extLst>
            </a:blip>
            <a:srcRect b="7647"/>
            <a:stretch/>
          </p:blipFill>
          <p:spPr>
            <a:xfrm>
              <a:off x="6970650" y="270496"/>
              <a:ext cx="1207359" cy="1903712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2952420" y="512151"/>
            <a:ext cx="2026146" cy="1838327"/>
            <a:chOff x="4154508" y="299349"/>
            <a:chExt cx="2026146" cy="1838327"/>
          </a:xfrm>
        </p:grpSpPr>
        <p:sp>
          <p:nvSpPr>
            <p:cNvPr id="226" name="AutoShape 218"/>
            <p:cNvSpPr>
              <a:spLocks noChangeArrowheads="1"/>
            </p:cNvSpPr>
            <p:nvPr/>
          </p:nvSpPr>
          <p:spPr bwMode="auto">
            <a:xfrm>
              <a:off x="4185165" y="299349"/>
              <a:ext cx="1995489" cy="183832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00" name="Picture 8" descr="Body Parts Cartoon Png - Download this free vector about cartoon boy  character template, and discover more than 10 million professional graphic  resources on freepik. - Jantonio Ferrei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508" y="324526"/>
              <a:ext cx="1774150" cy="177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32968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115 0.0025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0443 -0.0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0255 L 1.26589 -0.034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  <p:bldLst>
      <p:bldP spid="22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932"/>
          <a:stretch/>
        </p:blipFill>
        <p:spPr>
          <a:xfrm>
            <a:off x="0" y="399330"/>
            <a:ext cx="5239657" cy="681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D2998-A15D-C116-9239-E84C8FA0A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4" b="-1664"/>
          <a:stretch/>
        </p:blipFill>
        <p:spPr>
          <a:xfrm>
            <a:off x="377371" y="1128448"/>
            <a:ext cx="11291701" cy="523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08FAC-B4A3-6327-00A8-192F0E16D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2112659"/>
            <a:ext cx="754743" cy="689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2ED38D-9606-82DD-AC09-D8B29BFD1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4740996"/>
            <a:ext cx="754743" cy="7370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3C31B-7963-1084-0930-0D6BEEA6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28" y="88746"/>
            <a:ext cx="2955702" cy="40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99737-B1FF-5C8F-BD2C-6E8E4620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49" y="2717083"/>
            <a:ext cx="2955702" cy="40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153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C36BEA-AD2C-DE75-5B60-B1E3F323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925"/>
          <a:stretch/>
        </p:blipFill>
        <p:spPr>
          <a:xfrm>
            <a:off x="4356041" y="327747"/>
            <a:ext cx="7159292" cy="5979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4" t="-12847" r="-1344" b="-12847"/>
          <a:stretch/>
        </p:blipFill>
        <p:spPr>
          <a:xfrm>
            <a:off x="0" y="298422"/>
            <a:ext cx="3940627" cy="771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1AFC6-6994-BFBE-8A11-16A4F6AD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7" y="2992535"/>
            <a:ext cx="1562330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8F5FA-D6DC-3884-C1C8-252C7A1F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727" y="3043335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6637B-9D96-C6EC-8B0F-5D503AC1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42" y="3043335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1C2F6-148E-F575-E2BF-AEB23196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7" y="5046306"/>
            <a:ext cx="1562330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BA749-185D-30E1-B03C-53F27C53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727" y="5097106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C3502B-9443-8849-32F4-DB0107DE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42" y="5097106"/>
            <a:ext cx="1199473" cy="7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302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28172" y="2434358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head, leg, arm</a:t>
            </a:r>
          </a:p>
        </p:txBody>
      </p:sp>
      <p:sp>
        <p:nvSpPr>
          <p:cNvPr id="6" name="Plaque 5"/>
          <p:cNvSpPr/>
          <p:nvPr/>
        </p:nvSpPr>
        <p:spPr>
          <a:xfrm>
            <a:off x="5667506" y="2112670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Touch your (head).</a:t>
            </a: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8406" y="991596"/>
            <a:ext cx="4608948" cy="5111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58101" y="2057401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head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58101" y="3938589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arm</a:t>
            </a:r>
          </a:p>
        </p:txBody>
      </p:sp>
      <p:pic>
        <p:nvPicPr>
          <p:cNvPr id="11" name="Picture 2" descr="Steve Holding A Sky Blue Nature Crayon by everett0 on Deviant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31" y="5543845"/>
            <a:ext cx="2788793" cy="2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part Of Not, - Cartoon Tick And Cross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65" y="3595677"/>
            <a:ext cx="1350495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ck Mark With Face, HD Png Download , Transparent Png Image - PNGite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87" y="1370790"/>
            <a:ext cx="1576355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toon Background Music [M4C Release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69030" y="-967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88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88 -0.53426 C -0.21692 -0.47292 -0.15586 -0.41921 -0.0789 -0.4169 C -0.01784 -0.41181 0.03216 -0.4412 0.03308 -0.47824 C 0.03308 -0.51435 -0.01588 -0.54907 -0.07786 -0.55116 C -0.10885 -0.55116 -0.13685 -0.54676 -0.1569 -0.53426 C -0.18594 -0.51736 -0.20286 -0.49005 -0.20286 -0.45833 C -0.20286 -0.4412 -0.19791 -0.42431 -0.18893 -0.40949 C -0.16784 -0.37778 -0.12682 -0.35556 -0.07995 -0.35278 C -0.02487 -0.34838 0.02005 -0.375 0.02005 -0.40671 C 0.0211 -0.4412 -0.02383 -0.47083 -0.0789 -0.47523 C -0.1069 -0.47523 -0.1319 -0.47083 -0.15091 -0.46065 C -0.17591 -0.44352 -0.19192 -0.4169 -0.19192 -0.38958 C -0.19192 -0.375 -0.18685 -0.36019 -0.1789 -0.34537 C -0.15989 -0.31875 -0.12383 -0.29676 -0.08086 -0.29444 C -0.03086 -0.29167 0.00912 -0.31644 0.00912 -0.34537 C 0.01016 -0.375 -0.02995 -0.40208 -0.07995 -0.4044 C -0.10495 -0.40671 -0.12786 -0.40208 -0.14492 -0.3919 C -0.16784 -0.37778 -0.18086 -0.35556 -0.18086 -0.32847 C -0.18086 -0.31644 -0.17682 -0.30185 -0.16992 -0.28935 C -0.15286 -0.26481 -0.11992 -0.24514 -0.0819 -0.24282 C -0.03685 -0.24282 -0.00091 -0.26204 -0.00091 -0.28935 C -0.00091 -0.31644 -0.03594 -0.34097 -0.08086 -0.34329 C -0.10286 -0.34329 -0.12383 -0.33796 -0.13893 -0.33079 C -0.15989 -0.31875 -0.17187 -0.29676 -0.17291 -0.27454 C -0.17291 -0.26204 -0.16784 -0.25023 -0.16185 -0.24051 C -0.14687 -0.21551 -0.11692 -0.19861 -0.08294 -0.19861 C -0.04284 -0.1963 -0.00989 -0.21343 -0.00989 -0.23773 C -0.00885 -0.26204 -0.04192 -0.28426 -0.0819 -0.28704 C -0.10182 -0.28704 -0.12083 -0.28426 -0.13385 -0.27454 C -0.15286 -0.26481 -0.16393 -0.24514 -0.16393 -0.22569 C -0.16393 -0.21343 -0.16094 -0.2037 -0.15495 -0.19398 C -0.14088 -0.17199 -0.11484 -0.15718 -0.08385 -0.1544 C -0.04687 -0.1544 -0.01784 -0.16898 -0.01784 -0.1912 C -0.01692 -0.21343 -0.04583 -0.2331 -0.08294 -0.23542 C -0.10091 -0.23542 -0.11692 -0.2331 -0.1289 -0.22569 C -0.14583 -0.21551 -0.15586 -0.19861 -0.15586 -0.1794 C -0.15586 -0.16898 -0.15286 -0.16181 -0.14791 -0.15208 C -0.13594 -0.13287 -0.11185 -0.12037 -0.08385 -0.11806 C -0.05091 -0.11528 -0.02487 -0.12986 -0.02487 -0.15208 C -0.02487 -0.16898 -0.04987 -0.18889 -0.08294 -0.18889 C -0.09987 -0.1912 -0.11484 -0.18657 -0.12591 -0.18148 C -0.14088 -0.17199 -0.14987 -0.15718 -0.14987 -0.13958 C -0.14987 -0.12986 -0.14687 -0.12269 -0.14192 -0.11528 C -0.13086 -0.09815 -0.10885 -0.08565 -0.08489 -0.08356 C -0.05495 -0.08125 -0.03086 -0.09583 -0.03086 -0.11296 C -0.03086 -0.13287 -0.05495 -0.14699 -0.08385 -0.14977 C -0.09791 -0.14977 -0.11185 -0.14699 -0.12187 -0.13958 C -0.13594 -0.13287 -0.14388 -0.12037 -0.14388 -0.10324 C -0.14388 -0.09583 -0.14088 -0.08866 -0.13685 -0.08125 C -0.12682 -0.06644 -0.10794 -0.05394 -0.08489 -0.05394 C -0.05885 -0.05162 -0.03685 -0.06412 -0.03685 -0.08125 C -0.03685 -0.09583 -0.05794 -0.11065 -0.08489 -0.11065 C -0.09687 -0.11296 -0.10989 -0.11065 -0.11888 -0.10556 C -0.13086 -0.09583 -0.13789 -0.08356 -0.13789 -0.07153 C -0.13789 -0.06412 -0.13594 -0.05671 -0.1319 -0.05162 C -0.12291 -0.03704 -0.10586 -0.02731 -0.08489 -0.02454 C -0.06094 -0.02454 -0.04192 -0.03704 -0.04192 -0.04954 C -0.04192 -0.06412 -0.06094 -0.07847 -0.08489 -0.07847 C -0.09687 -0.07847 -0.10794 -0.07616 -0.11484 -0.07153 C -0.12682 -0.06644 -0.13294 -0.05394 -0.13294 -0.04213 C -0.13294 -0.03704 -0.13086 -0.02963 -0.12786 -0.02454 C -0.11992 -0.01042 -0.1039 -0.00301 -0.08594 0 C -0.06393 0 -0.04687 -0.01042 -0.04687 -0.02222 C -0.04687 -0.03704 -0.06393 -0.04653 -0.08489 -0.04954 C -0.09583 -0.04954 -0.10586 -0.04653 -0.11289 -0.04213 C -0.12291 -0.03704 -0.1289 -0.02731 -0.1289 -0.01481 C -0.1289 -0.01042 -0.12682 -0.00532 -0.12383 0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1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g clipart. Free download transparent .PNG | Creazi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66" y="1073181"/>
            <a:ext cx="2788793" cy="49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eve Holding A Sky Blue Nature Crayon by everett0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6" y="5232949"/>
            <a:ext cx="2788793" cy="2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58101" y="2057401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leg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8101" y="3938589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arm</a:t>
            </a:r>
          </a:p>
        </p:txBody>
      </p:sp>
      <p:pic>
        <p:nvPicPr>
          <p:cNvPr id="13" name="Picture 2" descr="Clipart Of Not, - Cartoon Tick And Cross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65" y="3595677"/>
            <a:ext cx="1350495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Mark With Face, HD Png Download , Transparent Png Image - PNGite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87" y="1370790"/>
            <a:ext cx="1576355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799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65 -0.57176 C -0.20469 -0.51042 -0.14362 -0.45671 -0.06667 -0.4544 C -0.0056 -0.44931 0.0444 -0.4787 0.04531 -0.51574 C 0.04531 -0.55185 -0.00365 -0.58657 -0.06563 -0.58866 C -0.09662 -0.58866 -0.12461 -0.58426 -0.14467 -0.57176 C -0.1737 -0.55486 -0.19063 -0.52755 -0.19063 -0.49583 C -0.19063 -0.4787 -0.18568 -0.46181 -0.1767 -0.44699 C -0.1556 -0.41528 -0.11459 -0.39306 -0.06771 -0.39028 C -0.01263 -0.38588 0.03229 -0.4125 0.03229 -0.44421 C 0.03333 -0.4787 -0.01159 -0.50833 -0.06667 -0.51273 C -0.09467 -0.51273 -0.11967 -0.50833 -0.13868 -0.49815 C -0.16368 -0.48102 -0.17969 -0.4544 -0.17969 -0.42708 C -0.17969 -0.4125 -0.17461 -0.39769 -0.16667 -0.38287 C -0.14766 -0.35625 -0.11159 -0.33426 -0.06862 -0.33194 C -0.01862 -0.32917 0.02135 -0.35394 0.02135 -0.38287 C 0.02239 -0.4125 -0.01771 -0.43958 -0.06771 -0.4419 C -0.09271 -0.44421 -0.11563 -0.43958 -0.13269 -0.4294 C -0.1556 -0.41528 -0.16862 -0.39306 -0.16862 -0.36597 C -0.16862 -0.35394 -0.16459 -0.33935 -0.15769 -0.32685 C -0.14063 -0.30232 -0.10769 -0.28264 -0.06967 -0.28032 C -0.02461 -0.28032 0.01132 -0.29954 0.01132 -0.32685 C 0.01132 -0.35394 -0.0237 -0.37847 -0.06862 -0.38079 C -0.09063 -0.38079 -0.11159 -0.37546 -0.1267 -0.36829 C -0.14766 -0.35625 -0.15964 -0.33426 -0.16068 -0.31204 C -0.16068 -0.29954 -0.1556 -0.28773 -0.14961 -0.27801 C -0.13464 -0.25301 -0.10469 -0.23611 -0.07071 -0.23611 C -0.0306 -0.2338 0.00234 -0.25093 0.00234 -0.27523 C 0.00338 -0.29954 -0.02969 -0.32176 -0.06967 -0.32454 C -0.08959 -0.32454 -0.1086 -0.32176 -0.12162 -0.31204 C -0.14063 -0.30232 -0.1517 -0.28264 -0.1517 -0.26319 C -0.1517 -0.25093 -0.1487 -0.2412 -0.14271 -0.23148 C -0.12865 -0.20949 -0.10261 -0.19468 -0.07162 -0.1919 C -0.03464 -0.1919 -0.0056 -0.20648 -0.0056 -0.2287 C -0.00469 -0.25093 -0.0336 -0.2706 -0.07071 -0.27292 C -0.08868 -0.27292 -0.10469 -0.2706 -0.11667 -0.26319 C -0.1336 -0.25301 -0.14362 -0.23611 -0.14362 -0.2169 C -0.14362 -0.20648 -0.14063 -0.19931 -0.13568 -0.18958 C -0.1237 -0.17037 -0.09961 -0.15787 -0.07162 -0.15556 C -0.03868 -0.15278 -0.01263 -0.16736 -0.01263 -0.18958 C -0.01263 -0.20648 -0.03763 -0.22639 -0.07071 -0.22639 C -0.08763 -0.2287 -0.10261 -0.22407 -0.11368 -0.21898 C -0.12865 -0.20949 -0.13763 -0.19468 -0.13763 -0.17708 C -0.13763 -0.16736 -0.13464 -0.16019 -0.12969 -0.15278 C -0.11862 -0.13565 -0.09662 -0.12315 -0.07266 -0.12107 C -0.04271 -0.11875 -0.01862 -0.13333 -0.01862 -0.15046 C -0.01862 -0.17037 -0.04271 -0.18449 -0.07162 -0.18727 C -0.08568 -0.18727 -0.09961 -0.18449 -0.10964 -0.17708 C -0.1237 -0.17037 -0.13164 -0.15787 -0.13164 -0.14074 C -0.13164 -0.13333 -0.12865 -0.12616 -0.12461 -0.11875 C -0.11459 -0.10394 -0.09571 -0.09144 -0.07266 -0.09144 C -0.04662 -0.08912 -0.02461 -0.10162 -0.02461 -0.11875 C -0.02461 -0.13333 -0.04571 -0.14815 -0.07266 -0.14815 C -0.08464 -0.15046 -0.09766 -0.14815 -0.10664 -0.14306 C -0.11862 -0.13333 -0.12565 -0.12107 -0.12565 -0.10903 C -0.12565 -0.10162 -0.1237 -0.09421 -0.11967 -0.08912 C -0.11068 -0.07454 -0.09362 -0.06482 -0.07266 -0.06204 C -0.0487 -0.06204 -0.02969 -0.07454 -0.02969 -0.08704 C -0.02969 -0.10162 -0.0487 -0.11597 -0.07266 -0.11597 C -0.08464 -0.11597 -0.09571 -0.11366 -0.10261 -0.10903 C -0.11459 -0.10394 -0.12071 -0.09144 -0.12071 -0.07963 C -0.12071 -0.07454 -0.11862 -0.06713 -0.11563 -0.06204 C -0.10769 -0.04792 -0.09167 -0.04051 -0.0737 -0.0375 C -0.0517 -0.0375 -0.03464 -0.04792 -0.03464 -0.05972 C -0.03464 -0.07454 -0.0517 -0.08403 -0.07266 -0.08704 C -0.0836 -0.08704 -0.09362 -0.08403 -0.10065 -0.07963 C -0.11068 -0.07454 -0.11667 -0.06482 -0.11667 -0.05232 C -0.11667 -0.04792 -0.11459 -0.04282 -0.11159 -0.0375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251" y="749808"/>
            <a:ext cx="3312816" cy="5595843"/>
          </a:xfrm>
          <a:prstGeom prst="rect">
            <a:avLst/>
          </a:prstGeom>
        </p:spPr>
      </p:pic>
      <p:pic>
        <p:nvPicPr>
          <p:cNvPr id="9" name="Picture 2" descr="Steve Holding A Sky Blue Nature Crayon by everett0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60" y="5283956"/>
            <a:ext cx="2788793" cy="2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04313" y="3697942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>
                <a:solidFill>
                  <a:prstClr val="white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arm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4313" y="1922843"/>
            <a:ext cx="3300412" cy="1343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head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pic>
        <p:nvPicPr>
          <p:cNvPr id="13" name="Picture 2" descr="Clipart Of Not, - Cartoon Tick And Cross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77" y="1579931"/>
            <a:ext cx="1350495" cy="13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Mark With Face, HD Png Download , Transparent Png Image - PNGite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99" y="3011331"/>
            <a:ext cx="1576355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66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21 -0.53426 C -0.20625 -0.47292 -0.14518 -0.41922 -0.06823 -0.4169 C -0.00716 -0.41181 0.04284 -0.44121 0.04375 -0.47824 C 0.04375 -0.51435 -0.00521 -0.54908 -0.06718 -0.55116 C -0.09817 -0.55116 -0.12617 -0.54676 -0.14622 -0.53426 C -0.17526 -0.51736 -0.19218 -0.49005 -0.19218 -0.45834 C -0.19218 -0.44121 -0.18724 -0.42431 -0.17825 -0.40949 C -0.15716 -0.37778 -0.11614 -0.35556 -0.06927 -0.35278 C -0.01419 -0.34838 0.03073 -0.375 0.03073 -0.40672 C 0.03177 -0.44121 -0.01315 -0.47084 -0.06823 -0.47523 C -0.09622 -0.47523 -0.12122 -0.47084 -0.14023 -0.46065 C -0.16523 -0.44352 -0.18125 -0.4169 -0.18125 -0.38959 C -0.18125 -0.375 -0.17617 -0.36019 -0.16823 -0.34537 C -0.14922 -0.31875 -0.11315 -0.29676 -0.07018 -0.29445 C -0.02018 -0.29167 0.01979 -0.31644 0.01979 -0.34537 C 0.02084 -0.375 -0.01927 -0.40209 -0.06927 -0.4044 C -0.09427 -0.40672 -0.11718 -0.40209 -0.13424 -0.3919 C -0.15716 -0.37778 -0.17018 -0.35556 -0.17018 -0.32848 C -0.17018 -0.31644 -0.16614 -0.30185 -0.15924 -0.28935 C -0.14218 -0.26482 -0.10924 -0.24514 -0.07122 -0.24283 C -0.02617 -0.24283 0.00977 -0.26204 0.00977 -0.28935 C 0.00977 -0.31644 -0.02526 -0.34098 -0.07018 -0.34329 C -0.09218 -0.34329 -0.11315 -0.33797 -0.12825 -0.33079 C -0.14922 -0.31875 -0.16119 -0.29676 -0.16224 -0.27454 C -0.16224 -0.26204 -0.15716 -0.25023 -0.15117 -0.24051 C -0.13619 -0.21551 -0.10625 -0.19861 -0.07226 -0.19861 C -0.03216 -0.1963 0.00078 -0.21343 0.00078 -0.23773 C 0.00183 -0.26204 -0.03125 -0.28426 -0.07122 -0.28704 C -0.09114 -0.28704 -0.11015 -0.28426 -0.12317 -0.27454 C -0.14218 -0.26482 -0.15325 -0.24514 -0.15325 -0.2257 C -0.15325 -0.21343 -0.15026 -0.20371 -0.14427 -0.19398 C -0.13021 -0.17199 -0.10416 -0.15718 -0.07317 -0.1544 C -0.03619 -0.1544 -0.00716 -0.16898 -0.00716 -0.19121 C -0.00625 -0.21343 -0.03515 -0.2331 -0.07226 -0.23542 C -0.09023 -0.23542 -0.10625 -0.2331 -0.11823 -0.2257 C -0.13515 -0.21551 -0.14518 -0.19861 -0.14518 -0.1794 C -0.14518 -0.16898 -0.14218 -0.16181 -0.13724 -0.15209 C -0.12526 -0.13287 -0.10117 -0.12037 -0.07317 -0.11806 C -0.04023 -0.11528 -0.01419 -0.12986 -0.01419 -0.15209 C -0.01419 -0.16898 -0.03919 -0.18889 -0.07226 -0.18889 C -0.08919 -0.19121 -0.10416 -0.18658 -0.11523 -0.18148 C -0.13021 -0.17199 -0.13919 -0.15718 -0.13919 -0.13959 C -0.13919 -0.12986 -0.13619 -0.12269 -0.13125 -0.11528 C -0.12018 -0.09815 -0.09817 -0.08565 -0.07422 -0.08357 C -0.04427 -0.08125 -0.02018 -0.09584 -0.02018 -0.11297 C -0.02018 -0.13287 -0.04427 -0.14699 -0.07317 -0.14977 C -0.08724 -0.14977 -0.10117 -0.14699 -0.11119 -0.13959 C -0.12526 -0.13287 -0.1332 -0.12037 -0.1332 -0.10324 C -0.1332 -0.09584 -0.13021 -0.08866 -0.12617 -0.08125 C -0.11614 -0.06644 -0.09726 -0.05394 -0.07422 -0.05394 C -0.04817 -0.05162 -0.02617 -0.06412 -0.02617 -0.08125 C -0.02617 -0.09584 -0.04726 -0.11065 -0.07422 -0.11065 C -0.08619 -0.11297 -0.09922 -0.11065 -0.1082 -0.10556 C -0.12018 -0.09584 -0.12721 -0.08357 -0.12721 -0.07153 C -0.12721 -0.06412 -0.12526 -0.05672 -0.12122 -0.05162 C -0.11224 -0.03704 -0.09518 -0.02732 -0.07422 -0.02454 C -0.05026 -0.02454 -0.03125 -0.03704 -0.03125 -0.04954 C -0.03125 -0.06412 -0.05026 -0.07848 -0.07422 -0.07848 C -0.08619 -0.07848 -0.09726 -0.07616 -0.10416 -0.07153 C -0.11614 -0.06644 -0.12226 -0.05394 -0.12226 -0.04213 C -0.12226 -0.03704 -0.12018 -0.02963 -0.11718 -0.02454 C -0.10924 -0.01042 -0.09323 -0.00301 -0.07526 2.96296E-6 C -0.05325 2.96296E-6 -0.03619 -0.01042 -0.03619 -0.02223 C -0.03619 -0.03704 -0.05325 -0.04653 -0.07422 -0.04954 C -0.08515 -0.04954 -0.09518 -0.04653 -0.10221 -0.04213 C -0.11224 -0.03704 -0.11823 -0.02732 -0.11823 -0.01482 C -0.11823 -0.01042 -0.11614 -0.00533 -0.11315 2.96296E-6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93FD4F-4131-4F7B-C058-64A3E647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b="15104"/>
          <a:stretch/>
        </p:blipFill>
        <p:spPr>
          <a:xfrm>
            <a:off x="1384823" y="1128828"/>
            <a:ext cx="10125006" cy="5113727"/>
          </a:xfrm>
          <a:prstGeom prst="roundRect">
            <a:avLst/>
          </a:prstGeom>
        </p:spPr>
      </p:pic>
      <p:pic>
        <p:nvPicPr>
          <p:cNvPr id="3" name="cd1">
            <a:extLst>
              <a:ext uri="{FF2B5EF4-FFF2-40B4-BE49-F238E27FC236}">
                <a16:creationId xmlns:a16="http://schemas.microsoft.com/office/drawing/2014/main" id="{42207F6A-32FA-F1F2-2413-BEA5198CE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0249"/>
            <a:ext cx="3853543" cy="6703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2825F-5565-1EDE-7514-65A911C8D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1" y="280249"/>
            <a:ext cx="1997537" cy="8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31030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10049</TotalTime>
  <Words>248</Words>
  <Application>Microsoft Office PowerPoint</Application>
  <PresentationFormat>Widescreen</PresentationFormat>
  <Paragraphs>59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Arrus-Black</vt:lpstr>
      <vt:lpstr>宋体</vt:lpstr>
      <vt:lpstr>Arial</vt:lpstr>
      <vt:lpstr>Calibri</vt:lpstr>
      <vt:lpstr>Calibri Light</vt:lpstr>
      <vt:lpstr>Castellar</vt:lpstr>
      <vt:lpstr>Comic Sans MS</vt:lpstr>
      <vt:lpstr>Cooper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ADMIN</cp:lastModifiedBy>
  <cp:revision>284</cp:revision>
  <dcterms:created xsi:type="dcterms:W3CDTF">2020-12-08T03:17:05Z</dcterms:created>
  <dcterms:modified xsi:type="dcterms:W3CDTF">2023-11-21T08:21:22Z</dcterms:modified>
  <cp:category>9Slide.vn</cp:category>
</cp:coreProperties>
</file>