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9"/>
  </p:notesMasterIdLst>
  <p:sldIdLst>
    <p:sldId id="692" r:id="rId2"/>
    <p:sldId id="292" r:id="rId3"/>
    <p:sldId id="337" r:id="rId4"/>
    <p:sldId id="338" r:id="rId5"/>
    <p:sldId id="686" r:id="rId6"/>
    <p:sldId id="339" r:id="rId7"/>
    <p:sldId id="344" r:id="rId8"/>
    <p:sldId id="345" r:id="rId9"/>
    <p:sldId id="334" r:id="rId10"/>
    <p:sldId id="376" r:id="rId11"/>
    <p:sldId id="674" r:id="rId12"/>
    <p:sldId id="687" r:id="rId13"/>
    <p:sldId id="688" r:id="rId14"/>
    <p:sldId id="689" r:id="rId15"/>
    <p:sldId id="336" r:id="rId16"/>
    <p:sldId id="373" r:id="rId17"/>
    <p:sldId id="378" r:id="rId18"/>
    <p:sldId id="471" r:id="rId19"/>
    <p:sldId id="666" r:id="rId20"/>
    <p:sldId id="690" r:id="rId21"/>
    <p:sldId id="431" r:id="rId22"/>
    <p:sldId id="433" r:id="rId23"/>
    <p:sldId id="432" r:id="rId24"/>
    <p:sldId id="315" r:id="rId25"/>
    <p:sldId id="419" r:id="rId26"/>
    <p:sldId id="420" r:id="rId27"/>
    <p:sldId id="39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F4E88"/>
    <a:srgbClr val="7030A0"/>
    <a:srgbClr val="FDBF68"/>
    <a:srgbClr val="EF5288"/>
    <a:srgbClr val="D7E4BD"/>
    <a:srgbClr val="EA6CE4"/>
    <a:srgbClr val="FDEADA"/>
    <a:srgbClr val="00B0F0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73831" autoAdjust="0"/>
  </p:normalViewPr>
  <p:slideViewPr>
    <p:cSldViewPr snapToGrid="0">
      <p:cViewPr varScale="1">
        <p:scale>
          <a:sx n="68" d="100"/>
          <a:sy n="68" d="100"/>
        </p:scale>
        <p:origin x="7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66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96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55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03)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1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073" y="6325674"/>
            <a:ext cx="550151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61200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72676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478979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90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967843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36368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2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1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1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7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2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7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4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7F46F96E-D359-AE84-BB1F-686DA9B52470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11/06/2023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ound Same Side Corner Rectangle 6"/>
          <p:cNvSpPr/>
          <p:nvPr userDrawn="1"/>
        </p:nvSpPr>
        <p:spPr>
          <a:xfrm>
            <a:off x="0" y="-87923"/>
            <a:ext cx="12192000" cy="369332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0" y="6356350"/>
            <a:ext cx="12192000" cy="501650"/>
          </a:xfrm>
          <a:prstGeom prst="round2SameRect">
            <a:avLst/>
          </a:prstGeom>
          <a:solidFill>
            <a:srgbClr val="EF5288"/>
          </a:solidFill>
          <a:ln>
            <a:solidFill>
              <a:srgbClr val="EF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743073" y="6325674"/>
            <a:ext cx="579475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 rot="10800000">
            <a:off x="5558985" y="6559843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356217" y="6568807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7C28309D-338F-CB9B-F799-5A45EEA27EAB}"/>
              </a:ext>
            </a:extLst>
          </p:cNvPr>
          <p:cNvSpPr txBox="1"/>
          <p:nvPr userDrawn="1"/>
        </p:nvSpPr>
        <p:spPr>
          <a:xfrm>
            <a:off x="153420" y="-41098"/>
            <a:ext cx="141295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3 Colors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942A98-9E73-CF2A-4994-A9399DABD994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>
                <a:solidFill>
                  <a:schemeClr val="bg1"/>
                </a:solidFill>
              </a:rPr>
              <a:t>Anh 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D55728-CF2A-0453-0129-4AE00090E39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CAB51C34-8297-051E-A6E7-062469A08182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57" r:id="rId16"/>
    <p:sldLayoutId id="2147483794" r:id="rId17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6.wav"/><Relationship Id="rId7" Type="http://schemas.openxmlformats.org/officeDocument/2006/relationships/image" Target="../media/image2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936" y="1254472"/>
            <a:ext cx="11784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say what color it is, using …..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blue, yellow, red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Sentence pattern: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It's red. </a:t>
            </a:r>
          </a:p>
          <a:p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66173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7" y="358060"/>
            <a:ext cx="4195872" cy="6703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28546"/>
            <a:ext cx="12134519" cy="31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63956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7" y="358060"/>
            <a:ext cx="4195872" cy="6703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96196"/>
            <a:ext cx="12134519" cy="22257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A66868-DA73-2CE2-C92E-D2405D9921FD}"/>
              </a:ext>
            </a:extLst>
          </p:cNvPr>
          <p:cNvGrpSpPr/>
          <p:nvPr/>
        </p:nvGrpSpPr>
        <p:grpSpPr>
          <a:xfrm>
            <a:off x="622057" y="1477364"/>
            <a:ext cx="2443773" cy="1118832"/>
            <a:chOff x="1174749" y="1468146"/>
            <a:chExt cx="2443773" cy="11188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2A61B1-5C05-1C74-505B-E861FEF8B8E5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C8A6933-D7A5-417D-1DDE-0E1341D1E1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82D1C1-D1A0-6776-5D38-B8A4CEC09F78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6B9A3C-973C-6525-ACFA-63F762918860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red.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4C61BD-62AB-E2B9-238C-EA440D180211}"/>
              </a:ext>
            </a:extLst>
          </p:cNvPr>
          <p:cNvGrpSpPr/>
          <p:nvPr/>
        </p:nvGrpSpPr>
        <p:grpSpPr>
          <a:xfrm>
            <a:off x="3049714" y="1436683"/>
            <a:ext cx="2443773" cy="1118832"/>
            <a:chOff x="1174749" y="1468146"/>
            <a:chExt cx="2443773" cy="11188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FA9728-7F6B-AAC1-EE30-A45F8E8D7B51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278038-585F-6C7A-BC81-E89168AD07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3AAFAE-B6BC-1C00-9859-7C71B7BC8F2D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620F4F-6419-A350-D7C1-B5BDD8934E34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yellow.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799825-35DF-C00C-25E9-DDA8360A1787}"/>
              </a:ext>
            </a:extLst>
          </p:cNvPr>
          <p:cNvGrpSpPr/>
          <p:nvPr/>
        </p:nvGrpSpPr>
        <p:grpSpPr>
          <a:xfrm>
            <a:off x="5280513" y="1477364"/>
            <a:ext cx="2443773" cy="1118832"/>
            <a:chOff x="1174749" y="1468146"/>
            <a:chExt cx="2443773" cy="11188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9B0317-59B3-C690-C7F6-4A88701C220C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FD146BF-E24C-1C17-413E-A74BFA380B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1B29FB-CD82-87E3-1397-ECA6A0E92826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9BD825-C77A-02C1-599C-C880F424F3D1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red.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05BACE-B4F2-DDFA-6BEA-3E356FBEBB3A}"/>
              </a:ext>
            </a:extLst>
          </p:cNvPr>
          <p:cNvGrpSpPr/>
          <p:nvPr/>
        </p:nvGrpSpPr>
        <p:grpSpPr>
          <a:xfrm>
            <a:off x="7502526" y="1468146"/>
            <a:ext cx="2443773" cy="1118832"/>
            <a:chOff x="1174749" y="1468146"/>
            <a:chExt cx="2443773" cy="11188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4B8897-4477-AC88-F396-30C1E3D96C8A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D5035C5-5D7A-D20D-6E87-E2162676B5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48763F7-77B7-A3B0-1C50-2E47FA74EBD1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5D94E-88A1-5AEF-3375-0ADE728496B7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yellow.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73740F-F534-9A69-9B79-ACF473B941DE}"/>
              </a:ext>
            </a:extLst>
          </p:cNvPr>
          <p:cNvGrpSpPr/>
          <p:nvPr/>
        </p:nvGrpSpPr>
        <p:grpSpPr>
          <a:xfrm>
            <a:off x="9793897" y="1468146"/>
            <a:ext cx="2443773" cy="1118832"/>
            <a:chOff x="1174749" y="1468146"/>
            <a:chExt cx="2443773" cy="11188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ADBB5B6-7987-F489-B319-BAC70D5BEF22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D86E37A-323A-DF5D-672D-B6A578533F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97B87A9-D873-330E-1CC5-AC175582CA5B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71662-D933-119D-9EB1-11D768136D7A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red.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874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7" y="358060"/>
            <a:ext cx="4195872" cy="6703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07574"/>
            <a:ext cx="12134519" cy="22029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A66868-DA73-2CE2-C92E-D2405D9921FD}"/>
              </a:ext>
            </a:extLst>
          </p:cNvPr>
          <p:cNvGrpSpPr/>
          <p:nvPr/>
        </p:nvGrpSpPr>
        <p:grpSpPr>
          <a:xfrm>
            <a:off x="622057" y="1477364"/>
            <a:ext cx="2443773" cy="1118832"/>
            <a:chOff x="1174749" y="1468146"/>
            <a:chExt cx="2443773" cy="11188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2A61B1-5C05-1C74-505B-E861FEF8B8E5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C8A6933-D7A5-417D-1DDE-0E1341D1E1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82D1C1-D1A0-6776-5D38-B8A4CEC09F78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6B9A3C-973C-6525-ACFA-63F762918860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yellow.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4C61BD-62AB-E2B9-238C-EA440D180211}"/>
              </a:ext>
            </a:extLst>
          </p:cNvPr>
          <p:cNvGrpSpPr/>
          <p:nvPr/>
        </p:nvGrpSpPr>
        <p:grpSpPr>
          <a:xfrm>
            <a:off x="3049714" y="1436683"/>
            <a:ext cx="2443773" cy="1118832"/>
            <a:chOff x="1174749" y="1468146"/>
            <a:chExt cx="2443773" cy="11188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FA9728-7F6B-AAC1-EE30-A45F8E8D7B51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278038-585F-6C7A-BC81-E89168AD07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3AAFAE-B6BC-1C00-9859-7C71B7BC8F2D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620F4F-6419-A350-D7C1-B5BDD8934E34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yellow.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799825-35DF-C00C-25E9-DDA8360A1787}"/>
              </a:ext>
            </a:extLst>
          </p:cNvPr>
          <p:cNvGrpSpPr/>
          <p:nvPr/>
        </p:nvGrpSpPr>
        <p:grpSpPr>
          <a:xfrm>
            <a:off x="5280513" y="1477364"/>
            <a:ext cx="2443773" cy="1118832"/>
            <a:chOff x="1174749" y="1468146"/>
            <a:chExt cx="2443773" cy="11188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9B0317-59B3-C690-C7F6-4A88701C220C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FD146BF-E24C-1C17-413E-A74BFA380B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1B29FB-CD82-87E3-1397-ECA6A0E92826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9BD825-C77A-02C1-599C-C880F424F3D1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blue.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05BACE-B4F2-DDFA-6BEA-3E356FBEBB3A}"/>
              </a:ext>
            </a:extLst>
          </p:cNvPr>
          <p:cNvGrpSpPr/>
          <p:nvPr/>
        </p:nvGrpSpPr>
        <p:grpSpPr>
          <a:xfrm>
            <a:off x="7502526" y="1468146"/>
            <a:ext cx="2443773" cy="1118832"/>
            <a:chOff x="1174749" y="1468146"/>
            <a:chExt cx="2443773" cy="11188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4B8897-4477-AC88-F396-30C1E3D96C8A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D5035C5-5D7A-D20D-6E87-E2162676B5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48763F7-77B7-A3B0-1C50-2E47FA74EBD1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5D94E-88A1-5AEF-3375-0ADE728496B7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yellow.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73740F-F534-9A69-9B79-ACF473B941DE}"/>
              </a:ext>
            </a:extLst>
          </p:cNvPr>
          <p:cNvGrpSpPr/>
          <p:nvPr/>
        </p:nvGrpSpPr>
        <p:grpSpPr>
          <a:xfrm>
            <a:off x="9793897" y="1468146"/>
            <a:ext cx="2443773" cy="1118832"/>
            <a:chOff x="1174749" y="1468146"/>
            <a:chExt cx="2443773" cy="11188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ADBB5B6-7987-F489-B319-BAC70D5BEF22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D86E37A-323A-DF5D-672D-B6A578533F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97B87A9-D873-330E-1CC5-AC175582CA5B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71662-D933-119D-9EB1-11D768136D7A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yellow.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3641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7" y="358060"/>
            <a:ext cx="4195872" cy="6703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B5384A-1804-BDA5-3031-489AE3503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486" y="2607574"/>
            <a:ext cx="11555546" cy="22029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A66868-DA73-2CE2-C92E-D2405D9921FD}"/>
              </a:ext>
            </a:extLst>
          </p:cNvPr>
          <p:cNvGrpSpPr/>
          <p:nvPr/>
        </p:nvGrpSpPr>
        <p:grpSpPr>
          <a:xfrm>
            <a:off x="622057" y="1477364"/>
            <a:ext cx="2443773" cy="1118832"/>
            <a:chOff x="1174749" y="1468146"/>
            <a:chExt cx="2443773" cy="11188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2A61B1-5C05-1C74-505B-E861FEF8B8E5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C8A6933-D7A5-417D-1DDE-0E1341D1E1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82D1C1-D1A0-6776-5D38-B8A4CEC09F78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6B9A3C-973C-6525-ACFA-63F762918860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red.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4C61BD-62AB-E2B9-238C-EA440D180211}"/>
              </a:ext>
            </a:extLst>
          </p:cNvPr>
          <p:cNvGrpSpPr/>
          <p:nvPr/>
        </p:nvGrpSpPr>
        <p:grpSpPr>
          <a:xfrm>
            <a:off x="3049714" y="1436683"/>
            <a:ext cx="2443773" cy="1118832"/>
            <a:chOff x="1174749" y="1468146"/>
            <a:chExt cx="2443773" cy="11188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FA9728-7F6B-AAC1-EE30-A45F8E8D7B51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278038-585F-6C7A-BC81-E89168AD07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3AAFAE-B6BC-1C00-9859-7C71B7BC8F2D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620F4F-6419-A350-D7C1-B5BDD8934E34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red.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799825-35DF-C00C-25E9-DDA8360A1787}"/>
              </a:ext>
            </a:extLst>
          </p:cNvPr>
          <p:cNvGrpSpPr/>
          <p:nvPr/>
        </p:nvGrpSpPr>
        <p:grpSpPr>
          <a:xfrm>
            <a:off x="5280513" y="1477364"/>
            <a:ext cx="2443773" cy="1118832"/>
            <a:chOff x="1174749" y="1468146"/>
            <a:chExt cx="2443773" cy="11188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19B0317-59B3-C690-C7F6-4A88701C220C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FD146BF-E24C-1C17-413E-A74BFA380B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1B29FB-CD82-87E3-1397-ECA6A0E92826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9BD825-C77A-02C1-599C-C880F424F3D1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yellow.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05BACE-B4F2-DDFA-6BEA-3E356FBEBB3A}"/>
              </a:ext>
            </a:extLst>
          </p:cNvPr>
          <p:cNvGrpSpPr/>
          <p:nvPr/>
        </p:nvGrpSpPr>
        <p:grpSpPr>
          <a:xfrm>
            <a:off x="7502526" y="1468146"/>
            <a:ext cx="2443773" cy="1118832"/>
            <a:chOff x="1174749" y="1468146"/>
            <a:chExt cx="2443773" cy="11188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4B8897-4477-AC88-F396-30C1E3D96C8A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D5035C5-5D7A-D20D-6E87-E2162676B5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48763F7-77B7-A3B0-1C50-2E47FA74EBD1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05D94E-88A1-5AEF-3375-0ADE728496B7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red.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73740F-F534-9A69-9B79-ACF473B941DE}"/>
              </a:ext>
            </a:extLst>
          </p:cNvPr>
          <p:cNvGrpSpPr/>
          <p:nvPr/>
        </p:nvGrpSpPr>
        <p:grpSpPr>
          <a:xfrm>
            <a:off x="9793897" y="1468146"/>
            <a:ext cx="2443773" cy="1118832"/>
            <a:chOff x="1174749" y="1468146"/>
            <a:chExt cx="2443773" cy="111883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ADBB5B6-7987-F489-B319-BAC70D5BEF22}"/>
                </a:ext>
              </a:extLst>
            </p:cNvPr>
            <p:cNvGrpSpPr/>
            <p:nvPr/>
          </p:nvGrpSpPr>
          <p:grpSpPr>
            <a:xfrm>
              <a:off x="1174749" y="1468146"/>
              <a:ext cx="2298701" cy="1118832"/>
              <a:chOff x="1174749" y="1468146"/>
              <a:chExt cx="2298701" cy="111883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D86E37A-323A-DF5D-672D-B6A578533F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20" r="75980" b="72721"/>
              <a:stretch/>
            </p:blipFill>
            <p:spPr>
              <a:xfrm>
                <a:off x="1174749" y="1468146"/>
                <a:ext cx="2298701" cy="1118832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97B87A9-D873-330E-1CC5-AC175582CA5B}"/>
                  </a:ext>
                </a:extLst>
              </p:cNvPr>
              <p:cNvSpPr/>
              <p:nvPr/>
            </p:nvSpPr>
            <p:spPr>
              <a:xfrm>
                <a:off x="1524000" y="1689100"/>
                <a:ext cx="1593850" cy="565150"/>
              </a:xfrm>
              <a:prstGeom prst="rect">
                <a:avLst/>
              </a:prstGeom>
              <a:solidFill>
                <a:srgbClr val="FDBF68"/>
              </a:solidFill>
              <a:ln>
                <a:solidFill>
                  <a:srgbClr val="FDBF6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71662-D933-119D-9EB1-11D768136D7A}"/>
                </a:ext>
              </a:extLst>
            </p:cNvPr>
            <p:cNvSpPr txBox="1"/>
            <p:nvPr/>
          </p:nvSpPr>
          <p:spPr>
            <a:xfrm>
              <a:off x="1428750" y="1694494"/>
              <a:ext cx="2189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tx2">
                      <a:lumMod val="75000"/>
                    </a:schemeClr>
                  </a:solidFill>
                </a:rPr>
                <a:t>It's red.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122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AEFB8-22AB-23AC-1092-015BEAFB7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27" y="2180723"/>
            <a:ext cx="11996702" cy="2734177"/>
          </a:xfrm>
          <a:prstGeom prst="rect">
            <a:avLst/>
          </a:prstGeom>
        </p:spPr>
      </p:pic>
      <p:pic>
        <p:nvPicPr>
          <p:cNvPr id="8" name="cd1">
            <a:extLst>
              <a:ext uri="{FF2B5EF4-FFF2-40B4-BE49-F238E27FC236}">
                <a16:creationId xmlns:a16="http://schemas.microsoft.com/office/drawing/2014/main" id="{AF18ED1B-933A-87FA-13A4-F663226FE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27" y="345939"/>
            <a:ext cx="4562974" cy="6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884B75-71E9-8FA9-6E41-A42C028885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0" b="-3850"/>
          <a:stretch/>
        </p:blipFill>
        <p:spPr>
          <a:xfrm>
            <a:off x="0" y="329413"/>
            <a:ext cx="4505325" cy="712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D2998-A15D-C116-9239-E84C8FA0AC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/>
        </p:blipFill>
        <p:spPr>
          <a:xfrm>
            <a:off x="2070892" y="965200"/>
            <a:ext cx="7787483" cy="5170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BA26C-F6F5-DF70-1FA1-4653E772310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4" y="1104524"/>
            <a:ext cx="2333625" cy="20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218A3-ADA7-A8D3-3DB4-F4E1A5BE103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995054"/>
            <a:ext cx="2154803" cy="175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938E89-34D8-5A0D-0681-A7F7CD459F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17792" r="91858" b="70107"/>
          <a:stretch/>
        </p:blipFill>
        <p:spPr>
          <a:xfrm>
            <a:off x="1914526" y="1611968"/>
            <a:ext cx="933450" cy="950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491FC7-EBF2-1C38-1C9A-E411EF06DB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" t="69705" r="92341" b="18194"/>
          <a:stretch/>
        </p:blipFill>
        <p:spPr>
          <a:xfrm>
            <a:off x="1866900" y="4478993"/>
            <a:ext cx="933450" cy="9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153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9C36BEA-AD2C-DE75-5B60-B1E3F3236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/>
        </p:blipFill>
        <p:spPr>
          <a:xfrm>
            <a:off x="2249594" y="1009649"/>
            <a:ext cx="7913581" cy="52092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EC7919-7CC1-423E-4E6C-AC1D100AC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b="15622"/>
          <a:stretch/>
        </p:blipFill>
        <p:spPr>
          <a:xfrm>
            <a:off x="0" y="323851"/>
            <a:ext cx="4905375" cy="6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024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8762366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529513" y="1100138"/>
            <a:ext cx="3171825" cy="1057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blue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29510" y="3033708"/>
            <a:ext cx="3171825" cy="1057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red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529509" y="4967278"/>
            <a:ext cx="3171825" cy="105727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yellow</a:t>
            </a:r>
          </a:p>
        </p:txBody>
      </p:sp>
      <p:sp>
        <p:nvSpPr>
          <p:cNvPr id="13" name="Freeform 12"/>
          <p:cNvSpPr/>
          <p:nvPr/>
        </p:nvSpPr>
        <p:spPr>
          <a:xfrm>
            <a:off x="3810221" y="1100138"/>
            <a:ext cx="3755013" cy="3233533"/>
          </a:xfrm>
          <a:custGeom>
            <a:avLst/>
            <a:gdLst>
              <a:gd name="connsiteX0" fmla="*/ 2468 w 4927165"/>
              <a:gd name="connsiteY0" fmla="*/ 852879 h 3233533"/>
              <a:gd name="connsiteX1" fmla="*/ 15531 w 4927165"/>
              <a:gd name="connsiteY1" fmla="*/ 1270890 h 3233533"/>
              <a:gd name="connsiteX2" fmla="*/ 120034 w 4927165"/>
              <a:gd name="connsiteY2" fmla="*/ 1532148 h 3233533"/>
              <a:gd name="connsiteX3" fmla="*/ 538045 w 4927165"/>
              <a:gd name="connsiteY3" fmla="*/ 1192513 h 3233533"/>
              <a:gd name="connsiteX4" fmla="*/ 629485 w 4927165"/>
              <a:gd name="connsiteY4" fmla="*/ 735313 h 3233533"/>
              <a:gd name="connsiteX5" fmla="*/ 642548 w 4927165"/>
              <a:gd name="connsiteY5" fmla="*/ 304239 h 3233533"/>
              <a:gd name="connsiteX6" fmla="*/ 825428 w 4927165"/>
              <a:gd name="connsiteY6" fmla="*/ 3793 h 3233533"/>
              <a:gd name="connsiteX7" fmla="*/ 1178125 w 4927165"/>
              <a:gd name="connsiteY7" fmla="*/ 513245 h 3233533"/>
              <a:gd name="connsiteX8" fmla="*/ 1138937 w 4927165"/>
              <a:gd name="connsiteY8" fmla="*/ 1048822 h 3233533"/>
              <a:gd name="connsiteX9" fmla="*/ 942994 w 4927165"/>
              <a:gd name="connsiteY9" fmla="*/ 1231702 h 3233533"/>
              <a:gd name="connsiteX10" fmla="*/ 903805 w 4927165"/>
              <a:gd name="connsiteY10" fmla="*/ 905130 h 3233533"/>
              <a:gd name="connsiteX11" fmla="*/ 1008308 w 4927165"/>
              <a:gd name="connsiteY11" fmla="*/ 513245 h 3233533"/>
              <a:gd name="connsiteX12" fmla="*/ 1165063 w 4927165"/>
              <a:gd name="connsiteY12" fmla="*/ 330365 h 3233533"/>
              <a:gd name="connsiteX13" fmla="*/ 1426320 w 4927165"/>
              <a:gd name="connsiteY13" fmla="*/ 369553 h 3233533"/>
              <a:gd name="connsiteX14" fmla="*/ 1713703 w 4927165"/>
              <a:gd name="connsiteY14" fmla="*/ 630810 h 3233533"/>
              <a:gd name="connsiteX15" fmla="*/ 1792080 w 4927165"/>
              <a:gd name="connsiteY15" fmla="*/ 970445 h 3233533"/>
              <a:gd name="connsiteX16" fmla="*/ 1805143 w 4927165"/>
              <a:gd name="connsiteY16" fmla="*/ 1519085 h 3233533"/>
              <a:gd name="connsiteX17" fmla="*/ 1818205 w 4927165"/>
              <a:gd name="connsiteY17" fmla="*/ 1754216 h 3233533"/>
              <a:gd name="connsiteX18" fmla="*/ 2001085 w 4927165"/>
              <a:gd name="connsiteY18" fmla="*/ 1976285 h 3233533"/>
              <a:gd name="connsiteX19" fmla="*/ 2288468 w 4927165"/>
              <a:gd name="connsiteY19" fmla="*/ 1884845 h 3233533"/>
              <a:gd name="connsiteX20" fmla="*/ 2392971 w 4927165"/>
              <a:gd name="connsiteY20" fmla="*/ 1323142 h 3233533"/>
              <a:gd name="connsiteX21" fmla="*/ 2419097 w 4927165"/>
              <a:gd name="connsiteY21" fmla="*/ 1009633 h 3233533"/>
              <a:gd name="connsiteX22" fmla="*/ 2732605 w 4927165"/>
              <a:gd name="connsiteY22" fmla="*/ 474056 h 3233533"/>
              <a:gd name="connsiteX23" fmla="*/ 2967737 w 4927165"/>
              <a:gd name="connsiteY23" fmla="*/ 709188 h 3233533"/>
              <a:gd name="connsiteX24" fmla="*/ 3019988 w 4927165"/>
              <a:gd name="connsiteY24" fmla="*/ 1088010 h 3233533"/>
              <a:gd name="connsiteX25" fmla="*/ 2993863 w 4927165"/>
              <a:gd name="connsiteY25" fmla="*/ 1270890 h 3233533"/>
              <a:gd name="connsiteX26" fmla="*/ 2941611 w 4927165"/>
              <a:gd name="connsiteY26" fmla="*/ 1506022 h 3233533"/>
              <a:gd name="connsiteX27" fmla="*/ 2771794 w 4927165"/>
              <a:gd name="connsiteY27" fmla="*/ 1715028 h 3233533"/>
              <a:gd name="connsiteX28" fmla="*/ 2432160 w 4927165"/>
              <a:gd name="connsiteY28" fmla="*/ 1976285 h 3233533"/>
              <a:gd name="connsiteX29" fmla="*/ 2014148 w 4927165"/>
              <a:gd name="connsiteY29" fmla="*/ 2185290 h 3233533"/>
              <a:gd name="connsiteX30" fmla="*/ 1491634 w 4927165"/>
              <a:gd name="connsiteY30" fmla="*/ 2420422 h 3233533"/>
              <a:gd name="connsiteX31" fmla="*/ 1295691 w 4927165"/>
              <a:gd name="connsiteY31" fmla="*/ 2890685 h 3233533"/>
              <a:gd name="connsiteX32" fmla="*/ 1452445 w 4927165"/>
              <a:gd name="connsiteY32" fmla="*/ 3034376 h 3233533"/>
              <a:gd name="connsiteX33" fmla="*/ 1870457 w 4927165"/>
              <a:gd name="connsiteY33" fmla="*/ 3230319 h 3233533"/>
              <a:gd name="connsiteX34" fmla="*/ 2262343 w 4927165"/>
              <a:gd name="connsiteY34" fmla="*/ 3138879 h 3233533"/>
              <a:gd name="connsiteX35" fmla="*/ 2575851 w 4927165"/>
              <a:gd name="connsiteY35" fmla="*/ 2916810 h 3233533"/>
              <a:gd name="connsiteX36" fmla="*/ 2980800 w 4927165"/>
              <a:gd name="connsiteY36" fmla="*/ 2511862 h 3233533"/>
              <a:gd name="connsiteX37" fmla="*/ 3255120 w 4927165"/>
              <a:gd name="connsiteY37" fmla="*/ 1976285 h 3233533"/>
              <a:gd name="connsiteX38" fmla="*/ 3607817 w 4927165"/>
              <a:gd name="connsiteY38" fmla="*/ 1754216 h 3233533"/>
              <a:gd name="connsiteX39" fmla="*/ 3764571 w 4927165"/>
              <a:gd name="connsiteY39" fmla="*/ 2237542 h 3233533"/>
              <a:gd name="connsiteX40" fmla="*/ 3764571 w 4927165"/>
              <a:gd name="connsiteY40" fmla="*/ 2289793 h 3233533"/>
              <a:gd name="connsiteX41" fmla="*/ 3673131 w 4927165"/>
              <a:gd name="connsiteY41" fmla="*/ 2942936 h 3233533"/>
              <a:gd name="connsiteX42" fmla="*/ 4038891 w 4927165"/>
              <a:gd name="connsiteY42" fmla="*/ 3034376 h 3233533"/>
              <a:gd name="connsiteX43" fmla="*/ 4287085 w 4927165"/>
              <a:gd name="connsiteY43" fmla="*/ 2760056 h 3233533"/>
              <a:gd name="connsiteX44" fmla="*/ 4391588 w 4927165"/>
              <a:gd name="connsiteY44" fmla="*/ 2498799 h 3233533"/>
              <a:gd name="connsiteX45" fmla="*/ 4522217 w 4927165"/>
              <a:gd name="connsiteY45" fmla="*/ 2537988 h 3233533"/>
              <a:gd name="connsiteX46" fmla="*/ 4927165 w 4927165"/>
              <a:gd name="connsiteY46" fmla="*/ 2720868 h 3233533"/>
              <a:gd name="connsiteX47" fmla="*/ 4927165 w 4927165"/>
              <a:gd name="connsiteY47" fmla="*/ 2720868 h 323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27165" h="3233533">
                <a:moveTo>
                  <a:pt x="2468" y="852879"/>
                </a:moveTo>
                <a:cubicBezTo>
                  <a:pt x="-798" y="1005278"/>
                  <a:pt x="-4063" y="1157678"/>
                  <a:pt x="15531" y="1270890"/>
                </a:cubicBezTo>
                <a:cubicBezTo>
                  <a:pt x="35125" y="1384102"/>
                  <a:pt x="32948" y="1545211"/>
                  <a:pt x="120034" y="1532148"/>
                </a:cubicBezTo>
                <a:cubicBezTo>
                  <a:pt x="207120" y="1519085"/>
                  <a:pt x="453137" y="1325319"/>
                  <a:pt x="538045" y="1192513"/>
                </a:cubicBezTo>
                <a:cubicBezTo>
                  <a:pt x="622953" y="1059707"/>
                  <a:pt x="612068" y="883359"/>
                  <a:pt x="629485" y="735313"/>
                </a:cubicBezTo>
                <a:cubicBezTo>
                  <a:pt x="646902" y="587267"/>
                  <a:pt x="609891" y="426159"/>
                  <a:pt x="642548" y="304239"/>
                </a:cubicBezTo>
                <a:cubicBezTo>
                  <a:pt x="675205" y="182319"/>
                  <a:pt x="736165" y="-31041"/>
                  <a:pt x="825428" y="3793"/>
                </a:cubicBezTo>
                <a:cubicBezTo>
                  <a:pt x="914691" y="38627"/>
                  <a:pt x="1125874" y="339073"/>
                  <a:pt x="1178125" y="513245"/>
                </a:cubicBezTo>
                <a:cubicBezTo>
                  <a:pt x="1230377" y="687416"/>
                  <a:pt x="1178126" y="929079"/>
                  <a:pt x="1138937" y="1048822"/>
                </a:cubicBezTo>
                <a:cubicBezTo>
                  <a:pt x="1099749" y="1168565"/>
                  <a:pt x="982183" y="1255651"/>
                  <a:pt x="942994" y="1231702"/>
                </a:cubicBezTo>
                <a:cubicBezTo>
                  <a:pt x="903805" y="1207753"/>
                  <a:pt x="892919" y="1024873"/>
                  <a:pt x="903805" y="905130"/>
                </a:cubicBezTo>
                <a:cubicBezTo>
                  <a:pt x="914691" y="785387"/>
                  <a:pt x="964765" y="609039"/>
                  <a:pt x="1008308" y="513245"/>
                </a:cubicBezTo>
                <a:cubicBezTo>
                  <a:pt x="1051851" y="417451"/>
                  <a:pt x="1095394" y="354314"/>
                  <a:pt x="1165063" y="330365"/>
                </a:cubicBezTo>
                <a:cubicBezTo>
                  <a:pt x="1234732" y="306416"/>
                  <a:pt x="1334880" y="319479"/>
                  <a:pt x="1426320" y="369553"/>
                </a:cubicBezTo>
                <a:cubicBezTo>
                  <a:pt x="1517760" y="419627"/>
                  <a:pt x="1652743" y="530661"/>
                  <a:pt x="1713703" y="630810"/>
                </a:cubicBezTo>
                <a:cubicBezTo>
                  <a:pt x="1774663" y="730959"/>
                  <a:pt x="1776840" y="822399"/>
                  <a:pt x="1792080" y="970445"/>
                </a:cubicBezTo>
                <a:cubicBezTo>
                  <a:pt x="1807320" y="1118491"/>
                  <a:pt x="1800789" y="1388457"/>
                  <a:pt x="1805143" y="1519085"/>
                </a:cubicBezTo>
                <a:cubicBezTo>
                  <a:pt x="1809497" y="1649713"/>
                  <a:pt x="1785548" y="1678016"/>
                  <a:pt x="1818205" y="1754216"/>
                </a:cubicBezTo>
                <a:cubicBezTo>
                  <a:pt x="1850862" y="1830416"/>
                  <a:pt x="1922708" y="1954514"/>
                  <a:pt x="2001085" y="1976285"/>
                </a:cubicBezTo>
                <a:cubicBezTo>
                  <a:pt x="2079462" y="1998056"/>
                  <a:pt x="2223154" y="1993702"/>
                  <a:pt x="2288468" y="1884845"/>
                </a:cubicBezTo>
                <a:cubicBezTo>
                  <a:pt x="2353782" y="1775988"/>
                  <a:pt x="2371200" y="1469011"/>
                  <a:pt x="2392971" y="1323142"/>
                </a:cubicBezTo>
                <a:cubicBezTo>
                  <a:pt x="2414742" y="1177273"/>
                  <a:pt x="2362491" y="1151147"/>
                  <a:pt x="2419097" y="1009633"/>
                </a:cubicBezTo>
                <a:cubicBezTo>
                  <a:pt x="2475703" y="868119"/>
                  <a:pt x="2641165" y="524130"/>
                  <a:pt x="2732605" y="474056"/>
                </a:cubicBezTo>
                <a:cubicBezTo>
                  <a:pt x="2824045" y="423982"/>
                  <a:pt x="2919840" y="606862"/>
                  <a:pt x="2967737" y="709188"/>
                </a:cubicBezTo>
                <a:cubicBezTo>
                  <a:pt x="3015634" y="811514"/>
                  <a:pt x="3015634" y="994393"/>
                  <a:pt x="3019988" y="1088010"/>
                </a:cubicBezTo>
                <a:cubicBezTo>
                  <a:pt x="3024342" y="1181627"/>
                  <a:pt x="3006926" y="1201221"/>
                  <a:pt x="2993863" y="1270890"/>
                </a:cubicBezTo>
                <a:cubicBezTo>
                  <a:pt x="2980800" y="1340559"/>
                  <a:pt x="2978622" y="1431999"/>
                  <a:pt x="2941611" y="1506022"/>
                </a:cubicBezTo>
                <a:cubicBezTo>
                  <a:pt x="2904600" y="1580045"/>
                  <a:pt x="2856702" y="1636651"/>
                  <a:pt x="2771794" y="1715028"/>
                </a:cubicBezTo>
                <a:cubicBezTo>
                  <a:pt x="2686886" y="1793405"/>
                  <a:pt x="2558434" y="1897908"/>
                  <a:pt x="2432160" y="1976285"/>
                </a:cubicBezTo>
                <a:cubicBezTo>
                  <a:pt x="2305886" y="2054662"/>
                  <a:pt x="2170902" y="2111267"/>
                  <a:pt x="2014148" y="2185290"/>
                </a:cubicBezTo>
                <a:cubicBezTo>
                  <a:pt x="1857394" y="2259313"/>
                  <a:pt x="1611377" y="2302856"/>
                  <a:pt x="1491634" y="2420422"/>
                </a:cubicBezTo>
                <a:cubicBezTo>
                  <a:pt x="1371891" y="2537988"/>
                  <a:pt x="1302223" y="2788359"/>
                  <a:pt x="1295691" y="2890685"/>
                </a:cubicBezTo>
                <a:cubicBezTo>
                  <a:pt x="1289160" y="2993011"/>
                  <a:pt x="1356651" y="2977770"/>
                  <a:pt x="1452445" y="3034376"/>
                </a:cubicBezTo>
                <a:cubicBezTo>
                  <a:pt x="1548239" y="3090982"/>
                  <a:pt x="1735474" y="3212902"/>
                  <a:pt x="1870457" y="3230319"/>
                </a:cubicBezTo>
                <a:cubicBezTo>
                  <a:pt x="2005440" y="3247736"/>
                  <a:pt x="2144778" y="3191130"/>
                  <a:pt x="2262343" y="3138879"/>
                </a:cubicBezTo>
                <a:cubicBezTo>
                  <a:pt x="2379908" y="3086628"/>
                  <a:pt x="2456108" y="3021313"/>
                  <a:pt x="2575851" y="2916810"/>
                </a:cubicBezTo>
                <a:cubicBezTo>
                  <a:pt x="2695594" y="2812307"/>
                  <a:pt x="2867589" y="2668616"/>
                  <a:pt x="2980800" y="2511862"/>
                </a:cubicBezTo>
                <a:cubicBezTo>
                  <a:pt x="3094011" y="2355108"/>
                  <a:pt x="3150617" y="2102559"/>
                  <a:pt x="3255120" y="1976285"/>
                </a:cubicBezTo>
                <a:cubicBezTo>
                  <a:pt x="3359623" y="1850011"/>
                  <a:pt x="3522909" y="1710673"/>
                  <a:pt x="3607817" y="1754216"/>
                </a:cubicBezTo>
                <a:cubicBezTo>
                  <a:pt x="3692725" y="1797759"/>
                  <a:pt x="3738445" y="2148279"/>
                  <a:pt x="3764571" y="2237542"/>
                </a:cubicBezTo>
                <a:cubicBezTo>
                  <a:pt x="3790697" y="2326805"/>
                  <a:pt x="3779811" y="2172227"/>
                  <a:pt x="3764571" y="2289793"/>
                </a:cubicBezTo>
                <a:cubicBezTo>
                  <a:pt x="3749331" y="2407359"/>
                  <a:pt x="3627411" y="2818839"/>
                  <a:pt x="3673131" y="2942936"/>
                </a:cubicBezTo>
                <a:cubicBezTo>
                  <a:pt x="3718851" y="3067033"/>
                  <a:pt x="3936565" y="3064856"/>
                  <a:pt x="4038891" y="3034376"/>
                </a:cubicBezTo>
                <a:cubicBezTo>
                  <a:pt x="4141217" y="3003896"/>
                  <a:pt x="4228302" y="2849319"/>
                  <a:pt x="4287085" y="2760056"/>
                </a:cubicBezTo>
                <a:cubicBezTo>
                  <a:pt x="4345868" y="2670793"/>
                  <a:pt x="4352399" y="2535810"/>
                  <a:pt x="4391588" y="2498799"/>
                </a:cubicBezTo>
                <a:cubicBezTo>
                  <a:pt x="4430777" y="2461788"/>
                  <a:pt x="4432954" y="2500977"/>
                  <a:pt x="4522217" y="2537988"/>
                </a:cubicBezTo>
                <a:cubicBezTo>
                  <a:pt x="4611480" y="2574999"/>
                  <a:pt x="4927165" y="2720868"/>
                  <a:pt x="4927165" y="2720868"/>
                </a:cubicBezTo>
                <a:lnTo>
                  <a:pt x="4927165" y="2720868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 rot="13853362">
            <a:off x="3893034" y="3202251"/>
            <a:ext cx="3553664" cy="2788745"/>
          </a:xfrm>
          <a:custGeom>
            <a:avLst/>
            <a:gdLst>
              <a:gd name="connsiteX0" fmla="*/ 0 w 4284617"/>
              <a:gd name="connsiteY0" fmla="*/ 2842099 h 3483467"/>
              <a:gd name="connsiteX1" fmla="*/ 104503 w 4284617"/>
              <a:gd name="connsiteY1" fmla="*/ 2397962 h 3483467"/>
              <a:gd name="connsiteX2" fmla="*/ 235132 w 4284617"/>
              <a:gd name="connsiteY2" fmla="*/ 2032202 h 3483467"/>
              <a:gd name="connsiteX3" fmla="*/ 339635 w 4284617"/>
              <a:gd name="connsiteY3" fmla="*/ 1836259 h 3483467"/>
              <a:gd name="connsiteX4" fmla="*/ 613955 w 4284617"/>
              <a:gd name="connsiteY4" fmla="*/ 1927699 h 3483467"/>
              <a:gd name="connsiteX5" fmla="*/ 640080 w 4284617"/>
              <a:gd name="connsiteY5" fmla="*/ 2411024 h 3483467"/>
              <a:gd name="connsiteX6" fmla="*/ 640080 w 4284617"/>
              <a:gd name="connsiteY6" fmla="*/ 2750659 h 3483467"/>
              <a:gd name="connsiteX7" fmla="*/ 718457 w 4284617"/>
              <a:gd name="connsiteY7" fmla="*/ 3260110 h 3483467"/>
              <a:gd name="connsiteX8" fmla="*/ 914400 w 4284617"/>
              <a:gd name="connsiteY8" fmla="*/ 3351550 h 3483467"/>
              <a:gd name="connsiteX9" fmla="*/ 1175657 w 4284617"/>
              <a:gd name="connsiteY9" fmla="*/ 3429927 h 3483467"/>
              <a:gd name="connsiteX10" fmla="*/ 1828800 w 4284617"/>
              <a:gd name="connsiteY10" fmla="*/ 3456053 h 3483467"/>
              <a:gd name="connsiteX11" fmla="*/ 2011680 w 4284617"/>
              <a:gd name="connsiteY11" fmla="*/ 3024979 h 3483467"/>
              <a:gd name="connsiteX12" fmla="*/ 1933303 w 4284617"/>
              <a:gd name="connsiteY12" fmla="*/ 2528590 h 3483467"/>
              <a:gd name="connsiteX13" fmla="*/ 1449977 w 4284617"/>
              <a:gd name="connsiteY13" fmla="*/ 2633093 h 3483467"/>
              <a:gd name="connsiteX14" fmla="*/ 757646 w 4284617"/>
              <a:gd name="connsiteY14" fmla="*/ 3077230 h 3483467"/>
              <a:gd name="connsiteX15" fmla="*/ 1358537 w 4284617"/>
              <a:gd name="connsiteY15" fmla="*/ 3155607 h 3483467"/>
              <a:gd name="connsiteX16" fmla="*/ 2233749 w 4284617"/>
              <a:gd name="connsiteY16" fmla="*/ 3051104 h 3483467"/>
              <a:gd name="connsiteX17" fmla="*/ 2913017 w 4284617"/>
              <a:gd name="connsiteY17" fmla="*/ 2829036 h 3483467"/>
              <a:gd name="connsiteX18" fmla="*/ 2834640 w 4284617"/>
              <a:gd name="connsiteY18" fmla="*/ 2332647 h 3483467"/>
              <a:gd name="connsiteX19" fmla="*/ 2782389 w 4284617"/>
              <a:gd name="connsiteY19" fmla="*/ 1979950 h 3483467"/>
              <a:gd name="connsiteX20" fmla="*/ 2730137 w 4284617"/>
              <a:gd name="connsiteY20" fmla="*/ 1718693 h 3483467"/>
              <a:gd name="connsiteX21" fmla="*/ 1436915 w 4284617"/>
              <a:gd name="connsiteY21" fmla="*/ 1679504 h 3483467"/>
              <a:gd name="connsiteX22" fmla="*/ 1097280 w 4284617"/>
              <a:gd name="connsiteY22" fmla="*/ 1379059 h 3483467"/>
              <a:gd name="connsiteX23" fmla="*/ 1515292 w 4284617"/>
              <a:gd name="connsiteY23" fmla="*/ 1222304 h 3483467"/>
              <a:gd name="connsiteX24" fmla="*/ 2272937 w 4284617"/>
              <a:gd name="connsiteY24" fmla="*/ 1156990 h 3483467"/>
              <a:gd name="connsiteX25" fmla="*/ 2952206 w 4284617"/>
              <a:gd name="connsiteY25" fmla="*/ 1117802 h 3483467"/>
              <a:gd name="connsiteX26" fmla="*/ 3122023 w 4284617"/>
              <a:gd name="connsiteY26" fmla="*/ 1000236 h 3483467"/>
              <a:gd name="connsiteX27" fmla="*/ 3383280 w 4284617"/>
              <a:gd name="connsiteY27" fmla="*/ 686727 h 3483467"/>
              <a:gd name="connsiteX28" fmla="*/ 3566160 w 4284617"/>
              <a:gd name="connsiteY28" fmla="*/ 203402 h 3483467"/>
              <a:gd name="connsiteX29" fmla="*/ 4127863 w 4284617"/>
              <a:gd name="connsiteY29" fmla="*/ 7459 h 3483467"/>
              <a:gd name="connsiteX30" fmla="*/ 4284617 w 4284617"/>
              <a:gd name="connsiteY30" fmla="*/ 59710 h 348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84617" h="3483467">
                <a:moveTo>
                  <a:pt x="0" y="2842099"/>
                </a:moveTo>
                <a:cubicBezTo>
                  <a:pt x="32657" y="2687522"/>
                  <a:pt x="65314" y="2532945"/>
                  <a:pt x="104503" y="2397962"/>
                </a:cubicBezTo>
                <a:cubicBezTo>
                  <a:pt x="143692" y="2262979"/>
                  <a:pt x="195943" y="2125819"/>
                  <a:pt x="235132" y="2032202"/>
                </a:cubicBezTo>
                <a:cubicBezTo>
                  <a:pt x="274321" y="1938585"/>
                  <a:pt x="276498" y="1853676"/>
                  <a:pt x="339635" y="1836259"/>
                </a:cubicBezTo>
                <a:cubicBezTo>
                  <a:pt x="402772" y="1818842"/>
                  <a:pt x="563881" y="1831905"/>
                  <a:pt x="613955" y="1927699"/>
                </a:cubicBezTo>
                <a:cubicBezTo>
                  <a:pt x="664029" y="2023493"/>
                  <a:pt x="635726" y="2273864"/>
                  <a:pt x="640080" y="2411024"/>
                </a:cubicBezTo>
                <a:cubicBezTo>
                  <a:pt x="644434" y="2548184"/>
                  <a:pt x="627017" y="2609145"/>
                  <a:pt x="640080" y="2750659"/>
                </a:cubicBezTo>
                <a:cubicBezTo>
                  <a:pt x="653143" y="2892173"/>
                  <a:pt x="672737" y="3159962"/>
                  <a:pt x="718457" y="3260110"/>
                </a:cubicBezTo>
                <a:cubicBezTo>
                  <a:pt x="764177" y="3360259"/>
                  <a:pt x="838200" y="3323247"/>
                  <a:pt x="914400" y="3351550"/>
                </a:cubicBezTo>
                <a:cubicBezTo>
                  <a:pt x="990600" y="3379853"/>
                  <a:pt x="1023257" y="3412510"/>
                  <a:pt x="1175657" y="3429927"/>
                </a:cubicBezTo>
                <a:cubicBezTo>
                  <a:pt x="1328057" y="3447344"/>
                  <a:pt x="1689463" y="3523544"/>
                  <a:pt x="1828800" y="3456053"/>
                </a:cubicBezTo>
                <a:cubicBezTo>
                  <a:pt x="1968137" y="3388562"/>
                  <a:pt x="1994263" y="3179556"/>
                  <a:pt x="2011680" y="3024979"/>
                </a:cubicBezTo>
                <a:cubicBezTo>
                  <a:pt x="2029097" y="2870402"/>
                  <a:pt x="2026920" y="2593904"/>
                  <a:pt x="1933303" y="2528590"/>
                </a:cubicBezTo>
                <a:cubicBezTo>
                  <a:pt x="1839686" y="2463276"/>
                  <a:pt x="1645920" y="2541653"/>
                  <a:pt x="1449977" y="2633093"/>
                </a:cubicBezTo>
                <a:cubicBezTo>
                  <a:pt x="1254034" y="2724533"/>
                  <a:pt x="772886" y="2990144"/>
                  <a:pt x="757646" y="3077230"/>
                </a:cubicBezTo>
                <a:cubicBezTo>
                  <a:pt x="742406" y="3164316"/>
                  <a:pt x="1112520" y="3159961"/>
                  <a:pt x="1358537" y="3155607"/>
                </a:cubicBezTo>
                <a:cubicBezTo>
                  <a:pt x="1604554" y="3151253"/>
                  <a:pt x="1974669" y="3105533"/>
                  <a:pt x="2233749" y="3051104"/>
                </a:cubicBezTo>
                <a:cubicBezTo>
                  <a:pt x="2492829" y="2996676"/>
                  <a:pt x="2812869" y="2948779"/>
                  <a:pt x="2913017" y="2829036"/>
                </a:cubicBezTo>
                <a:cubicBezTo>
                  <a:pt x="3013165" y="2709293"/>
                  <a:pt x="2856411" y="2474161"/>
                  <a:pt x="2834640" y="2332647"/>
                </a:cubicBezTo>
                <a:cubicBezTo>
                  <a:pt x="2812869" y="2191133"/>
                  <a:pt x="2799806" y="2082276"/>
                  <a:pt x="2782389" y="1979950"/>
                </a:cubicBezTo>
                <a:cubicBezTo>
                  <a:pt x="2764972" y="1877624"/>
                  <a:pt x="2954383" y="1768767"/>
                  <a:pt x="2730137" y="1718693"/>
                </a:cubicBezTo>
                <a:cubicBezTo>
                  <a:pt x="2505891" y="1668619"/>
                  <a:pt x="1709058" y="1736110"/>
                  <a:pt x="1436915" y="1679504"/>
                </a:cubicBezTo>
                <a:cubicBezTo>
                  <a:pt x="1164772" y="1622898"/>
                  <a:pt x="1084217" y="1455259"/>
                  <a:pt x="1097280" y="1379059"/>
                </a:cubicBezTo>
                <a:cubicBezTo>
                  <a:pt x="1110343" y="1302859"/>
                  <a:pt x="1319349" y="1259315"/>
                  <a:pt x="1515292" y="1222304"/>
                </a:cubicBezTo>
                <a:cubicBezTo>
                  <a:pt x="1711235" y="1185293"/>
                  <a:pt x="2033451" y="1174407"/>
                  <a:pt x="2272937" y="1156990"/>
                </a:cubicBezTo>
                <a:cubicBezTo>
                  <a:pt x="2512423" y="1139573"/>
                  <a:pt x="2810692" y="1143928"/>
                  <a:pt x="2952206" y="1117802"/>
                </a:cubicBezTo>
                <a:cubicBezTo>
                  <a:pt x="3093720" y="1091676"/>
                  <a:pt x="3050177" y="1072082"/>
                  <a:pt x="3122023" y="1000236"/>
                </a:cubicBezTo>
                <a:cubicBezTo>
                  <a:pt x="3193869" y="928390"/>
                  <a:pt x="3309257" y="819533"/>
                  <a:pt x="3383280" y="686727"/>
                </a:cubicBezTo>
                <a:cubicBezTo>
                  <a:pt x="3457303" y="553921"/>
                  <a:pt x="3442063" y="316613"/>
                  <a:pt x="3566160" y="203402"/>
                </a:cubicBezTo>
                <a:cubicBezTo>
                  <a:pt x="3690257" y="90191"/>
                  <a:pt x="4008120" y="31408"/>
                  <a:pt x="4127863" y="7459"/>
                </a:cubicBezTo>
                <a:cubicBezTo>
                  <a:pt x="4247606" y="-16490"/>
                  <a:pt x="4266111" y="21610"/>
                  <a:pt x="4284617" y="5971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818965" y="1804690"/>
            <a:ext cx="3966882" cy="3695157"/>
          </a:xfrm>
          <a:custGeom>
            <a:avLst/>
            <a:gdLst>
              <a:gd name="connsiteX0" fmla="*/ 0 w 3966882"/>
              <a:gd name="connsiteY0" fmla="*/ 3695157 h 3695157"/>
              <a:gd name="connsiteX1" fmla="*/ 389964 w 3966882"/>
              <a:gd name="connsiteY1" fmla="*/ 3547239 h 3695157"/>
              <a:gd name="connsiteX2" fmla="*/ 497541 w 3966882"/>
              <a:gd name="connsiteY2" fmla="*/ 3197616 h 3695157"/>
              <a:gd name="connsiteX3" fmla="*/ 510988 w 3966882"/>
              <a:gd name="connsiteY3" fmla="*/ 2874886 h 3695157"/>
              <a:gd name="connsiteX4" fmla="*/ 282388 w 3966882"/>
              <a:gd name="connsiteY4" fmla="*/ 2767310 h 3695157"/>
              <a:gd name="connsiteX5" fmla="*/ 147917 w 3966882"/>
              <a:gd name="connsiteY5" fmla="*/ 2942122 h 3695157"/>
              <a:gd name="connsiteX6" fmla="*/ 121023 w 3966882"/>
              <a:gd name="connsiteY6" fmla="*/ 3251404 h 3695157"/>
              <a:gd name="connsiteX7" fmla="*/ 309282 w 3966882"/>
              <a:gd name="connsiteY7" fmla="*/ 3480004 h 3695157"/>
              <a:gd name="connsiteX8" fmla="*/ 591670 w 3966882"/>
              <a:gd name="connsiteY8" fmla="*/ 3587581 h 3695157"/>
              <a:gd name="connsiteX9" fmla="*/ 900953 w 3966882"/>
              <a:gd name="connsiteY9" fmla="*/ 3587581 h 3695157"/>
              <a:gd name="connsiteX10" fmla="*/ 1035423 w 3966882"/>
              <a:gd name="connsiteY10" fmla="*/ 3560686 h 3695157"/>
              <a:gd name="connsiteX11" fmla="*/ 1156447 w 3966882"/>
              <a:gd name="connsiteY11" fmla="*/ 3533792 h 3695157"/>
              <a:gd name="connsiteX12" fmla="*/ 1411941 w 3966882"/>
              <a:gd name="connsiteY12" fmla="*/ 3372428 h 3695157"/>
              <a:gd name="connsiteX13" fmla="*/ 1506070 w 3966882"/>
              <a:gd name="connsiteY13" fmla="*/ 3264851 h 3695157"/>
              <a:gd name="connsiteX14" fmla="*/ 1667435 w 3966882"/>
              <a:gd name="connsiteY14" fmla="*/ 3076592 h 3695157"/>
              <a:gd name="connsiteX15" fmla="*/ 1896035 w 3966882"/>
              <a:gd name="connsiteY15" fmla="*/ 2592498 h 3695157"/>
              <a:gd name="connsiteX16" fmla="*/ 2070847 w 3966882"/>
              <a:gd name="connsiteY16" fmla="*/ 1597416 h 3695157"/>
              <a:gd name="connsiteX17" fmla="*/ 1586753 w 3966882"/>
              <a:gd name="connsiteY17" fmla="*/ 1207451 h 3695157"/>
              <a:gd name="connsiteX18" fmla="*/ 860611 w 3966882"/>
              <a:gd name="connsiteY18" fmla="*/ 1247792 h 3695157"/>
              <a:gd name="connsiteX19" fmla="*/ 578223 w 3966882"/>
              <a:gd name="connsiteY19" fmla="*/ 1987381 h 3695157"/>
              <a:gd name="connsiteX20" fmla="*/ 954741 w 3966882"/>
              <a:gd name="connsiteY20" fmla="*/ 2310110 h 3695157"/>
              <a:gd name="connsiteX21" fmla="*/ 2312894 w 3966882"/>
              <a:gd name="connsiteY21" fmla="*/ 1839463 h 3695157"/>
              <a:gd name="connsiteX22" fmla="*/ 3025588 w 3966882"/>
              <a:gd name="connsiteY22" fmla="*/ 925063 h 3695157"/>
              <a:gd name="connsiteX23" fmla="*/ 3025588 w 3966882"/>
              <a:gd name="connsiteY23" fmla="*/ 51004 h 3695157"/>
              <a:gd name="connsiteX24" fmla="*/ 1949823 w 3966882"/>
              <a:gd name="connsiteY24" fmla="*/ 158581 h 3695157"/>
              <a:gd name="connsiteX25" fmla="*/ 1748117 w 3966882"/>
              <a:gd name="connsiteY25" fmla="*/ 615781 h 3695157"/>
              <a:gd name="connsiteX26" fmla="*/ 2111188 w 3966882"/>
              <a:gd name="connsiteY26" fmla="*/ 844381 h 3695157"/>
              <a:gd name="connsiteX27" fmla="*/ 3200400 w 3966882"/>
              <a:gd name="connsiteY27" fmla="*/ 696463 h 3695157"/>
              <a:gd name="connsiteX28" fmla="*/ 3966882 w 3966882"/>
              <a:gd name="connsiteY28" fmla="*/ 333392 h 3695157"/>
              <a:gd name="connsiteX29" fmla="*/ 3966882 w 3966882"/>
              <a:gd name="connsiteY29" fmla="*/ 333392 h 369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6882" h="3695157">
                <a:moveTo>
                  <a:pt x="0" y="3695157"/>
                </a:moveTo>
                <a:cubicBezTo>
                  <a:pt x="153520" y="3662659"/>
                  <a:pt x="307041" y="3630162"/>
                  <a:pt x="389964" y="3547239"/>
                </a:cubicBezTo>
                <a:cubicBezTo>
                  <a:pt x="472887" y="3464316"/>
                  <a:pt x="477370" y="3309675"/>
                  <a:pt x="497541" y="3197616"/>
                </a:cubicBezTo>
                <a:cubicBezTo>
                  <a:pt x="517712" y="3085557"/>
                  <a:pt x="546847" y="2946604"/>
                  <a:pt x="510988" y="2874886"/>
                </a:cubicBezTo>
                <a:cubicBezTo>
                  <a:pt x="475129" y="2803168"/>
                  <a:pt x="342900" y="2756104"/>
                  <a:pt x="282388" y="2767310"/>
                </a:cubicBezTo>
                <a:cubicBezTo>
                  <a:pt x="221876" y="2778516"/>
                  <a:pt x="174811" y="2861440"/>
                  <a:pt x="147917" y="2942122"/>
                </a:cubicBezTo>
                <a:cubicBezTo>
                  <a:pt x="121023" y="3022804"/>
                  <a:pt x="94129" y="3161757"/>
                  <a:pt x="121023" y="3251404"/>
                </a:cubicBezTo>
                <a:cubicBezTo>
                  <a:pt x="147917" y="3341051"/>
                  <a:pt x="230841" y="3423974"/>
                  <a:pt x="309282" y="3480004"/>
                </a:cubicBezTo>
                <a:cubicBezTo>
                  <a:pt x="387723" y="3536033"/>
                  <a:pt x="493058" y="3569651"/>
                  <a:pt x="591670" y="3587581"/>
                </a:cubicBezTo>
                <a:cubicBezTo>
                  <a:pt x="690282" y="3605511"/>
                  <a:pt x="826994" y="3592063"/>
                  <a:pt x="900953" y="3587581"/>
                </a:cubicBezTo>
                <a:cubicBezTo>
                  <a:pt x="974912" y="3583099"/>
                  <a:pt x="992841" y="3569651"/>
                  <a:pt x="1035423" y="3560686"/>
                </a:cubicBezTo>
                <a:cubicBezTo>
                  <a:pt x="1078005" y="3551721"/>
                  <a:pt x="1093694" y="3565168"/>
                  <a:pt x="1156447" y="3533792"/>
                </a:cubicBezTo>
                <a:cubicBezTo>
                  <a:pt x="1219200" y="3502416"/>
                  <a:pt x="1353671" y="3417251"/>
                  <a:pt x="1411941" y="3372428"/>
                </a:cubicBezTo>
                <a:cubicBezTo>
                  <a:pt x="1470211" y="3327605"/>
                  <a:pt x="1506070" y="3264851"/>
                  <a:pt x="1506070" y="3264851"/>
                </a:cubicBezTo>
                <a:cubicBezTo>
                  <a:pt x="1548652" y="3215545"/>
                  <a:pt x="1602441" y="3188651"/>
                  <a:pt x="1667435" y="3076592"/>
                </a:cubicBezTo>
                <a:cubicBezTo>
                  <a:pt x="1732429" y="2964533"/>
                  <a:pt x="1828800" y="2839027"/>
                  <a:pt x="1896035" y="2592498"/>
                </a:cubicBezTo>
                <a:cubicBezTo>
                  <a:pt x="1963270" y="2345969"/>
                  <a:pt x="2122394" y="1828257"/>
                  <a:pt x="2070847" y="1597416"/>
                </a:cubicBezTo>
                <a:cubicBezTo>
                  <a:pt x="2019300" y="1366575"/>
                  <a:pt x="1788459" y="1265722"/>
                  <a:pt x="1586753" y="1207451"/>
                </a:cubicBezTo>
                <a:cubicBezTo>
                  <a:pt x="1385047" y="1149180"/>
                  <a:pt x="1028699" y="1117804"/>
                  <a:pt x="860611" y="1247792"/>
                </a:cubicBezTo>
                <a:cubicBezTo>
                  <a:pt x="692523" y="1377780"/>
                  <a:pt x="562535" y="1810328"/>
                  <a:pt x="578223" y="1987381"/>
                </a:cubicBezTo>
                <a:cubicBezTo>
                  <a:pt x="593911" y="2164434"/>
                  <a:pt x="665629" y="2334763"/>
                  <a:pt x="954741" y="2310110"/>
                </a:cubicBezTo>
                <a:cubicBezTo>
                  <a:pt x="1243853" y="2285457"/>
                  <a:pt x="1967753" y="2070304"/>
                  <a:pt x="2312894" y="1839463"/>
                </a:cubicBezTo>
                <a:cubicBezTo>
                  <a:pt x="2658035" y="1608622"/>
                  <a:pt x="2906806" y="1223139"/>
                  <a:pt x="3025588" y="925063"/>
                </a:cubicBezTo>
                <a:cubicBezTo>
                  <a:pt x="3144370" y="626987"/>
                  <a:pt x="3204882" y="178751"/>
                  <a:pt x="3025588" y="51004"/>
                </a:cubicBezTo>
                <a:cubicBezTo>
                  <a:pt x="2846294" y="-76743"/>
                  <a:pt x="2162735" y="64452"/>
                  <a:pt x="1949823" y="158581"/>
                </a:cubicBezTo>
                <a:cubicBezTo>
                  <a:pt x="1736911" y="252710"/>
                  <a:pt x="1721223" y="501481"/>
                  <a:pt x="1748117" y="615781"/>
                </a:cubicBezTo>
                <a:cubicBezTo>
                  <a:pt x="1775011" y="730081"/>
                  <a:pt x="1869141" y="830934"/>
                  <a:pt x="2111188" y="844381"/>
                </a:cubicBezTo>
                <a:cubicBezTo>
                  <a:pt x="2353235" y="857828"/>
                  <a:pt x="2891118" y="781628"/>
                  <a:pt x="3200400" y="696463"/>
                </a:cubicBezTo>
                <a:cubicBezTo>
                  <a:pt x="3509682" y="611298"/>
                  <a:pt x="3966882" y="333392"/>
                  <a:pt x="3966882" y="333392"/>
                </a:cubicBezTo>
                <a:lnTo>
                  <a:pt x="3966882" y="333392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1123" y="247753"/>
            <a:ext cx="779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F4E88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Listen and match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79492-3BCA-90F8-E17F-31AA2F881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03" y="1546746"/>
            <a:ext cx="1018120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2E83DF-4A69-8116-629A-E418A37F3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03" y="3144288"/>
            <a:ext cx="1018120" cy="963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0CF03A-6044-FD32-F5F7-B22C18770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03" y="4947432"/>
            <a:ext cx="10181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96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ts 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ts ye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ts bl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6508" y="275402"/>
            <a:ext cx="4940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EF4E88"/>
                </a:solidFill>
                <a:latin typeface=".VnVogue" panose="020B7200000000000000" pitchFamily="34" charset="0"/>
              </a:rPr>
              <a:t>Look and write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54726" y="5262710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9117" y="5262710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43508" y="5262710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68854" y="5262710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63245" y="5262710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57636" y="5262710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846848" y="5262710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967" y="5183841"/>
            <a:ext cx="404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   e    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6095" y="5183841"/>
            <a:ext cx="45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   l     u   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5983" y="2019057"/>
            <a:ext cx="2764874" cy="27593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796" y="1845074"/>
            <a:ext cx="3272231" cy="31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87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17647" y="5013064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12038" y="5013064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06429" y="5013064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95641" y="5013064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84853" y="5013064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574065" y="5013064"/>
            <a:ext cx="923364" cy="950259"/>
          </a:xfrm>
          <a:prstGeom prst="roundRect">
            <a:avLst/>
          </a:prstGeom>
          <a:solidFill>
            <a:srgbClr val="00B050"/>
          </a:solidFill>
          <a:ln>
            <a:solidFill>
              <a:srgbClr val="A8E6C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4888" y="4934195"/>
            <a:ext cx="7614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   e    l   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o   w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8364" y="1040576"/>
            <a:ext cx="3722856" cy="36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964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28172" y="2434358"/>
            <a:ext cx="5001078" cy="228028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blue, yellow, red</a:t>
            </a:r>
          </a:p>
        </p:txBody>
      </p:sp>
      <p:sp>
        <p:nvSpPr>
          <p:cNvPr id="6" name="Plaque 5"/>
          <p:cNvSpPr/>
          <p:nvPr/>
        </p:nvSpPr>
        <p:spPr>
          <a:xfrm>
            <a:off x="5691824" y="2074312"/>
            <a:ext cx="5892278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It's red.</a:t>
            </a: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  <a:defRPr/>
            </a:pPr>
            <a:r>
              <a:rPr lang="en-US" sz="3600" i="1">
                <a:solidFill>
                  <a:srgbClr val="0070C0"/>
                </a:solidFill>
              </a:rPr>
              <a:t>Review the vocabularies &amp; structures and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15)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19)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 1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22)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99105" y="2677887"/>
            <a:ext cx="2873828" cy="2899954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64" y="3043741"/>
            <a:ext cx="2044887" cy="2168245"/>
          </a:xfrm>
          <a:prstGeom prst="rect">
            <a:avLst/>
          </a:prstGeom>
        </p:spPr>
      </p:pic>
      <p:sp>
        <p:nvSpPr>
          <p:cNvPr id="10" name="2"/>
          <p:cNvSpPr/>
          <p:nvPr/>
        </p:nvSpPr>
        <p:spPr>
          <a:xfrm>
            <a:off x="4886451" y="2677885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604325" y="2677887"/>
            <a:ext cx="2873828" cy="2899954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74" y="3071674"/>
            <a:ext cx="2373129" cy="2198806"/>
          </a:xfrm>
          <a:prstGeom prst="rect">
            <a:avLst/>
          </a:prstGeom>
        </p:spPr>
      </p:pic>
      <p:sp>
        <p:nvSpPr>
          <p:cNvPr id="13" name="3"/>
          <p:cNvSpPr/>
          <p:nvPr/>
        </p:nvSpPr>
        <p:spPr>
          <a:xfrm>
            <a:off x="8604324" y="2677885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68577" y="2677887"/>
            <a:ext cx="2873828" cy="2899954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64" y="3110447"/>
            <a:ext cx="2252435" cy="2034831"/>
          </a:xfrm>
          <a:prstGeom prst="rect">
            <a:avLst/>
          </a:prstGeom>
        </p:spPr>
      </p:pic>
      <p:sp>
        <p:nvSpPr>
          <p:cNvPr id="16" name="1"/>
          <p:cNvSpPr/>
          <p:nvPr/>
        </p:nvSpPr>
        <p:spPr>
          <a:xfrm>
            <a:off x="1168577" y="2677885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76014" y="437558"/>
            <a:ext cx="5008647" cy="1371600"/>
          </a:xfrm>
          <a:prstGeom prst="round2Diag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Bree Serif" panose="02000503040000020004" pitchFamily="50" charset="0"/>
              </a:rPr>
              <a:t>Where is                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19" y="574679"/>
            <a:ext cx="1049264" cy="11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34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684661" y="2740475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56" y="3063114"/>
            <a:ext cx="2044887" cy="216824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81849" y="2697262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98" y="3091049"/>
            <a:ext cx="2373129" cy="219880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4566914" y="2677885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01" y="3110445"/>
            <a:ext cx="2252435" cy="2034831"/>
          </a:xfrm>
          <a:prstGeom prst="rect">
            <a:avLst/>
          </a:prstGeom>
        </p:spPr>
      </p:pic>
      <p:sp>
        <p:nvSpPr>
          <p:cNvPr id="26" name="1"/>
          <p:cNvSpPr/>
          <p:nvPr/>
        </p:nvSpPr>
        <p:spPr>
          <a:xfrm>
            <a:off x="4566914" y="2677883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76014" y="437558"/>
            <a:ext cx="5008647" cy="1371600"/>
          </a:xfrm>
          <a:prstGeom prst="round2Diag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Bree Serif" panose="02000503040000020004" pitchFamily="50" charset="0"/>
              </a:rPr>
              <a:t>Where is                 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31" y="3215431"/>
            <a:ext cx="2044887" cy="21682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29" y="608802"/>
            <a:ext cx="1176214" cy="1089813"/>
          </a:xfrm>
          <a:prstGeom prst="rect">
            <a:avLst/>
          </a:prstGeom>
        </p:spPr>
      </p:pic>
      <p:sp>
        <p:nvSpPr>
          <p:cNvPr id="30" name="2"/>
          <p:cNvSpPr/>
          <p:nvPr/>
        </p:nvSpPr>
        <p:spPr>
          <a:xfrm>
            <a:off x="881848" y="2677883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31" name="3"/>
          <p:cNvSpPr/>
          <p:nvPr/>
        </p:nvSpPr>
        <p:spPr>
          <a:xfrm>
            <a:off x="8684661" y="2697262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41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66914" y="2677885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84661" y="2740475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56" y="3063114"/>
            <a:ext cx="2044887" cy="216824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81849" y="2697262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36" y="3127884"/>
            <a:ext cx="2373129" cy="2198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1" y="3129820"/>
            <a:ext cx="2252435" cy="2034831"/>
          </a:xfrm>
          <a:prstGeom prst="rect">
            <a:avLst/>
          </a:prstGeom>
        </p:spPr>
      </p:pic>
      <p:sp>
        <p:nvSpPr>
          <p:cNvPr id="26" name="1"/>
          <p:cNvSpPr/>
          <p:nvPr/>
        </p:nvSpPr>
        <p:spPr>
          <a:xfrm>
            <a:off x="4566914" y="2677885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76014" y="437558"/>
            <a:ext cx="5008647" cy="1371600"/>
          </a:xfrm>
          <a:prstGeom prst="round2Diag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Bree Serif" panose="02000503040000020004" pitchFamily="50" charset="0"/>
              </a:rPr>
              <a:t>Where is                 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31" y="3215431"/>
            <a:ext cx="2044887" cy="2168245"/>
          </a:xfrm>
          <a:prstGeom prst="rect">
            <a:avLst/>
          </a:prstGeom>
        </p:spPr>
      </p:pic>
      <p:sp>
        <p:nvSpPr>
          <p:cNvPr id="30" name="2"/>
          <p:cNvSpPr/>
          <p:nvPr/>
        </p:nvSpPr>
        <p:spPr>
          <a:xfrm>
            <a:off x="846030" y="2677885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31" name="3"/>
          <p:cNvSpPr/>
          <p:nvPr/>
        </p:nvSpPr>
        <p:spPr>
          <a:xfrm>
            <a:off x="8684660" y="2740475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69" y="613238"/>
            <a:ext cx="1111534" cy="10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23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604325" y="2677887"/>
            <a:ext cx="2873828" cy="2899954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99105" y="2677887"/>
            <a:ext cx="2873828" cy="2899954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95" y="3043739"/>
            <a:ext cx="2044887" cy="2168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54" y="3110447"/>
            <a:ext cx="2373129" cy="2198806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886451" y="2677884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68577" y="2677887"/>
            <a:ext cx="2873828" cy="2899954"/>
          </a:xfrm>
          <a:prstGeom prst="round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64" y="3110447"/>
            <a:ext cx="2252435" cy="2034831"/>
          </a:xfrm>
          <a:prstGeom prst="rect">
            <a:avLst/>
          </a:prstGeom>
        </p:spPr>
      </p:pic>
      <p:sp>
        <p:nvSpPr>
          <p:cNvPr id="10" name="1"/>
          <p:cNvSpPr/>
          <p:nvPr/>
        </p:nvSpPr>
        <p:spPr>
          <a:xfrm>
            <a:off x="1168577" y="2677885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76014" y="437558"/>
            <a:ext cx="5008647" cy="1371600"/>
          </a:xfrm>
          <a:prstGeom prst="round2Diag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Bree Serif" panose="02000503040000020004" pitchFamily="50" charset="0"/>
              </a:rPr>
              <a:t>Where is                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19" y="574679"/>
            <a:ext cx="1049264" cy="1112561"/>
          </a:xfrm>
          <a:prstGeom prst="rect">
            <a:avLst/>
          </a:prstGeom>
        </p:spPr>
      </p:pic>
      <p:sp>
        <p:nvSpPr>
          <p:cNvPr id="4" name="2"/>
          <p:cNvSpPr/>
          <p:nvPr/>
        </p:nvSpPr>
        <p:spPr>
          <a:xfrm>
            <a:off x="8604325" y="2677885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6017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66914" y="2677885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84661" y="2740475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56" y="3063114"/>
            <a:ext cx="2044887" cy="216824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81849" y="2697262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69" y="3091049"/>
            <a:ext cx="2373129" cy="2198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64" y="3078481"/>
            <a:ext cx="2252435" cy="2034831"/>
          </a:xfrm>
          <a:prstGeom prst="rect">
            <a:avLst/>
          </a:prstGeom>
        </p:spPr>
      </p:pic>
      <p:sp>
        <p:nvSpPr>
          <p:cNvPr id="26" name="1"/>
          <p:cNvSpPr/>
          <p:nvPr/>
        </p:nvSpPr>
        <p:spPr>
          <a:xfrm>
            <a:off x="881849" y="2677885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76014" y="437558"/>
            <a:ext cx="5008647" cy="1371600"/>
          </a:xfrm>
          <a:prstGeom prst="round2Diag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ee Serif" panose="02000503040000020004" pitchFamily="50" charset="0"/>
                <a:ea typeface="+mn-ea"/>
                <a:cs typeface="+mn-cs"/>
              </a:rPr>
              <a:t>Where is                 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31" y="3215431"/>
            <a:ext cx="2044887" cy="21682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29" y="608802"/>
            <a:ext cx="1176214" cy="1089813"/>
          </a:xfrm>
          <a:prstGeom prst="rect">
            <a:avLst/>
          </a:prstGeom>
        </p:spPr>
      </p:pic>
      <p:sp>
        <p:nvSpPr>
          <p:cNvPr id="30" name="2"/>
          <p:cNvSpPr/>
          <p:nvPr/>
        </p:nvSpPr>
        <p:spPr>
          <a:xfrm>
            <a:off x="4566914" y="2677885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31" name="3"/>
          <p:cNvSpPr/>
          <p:nvPr/>
        </p:nvSpPr>
        <p:spPr>
          <a:xfrm>
            <a:off x="8684661" y="2697262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86250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66914" y="2677885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84661" y="2740475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56" y="3063114"/>
            <a:ext cx="2044887" cy="216824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81849" y="2697262"/>
            <a:ext cx="2873828" cy="289995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36" y="3127884"/>
            <a:ext cx="2373129" cy="2198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71" y="3173036"/>
            <a:ext cx="2252435" cy="2034831"/>
          </a:xfrm>
          <a:prstGeom prst="rect">
            <a:avLst/>
          </a:prstGeom>
        </p:spPr>
      </p:pic>
      <p:sp>
        <p:nvSpPr>
          <p:cNvPr id="26" name="1"/>
          <p:cNvSpPr/>
          <p:nvPr/>
        </p:nvSpPr>
        <p:spPr>
          <a:xfrm>
            <a:off x="4566914" y="2697259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76014" y="437558"/>
            <a:ext cx="5008647" cy="1371600"/>
          </a:xfrm>
          <a:prstGeom prst="round2Diag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Bree Serif" panose="02000503040000020004" pitchFamily="50" charset="0"/>
              </a:rPr>
              <a:t>Where is                 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08" y="3136738"/>
            <a:ext cx="2044887" cy="2168245"/>
          </a:xfrm>
          <a:prstGeom prst="rect">
            <a:avLst/>
          </a:prstGeom>
        </p:spPr>
      </p:pic>
      <p:sp>
        <p:nvSpPr>
          <p:cNvPr id="30" name="2"/>
          <p:cNvSpPr/>
          <p:nvPr/>
        </p:nvSpPr>
        <p:spPr>
          <a:xfrm>
            <a:off x="8684661" y="2697262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3</a:t>
            </a:r>
          </a:p>
        </p:txBody>
      </p:sp>
      <p:sp>
        <p:nvSpPr>
          <p:cNvPr id="31" name="3"/>
          <p:cNvSpPr/>
          <p:nvPr/>
        </p:nvSpPr>
        <p:spPr>
          <a:xfrm>
            <a:off x="863917" y="2706699"/>
            <a:ext cx="2873828" cy="2899954"/>
          </a:xfrm>
          <a:prstGeom prst="roundRect">
            <a:avLst/>
          </a:prstGeom>
          <a:solidFill>
            <a:srgbClr val="EF5288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70C0"/>
                </a:solidFill>
                <a:latin typeface=".VnVogue" panose="020B7200000000000000" pitchFamily="34" charset="0"/>
              </a:rPr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69" y="613238"/>
            <a:ext cx="1111534" cy="10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4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mat-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9921</TotalTime>
  <Words>413</Words>
  <Application>Microsoft Office PowerPoint</Application>
  <PresentationFormat>Widescreen</PresentationFormat>
  <Paragraphs>91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.VnVogue</vt:lpstr>
      <vt:lpstr>Bree Serif</vt:lpstr>
      <vt:lpstr>Arial</vt:lpstr>
      <vt:lpstr>Calibri</vt:lpstr>
      <vt:lpstr>Calibri Light</vt:lpstr>
      <vt:lpstr>Euphemia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ADMIN</cp:lastModifiedBy>
  <cp:revision>279</cp:revision>
  <dcterms:created xsi:type="dcterms:W3CDTF">2020-12-08T03:17:05Z</dcterms:created>
  <dcterms:modified xsi:type="dcterms:W3CDTF">2023-11-06T09:23:16Z</dcterms:modified>
  <cp:category>9Slide.vn</cp:category>
</cp:coreProperties>
</file>