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59" r:id="rId2"/>
    <p:sldId id="357" r:id="rId3"/>
    <p:sldId id="324" r:id="rId4"/>
    <p:sldId id="329" r:id="rId5"/>
    <p:sldId id="330" r:id="rId6"/>
    <p:sldId id="332" r:id="rId7"/>
    <p:sldId id="331" r:id="rId8"/>
    <p:sldId id="327" r:id="rId9"/>
    <p:sldId id="334" r:id="rId10"/>
    <p:sldId id="335" r:id="rId11"/>
    <p:sldId id="337" r:id="rId12"/>
    <p:sldId id="333" r:id="rId13"/>
    <p:sldId id="336" r:id="rId14"/>
    <p:sldId id="338" r:id="rId15"/>
    <p:sldId id="339" r:id="rId16"/>
    <p:sldId id="340" r:id="rId17"/>
    <p:sldId id="341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268" r:id="rId30"/>
    <p:sldId id="289" r:id="rId31"/>
    <p:sldId id="278" r:id="rId32"/>
    <p:sldId id="313" r:id="rId33"/>
    <p:sldId id="276" r:id="rId34"/>
    <p:sldId id="371" r:id="rId35"/>
    <p:sldId id="372" r:id="rId36"/>
    <p:sldId id="373" r:id="rId37"/>
    <p:sldId id="374" r:id="rId38"/>
    <p:sldId id="358" r:id="rId39"/>
    <p:sldId id="261" r:id="rId40"/>
    <p:sldId id="305" r:id="rId41"/>
    <p:sldId id="273" r:id="rId42"/>
    <p:sldId id="275" r:id="rId43"/>
    <p:sldId id="309" r:id="rId44"/>
    <p:sldId id="280" r:id="rId45"/>
    <p:sldId id="282" r:id="rId46"/>
    <p:sldId id="310" r:id="rId47"/>
    <p:sldId id="311" r:id="rId48"/>
    <p:sldId id="286" r:id="rId49"/>
    <p:sldId id="290" r:id="rId50"/>
    <p:sldId id="292" r:id="rId51"/>
    <p:sldId id="314" r:id="rId5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8E5A-72EA-466C-B1BE-0392B2C215B9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8248A-F79D-47CE-AF84-90CD228066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12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ADD18FC-E4FB-228B-1949-88791F0013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ACB3E8F8-941F-22CE-DB18-E0E282D1A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cs typeface="Arial" panose="020B0604020202020204" pitchFamily="34" charset="0"/>
            </a:endParaRPr>
          </a:p>
        </p:txBody>
      </p:sp>
      <p:sp>
        <p:nvSpPr>
          <p:cNvPr id="45060" name="Date Placeholder 3">
            <a:extLst>
              <a:ext uri="{FF2B5EF4-FFF2-40B4-BE49-F238E27FC236}">
                <a16:creationId xmlns:a16="http://schemas.microsoft.com/office/drawing/2014/main" id="{6FE9B768-4018-2148-DB69-59F7C93DC7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807516-F4F3-416E-98DC-2858D1BCB78D}" type="datetime1">
              <a:rPr lang="en-US" altLang="vi-VN" smtClean="0"/>
              <a:pPr eaLnBrk="1" hangingPunct="1"/>
              <a:t>4/13/2023</a:t>
            </a:fld>
            <a:endParaRPr lang="en-US" altLang="vi-VN"/>
          </a:p>
        </p:txBody>
      </p:sp>
      <p:sp>
        <p:nvSpPr>
          <p:cNvPr id="45061" name="Slide Number Placeholder 4">
            <a:extLst>
              <a:ext uri="{FF2B5EF4-FFF2-40B4-BE49-F238E27FC236}">
                <a16:creationId xmlns:a16="http://schemas.microsoft.com/office/drawing/2014/main" id="{D8469DCB-075E-1A8D-A43B-5C0BE0EF8B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6DF6957-FD45-4F3A-B21F-94EED561EA06}" type="slidenum">
              <a:rPr lang="en-US" altLang="vi-VN"/>
              <a:pPr eaLnBrk="1" hangingPunct="1"/>
              <a:t>47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A66574-C82C-B6B3-339C-0D4E05B70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F7E92EC-EFBF-D9BF-9704-9115DB141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822F0-F37E-E537-96AC-E81B910B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811A6C-C7CE-4DA6-A76E-9C47144A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EA1310-47DA-181B-7820-E5FE5D95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3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D2E5EB-9EF3-F1A8-6C96-9A4FB662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E19189-991F-30D3-B95D-8A89EC1E2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3FBD44-5111-554A-10B7-199E39D7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BE0D62-C303-BE68-CC3E-D4145E1A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BF1B33C-492B-33E2-9454-CAA2629C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231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FD366BF-5017-5574-7B3A-F606F755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D89CCCA-37B5-822B-2808-992333FDA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F1C6E3-DA56-DCAD-63E0-3CDF5247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E92230D-6480-6767-A3C6-B56818D7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6C1ABB-B3CE-C129-55D5-2F617D93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03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6F97EA-E973-B90E-69CE-01BC5201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6B037B-848C-1CDD-A920-D458318B5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256C28-48A1-DE45-D2A0-576E16BC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A17DCFD-75C0-5CFE-50B6-F84AFDF8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F93BD3-38BF-016B-3A80-3EC8B4A4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4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256F39-BD79-D102-9535-13CFAAA1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447EA0-0E19-170A-CCF9-1024B2C5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BC37A0-D5F8-4115-ECB6-2057F86B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DCF5C7A-8E7D-F9BA-92C8-7F6C7AAF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43A4E1-AC97-AD94-7821-BAA12029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89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BCB7F3-F6BB-8768-4089-B3A610834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FFF93D-D816-6406-74D6-269C59797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BE82F32-8691-0B77-B88E-569D052D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F4E1F9B-E481-CE4F-016F-8A57BA9B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484793-2DF0-AD96-A7ED-6764B593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1C8E294-F872-5F69-5198-466BAF45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74C2E8-B1E7-A8DE-9879-39E96EDE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CADC30-9498-92B3-367F-9BD46CEC6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D0C992B-F269-0905-6351-E70B2C309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22B7AA8-97E3-F934-9A3A-7C742E1A3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462E65-3B4F-ED90-86E9-961BFA475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9E4685A-76BC-9BE6-003C-70D0E6F6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F16343-8677-DE06-A45B-00EF54AF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A80AF96-B980-6FEC-C4A1-D9DDC55D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20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7529CE-8412-949E-2D95-CEE24AA5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49F91A9-B377-71A1-BCAF-8F013BE2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4FFDF05-8760-BBDF-B421-04D38CEE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3D7F9A2-EBBE-FAA9-2EB7-EF293D7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92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2B4DF-5FAC-FD66-A9E5-7C400250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5C74A09-E689-CF13-FFDE-1B0D83941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9F8B679-602F-109A-AB4E-FCE5E44F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67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5BDFA-D52A-B36E-40B2-73733062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B02401-844A-2640-A44A-6789D883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E0E3B1-68E5-638B-6D0F-487E8314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DD51B8-B87D-0437-266F-3210DC43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AADC5C-1A7B-727F-EA34-188FB008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9925568-2FFE-ADB9-070F-BACF65A3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49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E33670-15C3-A63D-2089-8C43A457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CF0B259-9E57-6A64-3623-3E69A6E0B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9DCD206-1CC0-0F0E-7AF3-A8BCD3F4D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9964E-76D2-619D-D373-27862849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4A5B864-BD84-C32B-A7E4-BF3BBBF1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ADABAA6-F299-34BC-F013-0E3CFED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18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AA7C69-9A75-3FDB-8E96-1414CC94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B9F991A-B013-2C0F-D399-C6D074EC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ECE374-F18E-787E-08F9-DBFF1A9ED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4A33E-2503-4D94-B992-00EF42940F96}" type="datetimeFigureOut">
              <a:rPr lang="vi-VN" smtClean="0"/>
              <a:t>13/04/2023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8663B1-12F0-0172-DC99-488BCB466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F244E1-68E0-2919-E529-2A449054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4A79-599F-4D3D-981F-A2FAF1DA09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03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gif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5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.jpeg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3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image" Target="../media/image10.e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gif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image" Target="../media/image5.gif"/><Relationship Id="rId10" Type="http://schemas.openxmlformats.org/officeDocument/2006/relationships/image" Target="../media/image10.e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slide" Target="slide5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emf"/><Relationship Id="rId5" Type="http://schemas.openxmlformats.org/officeDocument/2006/relationships/image" Target="../media/image22.gif"/><Relationship Id="rId10" Type="http://schemas.openxmlformats.org/officeDocument/2006/relationships/oleObject" Target="../embeddings/oleObject5.bin"/><Relationship Id="rId4" Type="http://schemas.openxmlformats.org/officeDocument/2006/relationships/audio" Target="../media/audio5.wav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slide" Target="slide5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emf"/><Relationship Id="rId5" Type="http://schemas.openxmlformats.org/officeDocument/2006/relationships/image" Target="../media/image22.gi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5.wav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slide" Target="slide5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emf"/><Relationship Id="rId5" Type="http://schemas.openxmlformats.org/officeDocument/2006/relationships/image" Target="../media/image22.gif"/><Relationship Id="rId10" Type="http://schemas.openxmlformats.org/officeDocument/2006/relationships/oleObject" Target="../embeddings/oleObject7.bin"/><Relationship Id="rId4" Type="http://schemas.openxmlformats.org/officeDocument/2006/relationships/audio" Target="../media/audio5.wav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1.jpeg"/><Relationship Id="rId5" Type="http://schemas.openxmlformats.org/officeDocument/2006/relationships/audio" Target="../media/audio4.wav"/><Relationship Id="rId10" Type="http://schemas.openxmlformats.org/officeDocument/2006/relationships/image" Target="../media/image10.emf"/><Relationship Id="rId4" Type="http://schemas.openxmlformats.org/officeDocument/2006/relationships/audio" Target="../media/audio6.wav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e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9.bin"/><Relationship Id="rId4" Type="http://schemas.openxmlformats.org/officeDocument/2006/relationships/audio" Target="../media/audio6.wav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image" Target="../media/image10.e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0.bin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6.wav"/><Relationship Id="rId9" Type="http://schemas.openxmlformats.org/officeDocument/2006/relationships/image" Target="../media/image1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oleObject" Target="../embeddings/oleObject11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slide" Target="slide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12.bin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23.xml"/><Relationship Id="rId9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0.emf"/><Relationship Id="rId5" Type="http://schemas.openxmlformats.org/officeDocument/2006/relationships/audio" Target="../media/audio4.wav"/><Relationship Id="rId10" Type="http://schemas.openxmlformats.org/officeDocument/2006/relationships/oleObject" Target="../embeddings/oleObject13.bin"/><Relationship Id="rId4" Type="http://schemas.openxmlformats.org/officeDocument/2006/relationships/audio" Target="../media/audio6.wav"/><Relationship Id="rId9" Type="http://schemas.openxmlformats.org/officeDocument/2006/relationships/slide" Target="slide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oleObject" Target="../embeddings/oleObject14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slide" Target="slide5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oleObject" Target="../embeddings/oleObject15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6.wav"/><Relationship Id="rId9" Type="http://schemas.openxmlformats.org/officeDocument/2006/relationships/image" Target="../media/image5.gif"/><Relationship Id="rId1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11.jpe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6.bin"/><Relationship Id="rId5" Type="http://schemas.openxmlformats.org/officeDocument/2006/relationships/audio" Target="../media/audio6.wav"/><Relationship Id="rId10" Type="http://schemas.openxmlformats.org/officeDocument/2006/relationships/image" Target="../media/image5.gif"/><Relationship Id="rId4" Type="http://schemas.openxmlformats.org/officeDocument/2006/relationships/audio" Target="../media/audio3.wav"/><Relationship Id="rId9" Type="http://schemas.openxmlformats.org/officeDocument/2006/relationships/slide" Target="slide51.xml"/><Relationship Id="rId1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oleObject" Target="../embeddings/oleObject17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slide" Target="slide5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oleObject" Target="../embeddings/oleObject18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emf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oleObject" Target="../embeddings/oleObject19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22.gif"/><Relationship Id="rId12" Type="http://schemas.openxmlformats.org/officeDocument/2006/relationships/image" Target="../media/image10.e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20.bin"/><Relationship Id="rId5" Type="http://schemas.openxmlformats.org/officeDocument/2006/relationships/audio" Target="../media/audio4.wav"/><Relationship Id="rId10" Type="http://schemas.openxmlformats.org/officeDocument/2006/relationships/image" Target="../media/image32.png"/><Relationship Id="rId4" Type="http://schemas.openxmlformats.org/officeDocument/2006/relationships/audio" Target="../media/audio6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image" Target="../media/image1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D70DDB-8405-E182-A2DD-C168F5EE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39EAB4-EB73-4ECB-8AFA-3BBF95E83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BAF85-1988-ADA9-40AB-6BC543A7C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A7690817-D4BD-85EF-5F41-6FFD33EEE05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" action="ppaction://media"/>
            <a:extLst>
              <a:ext uri="{FF2B5EF4-FFF2-40B4-BE49-F238E27FC236}">
                <a16:creationId xmlns:a16="http://schemas.microsoft.com/office/drawing/2014/main" id="{DDBD9D28-EF2D-FF2C-DB3E-4EA7FDBD9BFE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haomung.wav">
            <a:hlinkClick r:id="" action="ppaction://media"/>
            <a:extLst>
              <a:ext uri="{FF2B5EF4-FFF2-40B4-BE49-F238E27FC236}">
                <a16:creationId xmlns:a16="http://schemas.microsoft.com/office/drawing/2014/main" id="{5222F4E0-B77A-1E44-7359-FA68317CBCFE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>
            <a:extLst>
              <a:ext uri="{FF2B5EF4-FFF2-40B4-BE49-F238E27FC236}">
                <a16:creationId xmlns:a16="http://schemas.microsoft.com/office/drawing/2014/main" id="{464034F6-3F6A-D6B7-2976-CFFBCA8CF8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7113" y="5056188"/>
            <a:ext cx="2514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 1</a:t>
            </a:r>
          </a:p>
        </p:txBody>
      </p:sp>
      <p:pic>
        <p:nvPicPr>
          <p:cNvPr id="9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476D9BC8-D1D2-D226-4EE3-A56500ED642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715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haomung.wav">
            <a:hlinkClick r:id="" action="ppaction://media"/>
            <a:extLst>
              <a:ext uri="{FF2B5EF4-FFF2-40B4-BE49-F238E27FC236}">
                <a16:creationId xmlns:a16="http://schemas.microsoft.com/office/drawing/2014/main" id="{DF6039F8-5A33-E94D-5332-50379F83EBD9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60070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ung chuong.mp3">
            <a:hlinkClick r:id="" action="ppaction://media"/>
            <a:extLst>
              <a:ext uri="{FF2B5EF4-FFF2-40B4-BE49-F238E27FC236}">
                <a16:creationId xmlns:a16="http://schemas.microsoft.com/office/drawing/2014/main" id="{F1C5AEE0-89FE-0B5B-349A-00EB3E624106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54864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53CB5FA6-EB17-CE26-68F6-7B10258836F1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1050"/>
            <a:ext cx="9144000" cy="1539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30">
            <a:extLst>
              <a:ext uri="{FF2B5EF4-FFF2-40B4-BE49-F238E27FC236}">
                <a16:creationId xmlns:a16="http://schemas.microsoft.com/office/drawing/2014/main" id="{F8465F24-FD5E-FEF9-F1B1-34C203E6C6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370013"/>
            <a:ext cx="35433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3">
            <a:extLst>
              <a:ext uri="{FF2B5EF4-FFF2-40B4-BE49-F238E27FC236}">
                <a16:creationId xmlns:a16="http://schemas.microsoft.com/office/drawing/2014/main" id="{5EA79C51-9ACC-0C6A-320E-4CA95EFFC0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467600" y="2449513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3">
            <a:extLst>
              <a:ext uri="{FF2B5EF4-FFF2-40B4-BE49-F238E27FC236}">
                <a16:creationId xmlns:a16="http://schemas.microsoft.com/office/drawing/2014/main" id="{68430E67-4003-1182-7444-E0A35CE3D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868613" y="2414588"/>
            <a:ext cx="2228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5">
            <a:extLst>
              <a:ext uri="{FF2B5EF4-FFF2-40B4-BE49-F238E27FC236}">
                <a16:creationId xmlns:a16="http://schemas.microsoft.com/office/drawing/2014/main" id="{AB7B65A7-D4C9-B024-5563-004B80046B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4019550"/>
            <a:ext cx="53149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F317FFDD-BD41-AB38-955D-0E8CE9E1E8AF}"/>
              </a:ext>
            </a:extLst>
          </p:cNvPr>
          <p:cNvSpPr/>
          <p:nvPr/>
        </p:nvSpPr>
        <p:spPr>
          <a:xfrm>
            <a:off x="2801150" y="818749"/>
            <a:ext cx="7199496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TH&amp;THCS ĐẠI TÂN</a:t>
            </a:r>
          </a:p>
        </p:txBody>
      </p:sp>
      <p:pic>
        <p:nvPicPr>
          <p:cNvPr id="18" name="图片 64">
            <a:extLst>
              <a:ext uri="{FF2B5EF4-FFF2-40B4-BE49-F238E27FC236}">
                <a16:creationId xmlns:a16="http://schemas.microsoft.com/office/drawing/2014/main" id="{27EAC811-F6C8-D5AD-EAE9-A3D0BDDE6D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0950" y="3482975"/>
            <a:ext cx="839788" cy="788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64">
            <a:extLst>
              <a:ext uri="{FF2B5EF4-FFF2-40B4-BE49-F238E27FC236}">
                <a16:creationId xmlns:a16="http://schemas.microsoft.com/office/drawing/2014/main" id="{AF78207D-BC6E-073A-F899-315BBA7FCF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5975" y="4051300"/>
            <a:ext cx="841375" cy="78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64">
            <a:extLst>
              <a:ext uri="{FF2B5EF4-FFF2-40B4-BE49-F238E27FC236}">
                <a16:creationId xmlns:a16="http://schemas.microsoft.com/office/drawing/2014/main" id="{58B72AC5-4224-5CB8-30AD-E9645E467A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70188" y="4692650"/>
            <a:ext cx="839787" cy="788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22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3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4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457968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vẽ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bên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gì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8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0">
            <a:extLst>
              <a:ext uri="{FF2B5EF4-FFF2-40B4-BE49-F238E27FC236}">
                <a16:creationId xmlns:a16="http://schemas.microsoft.com/office/drawing/2014/main" id="{01A2CEBA-ABD3-E580-2024-DFCB4A94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1932071"/>
            <a:ext cx="5005888" cy="26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1">
            <a:extLst>
              <a:ext uri="{FF2B5EF4-FFF2-40B4-BE49-F238E27FC236}">
                <a16:creationId xmlns:a16="http://schemas.microsoft.com/office/drawing/2014/main" id="{8D45D810-DB62-A7D2-6D1B-7FD12CD5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293" y="2260603"/>
            <a:ext cx="4325508" cy="2064310"/>
          </a:xfrm>
          <a:prstGeom prst="triangle">
            <a:avLst>
              <a:gd name="adj" fmla="val 24806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062" y="6103692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Tên của trường em đang học là gì?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666676"/>
            <a:ext cx="10289116" cy="584775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476362"/>
            <a:ext cx="10289116" cy="576415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2"/>
            <a:ext cx="10289116" cy="672597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hội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464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8" y="6304505"/>
            <a:ext cx="609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062" y="6103692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6"/>
            <a:ext cx="9846735" cy="1831565"/>
            <a:chOff x="384" y="1344"/>
            <a:chExt cx="3072" cy="418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vần thích hợp vào chỗ chấm:   </a:t>
              </a:r>
              <a:endParaRPr lang="en-US" altLang="vi-VN" sz="3200" b="1" dirty="0">
                <a:solidFill>
                  <a:srgbClr val="F80808"/>
                </a:solidFill>
              </a:endParaRPr>
            </a:p>
            <a:p>
              <a:pPr algn="just"/>
              <a:endParaRPr lang="en-US" altLang="vi-VN" sz="933" b="1" dirty="0">
                <a:solidFill>
                  <a:srgbClr val="F80808"/>
                </a:solidFill>
              </a:endParaRPr>
            </a:p>
            <a:p>
              <a:pPr algn="just"/>
              <a:r>
                <a:rPr lang="en-US" altLang="vi-VN" sz="3200" b="1" dirty="0">
                  <a:solidFill>
                    <a:srgbClr val="F80808"/>
                  </a:solidFill>
                </a:rPr>
                <a:t>      </a:t>
              </a:r>
              <a:r>
                <a:rPr lang="vi-VN" altLang="vi-VN" sz="3200" b="1" dirty="0">
                  <a:solidFill>
                    <a:srgbClr val="0000FF"/>
                  </a:solidFill>
                </a:rPr>
                <a:t>thời t....</a:t>
              </a:r>
              <a:r>
                <a:rPr lang="en-US" altLang="vi-VN" sz="3200" b="1" dirty="0">
                  <a:solidFill>
                    <a:srgbClr val="0000FF"/>
                  </a:solidFill>
                </a:rPr>
                <a:t> </a:t>
              </a: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10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B3F7343C-750D-5973-32CE-B2573786D087}"/>
              </a:ext>
            </a:extLst>
          </p:cNvPr>
          <p:cNvCxnSpPr/>
          <p:nvPr/>
        </p:nvCxnSpPr>
        <p:spPr>
          <a:xfrm flipV="1">
            <a:off x="4847167" y="3092290"/>
            <a:ext cx="137788" cy="131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457968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398271" y="1522449"/>
            <a:ext cx="3810457" cy="257538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Phép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tính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thích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hợp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với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tình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huống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sz="3200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altLang="vi-VN" sz="3200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</a:p>
            <a:p>
              <a:endParaRPr lang="en-US" altLang="vi-VN" sz="3200" b="1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323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62885" y="1216536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= 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3 = 2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– 8 = 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id="{48D7A02D-0AEA-421B-522F-1BE8780385CD}"/>
              </a:ext>
            </a:extLst>
          </p:cNvPr>
          <p:cNvGrpSpPr>
            <a:grpSpLocks/>
          </p:cNvGrpSpPr>
          <p:nvPr/>
        </p:nvGrpSpPr>
        <p:grpSpPr bwMode="auto">
          <a:xfrm>
            <a:off x="4080035" y="824127"/>
            <a:ext cx="4601501" cy="3423408"/>
            <a:chOff x="336" y="480"/>
            <a:chExt cx="2832" cy="2256"/>
          </a:xfrm>
        </p:grpSpPr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8E1F7FCC-91A5-2F20-7213-1F0C472DD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480"/>
              <a:ext cx="2832" cy="22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pic>
          <p:nvPicPr>
            <p:cNvPr id="46" name="Picture 10" descr="1">
              <a:extLst>
                <a:ext uri="{FF2B5EF4-FFF2-40B4-BE49-F238E27FC236}">
                  <a16:creationId xmlns:a16="http://schemas.microsoft.com/office/drawing/2014/main" id="{C508E29A-710E-107B-9D38-6F51B443F24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" y="960"/>
              <a:ext cx="57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" descr="1">
              <a:extLst>
                <a:ext uri="{FF2B5EF4-FFF2-40B4-BE49-F238E27FC236}">
                  <a16:creationId xmlns:a16="http://schemas.microsoft.com/office/drawing/2014/main" id="{CA147D38-1541-B533-2C1C-88FAB71762E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576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" descr="1">
              <a:extLst>
                <a:ext uri="{FF2B5EF4-FFF2-40B4-BE49-F238E27FC236}">
                  <a16:creationId xmlns:a16="http://schemas.microsoft.com/office/drawing/2014/main" id="{E2CFB149-591D-2E71-55BF-C14A63A4319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624"/>
              <a:ext cx="57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0" descr="1">
              <a:extLst>
                <a:ext uri="{FF2B5EF4-FFF2-40B4-BE49-F238E27FC236}">
                  <a16:creationId xmlns:a16="http://schemas.microsoft.com/office/drawing/2014/main" id="{09A0FB39-8A40-AA49-F4B5-36C2C13F0D8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776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0" descr="1">
              <a:extLst>
                <a:ext uri="{FF2B5EF4-FFF2-40B4-BE49-F238E27FC236}">
                  <a16:creationId xmlns:a16="http://schemas.microsoft.com/office/drawing/2014/main" id="{27890B56-F110-F1A8-6EB6-CF4F33765F6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200"/>
              <a:ext cx="624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6">
            <a:extLst>
              <a:ext uri="{FF2B5EF4-FFF2-40B4-BE49-F238E27FC236}">
                <a16:creationId xmlns:a16="http://schemas.microsoft.com/office/drawing/2014/main" id="{F1277DB3-66DB-0229-47D5-498F179D1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264" y="2207826"/>
            <a:ext cx="1008155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>
            <a:extLst>
              <a:ext uri="{FF2B5EF4-FFF2-40B4-BE49-F238E27FC236}">
                <a16:creationId xmlns:a16="http://schemas.microsoft.com/office/drawing/2014/main" id="{D79CE5C5-ADA2-25BD-9F68-DD0C417845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18" y="1699826"/>
            <a:ext cx="932136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9840F060-3880-C590-38E9-93837E30095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8" y="2982526"/>
            <a:ext cx="932135" cy="11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358674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chữ: </a:t>
              </a:r>
              <a:r>
                <a:rPr lang="vi-VN" altLang="vi-VN" sz="3200" b="1" dirty="0"/>
                <a:t>r, d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hay </a:t>
              </a:r>
              <a:r>
                <a:rPr lang="vi-VN" altLang="vi-VN" sz="3200" b="1" dirty="0"/>
                <a:t>gi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 vào chỗ chấm?</a:t>
              </a:r>
              <a:r>
                <a:rPr lang="en-US" altLang="vi-VN" sz="2400" dirty="0">
                  <a:solidFill>
                    <a:srgbClr val="F80808"/>
                  </a:solidFill>
                </a:rPr>
                <a:t> </a:t>
              </a:r>
            </a:p>
            <a:p>
              <a:pPr algn="just"/>
              <a:r>
                <a:rPr lang="en-US" altLang="vi-VN" sz="2400" dirty="0">
                  <a:solidFill>
                    <a:srgbClr val="F80808"/>
                  </a:solidFill>
                </a:rPr>
                <a:t>    </a:t>
              </a:r>
              <a:r>
                <a:rPr lang="vi-VN" altLang="vi-VN" sz="3200" b="1" dirty="0">
                  <a:solidFill>
                    <a:srgbClr val="0000FF"/>
                  </a:solidFill>
                </a:rPr>
                <a:t>Thầy ...áo dạy học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34653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What is this?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13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AAF54F42-92B1-9169-F497-CA6946C63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4166" y="1719272"/>
            <a:ext cx="4555396" cy="24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611352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5047529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vẽ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bên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mấy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tam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giác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6800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0">
            <a:extLst>
              <a:ext uri="{FF2B5EF4-FFF2-40B4-BE49-F238E27FC236}">
                <a16:creationId xmlns:a16="http://schemas.microsoft.com/office/drawing/2014/main" id="{01A2CEBA-ABD3-E580-2024-DFCB4A94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3" y="1932071"/>
            <a:ext cx="5005888" cy="26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8A11DF3-D1FA-5B6F-02FF-F4ABEAD25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4" y="2202427"/>
            <a:ext cx="3957948" cy="2192638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7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4562260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Câu sau có mấy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tiếng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vần </a:t>
              </a:r>
              <a:r>
                <a:rPr lang="vi-VN" altLang="vi-VN" sz="3200" b="1" dirty="0" err="1">
                  <a:solidFill>
                    <a:srgbClr val="F80808"/>
                  </a:solidFill>
                </a:rPr>
                <a:t>ơp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</a:t>
              </a:r>
            </a:p>
            <a:p>
              <a:pPr algn="just"/>
              <a:r>
                <a:rPr lang="vi-VN" altLang="vi-VN" sz="3200" b="1" dirty="0">
                  <a:solidFill>
                    <a:srgbClr val="0000FF"/>
                  </a:solidFill>
                </a:rPr>
                <a:t>Đàn cá lóp ngóp lên đớp mồi.</a:t>
              </a:r>
              <a:endParaRPr lang="en-US" altLang="vi-VN" sz="3200" b="1" dirty="0">
                <a:solidFill>
                  <a:srgbClr val="0000FF"/>
                </a:solidFill>
              </a:endParaRPr>
            </a:p>
            <a:p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15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38168" y="5478594"/>
            <a:ext cx="364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6517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DDFA916-AE6B-DF56-5310-80F63EF122D9}"/>
              </a:ext>
            </a:extLst>
          </p:cNvPr>
          <p:cNvCxnSpPr>
            <a:cxnSpLocks/>
          </p:cNvCxnSpPr>
          <p:nvPr/>
        </p:nvCxnSpPr>
        <p:spPr>
          <a:xfrm flipV="1">
            <a:off x="6843250" y="3382297"/>
            <a:ext cx="324465" cy="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1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6" y="2299197"/>
            <a:ext cx="4991100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526542"/>
            <a:ext cx="4485585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288545"/>
            <a:ext cx="4485585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065289"/>
            <a:ext cx="4446248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16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628106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437662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184510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46096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43088" y="525245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05870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7CCFBD8-B115-64EF-D941-6AC20BD30340}"/>
              </a:ext>
            </a:extLst>
          </p:cNvPr>
          <p:cNvSpPr/>
          <p:nvPr/>
        </p:nvSpPr>
        <p:spPr>
          <a:xfrm>
            <a:off x="652062" y="4301071"/>
            <a:ext cx="1421095" cy="901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67F2F360-8E9D-9031-6C70-CC84AAA8A3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6701" y="2345716"/>
            <a:ext cx="3665339" cy="156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Có</a:t>
            </a:r>
            <a:r>
              <a:rPr lang="en-US" altLang="vi-VN" sz="3200" b="1" dirty="0">
                <a:solidFill>
                  <a:srgbClr val="F80808"/>
                </a:solidFill>
              </a:rPr>
              <a:t> bao </a:t>
            </a:r>
            <a:r>
              <a:rPr lang="en-US" altLang="vi-VN" sz="3200" b="1" dirty="0" err="1">
                <a:solidFill>
                  <a:srgbClr val="F80808"/>
                </a:solidFill>
              </a:rPr>
              <a:t>nhiêu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khối</a:t>
            </a:r>
            <a:endParaRPr lang="en-US" altLang="vi-VN" sz="3200" b="1" dirty="0">
              <a:solidFill>
                <a:srgbClr val="F80808"/>
              </a:solidFill>
            </a:endParaRPr>
          </a:p>
          <a:p>
            <a:pPr eaLnBrk="1" hangingPunct="1"/>
            <a:r>
              <a:rPr lang="en-US" altLang="vi-VN" sz="3200" b="1" dirty="0" err="1">
                <a:solidFill>
                  <a:srgbClr val="F80808"/>
                </a:solidFill>
              </a:rPr>
              <a:t>lập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phương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trong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hình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bên</a:t>
            </a:r>
            <a:r>
              <a:rPr lang="en-US" altLang="vi-VN" sz="3200" b="1" dirty="0">
                <a:solidFill>
                  <a:srgbClr val="F80808"/>
                </a:solidFill>
              </a:rPr>
              <a:t>?</a:t>
            </a:r>
          </a:p>
        </p:txBody>
      </p:sp>
      <p:grpSp>
        <p:nvGrpSpPr>
          <p:cNvPr id="29" name="Group 122">
            <a:extLst>
              <a:ext uri="{FF2B5EF4-FFF2-40B4-BE49-F238E27FC236}">
                <a16:creationId xmlns:a16="http://schemas.microsoft.com/office/drawing/2014/main" id="{FFDC776C-60D6-9792-A279-51F1E0322439}"/>
              </a:ext>
            </a:extLst>
          </p:cNvPr>
          <p:cNvGrpSpPr>
            <a:grpSpLocks/>
          </p:cNvGrpSpPr>
          <p:nvPr/>
        </p:nvGrpSpPr>
        <p:grpSpPr bwMode="auto">
          <a:xfrm>
            <a:off x="7056967" y="2013300"/>
            <a:ext cx="3860800" cy="4895324"/>
            <a:chOff x="3120" y="240"/>
            <a:chExt cx="1536" cy="2597"/>
          </a:xfrm>
        </p:grpSpPr>
        <p:grpSp>
          <p:nvGrpSpPr>
            <p:cNvPr id="42" name="Group 123">
              <a:extLst>
                <a:ext uri="{FF2B5EF4-FFF2-40B4-BE49-F238E27FC236}">
                  <a16:creationId xmlns:a16="http://schemas.microsoft.com/office/drawing/2014/main" id="{84C41963-28E1-A1A2-B066-A51BC030F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8" y="240"/>
              <a:ext cx="1344" cy="2160"/>
              <a:chOff x="3320" y="5555"/>
              <a:chExt cx="2040" cy="2790"/>
            </a:xfrm>
          </p:grpSpPr>
          <p:grpSp>
            <p:nvGrpSpPr>
              <p:cNvPr id="47" name="Group 124">
                <a:extLst>
                  <a:ext uri="{FF2B5EF4-FFF2-40B4-BE49-F238E27FC236}">
                    <a16:creationId xmlns:a16="http://schemas.microsoft.com/office/drawing/2014/main" id="{04D9B5C1-6655-0F84-156F-E5A233894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0" y="5555"/>
                <a:ext cx="360" cy="2790"/>
                <a:chOff x="3770" y="7051"/>
                <a:chExt cx="360" cy="2790"/>
              </a:xfrm>
            </p:grpSpPr>
            <p:sp>
              <p:nvSpPr>
                <p:cNvPr id="90" name="AutoShape 125">
                  <a:extLst>
                    <a:ext uri="{FF2B5EF4-FFF2-40B4-BE49-F238E27FC236}">
                      <a16:creationId xmlns:a16="http://schemas.microsoft.com/office/drawing/2014/main" id="{60F95343-E4B4-63BC-557E-9526A824E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91" name="AutoShape 126">
                  <a:extLst>
                    <a:ext uri="{FF2B5EF4-FFF2-40B4-BE49-F238E27FC236}">
                      <a16:creationId xmlns:a16="http://schemas.microsoft.com/office/drawing/2014/main" id="{0F8EFD39-D0D6-B020-803A-2D8C77716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92" name="Group 127">
                  <a:extLst>
                    <a:ext uri="{FF2B5EF4-FFF2-40B4-BE49-F238E27FC236}">
                      <a16:creationId xmlns:a16="http://schemas.microsoft.com/office/drawing/2014/main" id="{A976A144-5FBB-D0EE-E2EC-404F785CAF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98" name="AutoShape 128">
                    <a:extLst>
                      <a:ext uri="{FF2B5EF4-FFF2-40B4-BE49-F238E27FC236}">
                        <a16:creationId xmlns:a16="http://schemas.microsoft.com/office/drawing/2014/main" id="{D6C52464-0369-3788-2435-D82920CCE2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99" name="AutoShape 129">
                    <a:extLst>
                      <a:ext uri="{FF2B5EF4-FFF2-40B4-BE49-F238E27FC236}">
                        <a16:creationId xmlns:a16="http://schemas.microsoft.com/office/drawing/2014/main" id="{242AA183-3076-E978-9714-7177FFA3E7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100" name="AutoShape 130">
                    <a:extLst>
                      <a:ext uri="{FF2B5EF4-FFF2-40B4-BE49-F238E27FC236}">
                        <a16:creationId xmlns:a16="http://schemas.microsoft.com/office/drawing/2014/main" id="{4E051A0D-AF2E-2A51-471D-61264F503A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101" name="AutoShape 131">
                    <a:extLst>
                      <a:ext uri="{FF2B5EF4-FFF2-40B4-BE49-F238E27FC236}">
                        <a16:creationId xmlns:a16="http://schemas.microsoft.com/office/drawing/2014/main" id="{FB408689-BB01-5D38-CC10-E57A1F7A48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93" name="Group 132">
                  <a:extLst>
                    <a:ext uri="{FF2B5EF4-FFF2-40B4-BE49-F238E27FC236}">
                      <a16:creationId xmlns:a16="http://schemas.microsoft.com/office/drawing/2014/main" id="{651884FD-3D63-B21E-2C3F-F21D85C69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94" name="AutoShape 133">
                    <a:extLst>
                      <a:ext uri="{FF2B5EF4-FFF2-40B4-BE49-F238E27FC236}">
                        <a16:creationId xmlns:a16="http://schemas.microsoft.com/office/drawing/2014/main" id="{DF1EEF89-1F60-088D-E158-5D90C0F866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95" name="AutoShape 134">
                    <a:extLst>
                      <a:ext uri="{FF2B5EF4-FFF2-40B4-BE49-F238E27FC236}">
                        <a16:creationId xmlns:a16="http://schemas.microsoft.com/office/drawing/2014/main" id="{3C2B407B-C717-918F-DB6A-DC309460D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96" name="AutoShape 135">
                    <a:extLst>
                      <a:ext uri="{FF2B5EF4-FFF2-40B4-BE49-F238E27FC236}">
                        <a16:creationId xmlns:a16="http://schemas.microsoft.com/office/drawing/2014/main" id="{91AECBDD-57C2-65C9-18D0-7A06D3768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97" name="AutoShape 136">
                    <a:extLst>
                      <a:ext uri="{FF2B5EF4-FFF2-40B4-BE49-F238E27FC236}">
                        <a16:creationId xmlns:a16="http://schemas.microsoft.com/office/drawing/2014/main" id="{1FA1930A-D67C-742A-5060-E89678F6BF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grpSp>
            <p:nvGrpSpPr>
              <p:cNvPr id="48" name="Group 137">
                <a:extLst>
                  <a:ext uri="{FF2B5EF4-FFF2-40B4-BE49-F238E27FC236}">
                    <a16:creationId xmlns:a16="http://schemas.microsoft.com/office/drawing/2014/main" id="{9101AC92-C232-230F-B3E4-CFF9C1A4D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5" y="5555"/>
                <a:ext cx="360" cy="2790"/>
                <a:chOff x="3770" y="7051"/>
                <a:chExt cx="360" cy="2790"/>
              </a:xfrm>
            </p:grpSpPr>
            <p:sp>
              <p:nvSpPr>
                <p:cNvPr id="78" name="AutoShape 138">
                  <a:extLst>
                    <a:ext uri="{FF2B5EF4-FFF2-40B4-BE49-F238E27FC236}">
                      <a16:creationId xmlns:a16="http://schemas.microsoft.com/office/drawing/2014/main" id="{2507C491-7F37-CF2D-8259-F163DBC3E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79" name="AutoShape 139">
                  <a:extLst>
                    <a:ext uri="{FF2B5EF4-FFF2-40B4-BE49-F238E27FC236}">
                      <a16:creationId xmlns:a16="http://schemas.microsoft.com/office/drawing/2014/main" id="{69DFEF8C-E0C5-1D24-EF35-EE4958F0A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80" name="Group 140">
                  <a:extLst>
                    <a:ext uri="{FF2B5EF4-FFF2-40B4-BE49-F238E27FC236}">
                      <a16:creationId xmlns:a16="http://schemas.microsoft.com/office/drawing/2014/main" id="{318DD386-CC7D-393C-AC8C-5196A81B58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86" name="AutoShape 141">
                    <a:extLst>
                      <a:ext uri="{FF2B5EF4-FFF2-40B4-BE49-F238E27FC236}">
                        <a16:creationId xmlns:a16="http://schemas.microsoft.com/office/drawing/2014/main" id="{DAFBBBD4-C1E6-4BCE-B6B7-697B0D65B6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87" name="AutoShape 142">
                    <a:extLst>
                      <a:ext uri="{FF2B5EF4-FFF2-40B4-BE49-F238E27FC236}">
                        <a16:creationId xmlns:a16="http://schemas.microsoft.com/office/drawing/2014/main" id="{4B63F194-CE8B-4FBF-2536-0CC37DE4F3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88" name="AutoShape 143">
                    <a:extLst>
                      <a:ext uri="{FF2B5EF4-FFF2-40B4-BE49-F238E27FC236}">
                        <a16:creationId xmlns:a16="http://schemas.microsoft.com/office/drawing/2014/main" id="{E895AB8C-58F2-C56B-9C39-D001B7D7FF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89" name="AutoShape 144">
                    <a:extLst>
                      <a:ext uri="{FF2B5EF4-FFF2-40B4-BE49-F238E27FC236}">
                        <a16:creationId xmlns:a16="http://schemas.microsoft.com/office/drawing/2014/main" id="{F5521A46-0015-2F11-7215-4F18012BCC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81" name="Group 145">
                  <a:extLst>
                    <a:ext uri="{FF2B5EF4-FFF2-40B4-BE49-F238E27FC236}">
                      <a16:creationId xmlns:a16="http://schemas.microsoft.com/office/drawing/2014/main" id="{6297B14E-CC11-BAB3-396F-E1FCDDBD1D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82" name="AutoShape 146">
                    <a:extLst>
                      <a:ext uri="{FF2B5EF4-FFF2-40B4-BE49-F238E27FC236}">
                        <a16:creationId xmlns:a16="http://schemas.microsoft.com/office/drawing/2014/main" id="{DE93D02A-8D5C-4CEB-8758-87CC73693F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83" name="AutoShape 147">
                    <a:extLst>
                      <a:ext uri="{FF2B5EF4-FFF2-40B4-BE49-F238E27FC236}">
                        <a16:creationId xmlns:a16="http://schemas.microsoft.com/office/drawing/2014/main" id="{56F40607-41F8-6EED-6558-A24E24E29D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84" name="AutoShape 148">
                    <a:extLst>
                      <a:ext uri="{FF2B5EF4-FFF2-40B4-BE49-F238E27FC236}">
                        <a16:creationId xmlns:a16="http://schemas.microsoft.com/office/drawing/2014/main" id="{A468F71D-B9D1-028A-7B50-EE9FD42832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85" name="AutoShape 149">
                    <a:extLst>
                      <a:ext uri="{FF2B5EF4-FFF2-40B4-BE49-F238E27FC236}">
                        <a16:creationId xmlns:a16="http://schemas.microsoft.com/office/drawing/2014/main" id="{FA6FD5E4-5EF3-3825-9101-95FD68EF1C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grpSp>
            <p:nvGrpSpPr>
              <p:cNvPr id="49" name="Group 150">
                <a:extLst>
                  <a:ext uri="{FF2B5EF4-FFF2-40B4-BE49-F238E27FC236}">
                    <a16:creationId xmlns:a16="http://schemas.microsoft.com/office/drawing/2014/main" id="{3F677AAB-1425-20E7-8F17-2AAF5EA41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5555"/>
                <a:ext cx="360" cy="2790"/>
                <a:chOff x="3770" y="7051"/>
                <a:chExt cx="360" cy="2790"/>
              </a:xfrm>
            </p:grpSpPr>
            <p:sp>
              <p:nvSpPr>
                <p:cNvPr id="66" name="AutoShape 151">
                  <a:extLst>
                    <a:ext uri="{FF2B5EF4-FFF2-40B4-BE49-F238E27FC236}">
                      <a16:creationId xmlns:a16="http://schemas.microsoft.com/office/drawing/2014/main" id="{39F7A683-ECC3-DD68-C3E8-F4F61E9BF0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67" name="AutoShape 152">
                  <a:extLst>
                    <a:ext uri="{FF2B5EF4-FFF2-40B4-BE49-F238E27FC236}">
                      <a16:creationId xmlns:a16="http://schemas.microsoft.com/office/drawing/2014/main" id="{4F994DD9-9DC0-AA2C-036E-3377A1D1A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68" name="Group 153">
                  <a:extLst>
                    <a:ext uri="{FF2B5EF4-FFF2-40B4-BE49-F238E27FC236}">
                      <a16:creationId xmlns:a16="http://schemas.microsoft.com/office/drawing/2014/main" id="{74328834-1940-6AEC-3125-3C9144E56D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74" name="AutoShape 154">
                    <a:extLst>
                      <a:ext uri="{FF2B5EF4-FFF2-40B4-BE49-F238E27FC236}">
                        <a16:creationId xmlns:a16="http://schemas.microsoft.com/office/drawing/2014/main" id="{995C1B81-BF3A-098B-961C-E367A5EA87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75" name="AutoShape 155">
                    <a:extLst>
                      <a:ext uri="{FF2B5EF4-FFF2-40B4-BE49-F238E27FC236}">
                        <a16:creationId xmlns:a16="http://schemas.microsoft.com/office/drawing/2014/main" id="{DDEC2CE2-B2EA-5492-D648-553A284633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76" name="AutoShape 156">
                    <a:extLst>
                      <a:ext uri="{FF2B5EF4-FFF2-40B4-BE49-F238E27FC236}">
                        <a16:creationId xmlns:a16="http://schemas.microsoft.com/office/drawing/2014/main" id="{9DE84B9E-3DB8-2C04-BD64-1045D82CCC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77" name="AutoShape 157">
                    <a:extLst>
                      <a:ext uri="{FF2B5EF4-FFF2-40B4-BE49-F238E27FC236}">
                        <a16:creationId xmlns:a16="http://schemas.microsoft.com/office/drawing/2014/main" id="{1125487F-AFC8-FE6E-C96B-0A58EE6F77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69" name="Group 158">
                  <a:extLst>
                    <a:ext uri="{FF2B5EF4-FFF2-40B4-BE49-F238E27FC236}">
                      <a16:creationId xmlns:a16="http://schemas.microsoft.com/office/drawing/2014/main" id="{CA1C040E-5491-58BD-1675-52615B2CDA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70" name="AutoShape 159">
                    <a:extLst>
                      <a:ext uri="{FF2B5EF4-FFF2-40B4-BE49-F238E27FC236}">
                        <a16:creationId xmlns:a16="http://schemas.microsoft.com/office/drawing/2014/main" id="{E451E308-D1BE-7BD8-D4FA-D2E40B0A9B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71" name="AutoShape 160">
                    <a:extLst>
                      <a:ext uri="{FF2B5EF4-FFF2-40B4-BE49-F238E27FC236}">
                        <a16:creationId xmlns:a16="http://schemas.microsoft.com/office/drawing/2014/main" id="{9F5470BD-5A75-3A95-A3F1-1180D79149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72" name="AutoShape 161">
                    <a:extLst>
                      <a:ext uri="{FF2B5EF4-FFF2-40B4-BE49-F238E27FC236}">
                        <a16:creationId xmlns:a16="http://schemas.microsoft.com/office/drawing/2014/main" id="{BD18D007-0211-9C13-AB20-3CD1FFF67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73" name="AutoShape 162">
                    <a:extLst>
                      <a:ext uri="{FF2B5EF4-FFF2-40B4-BE49-F238E27FC236}">
                        <a16:creationId xmlns:a16="http://schemas.microsoft.com/office/drawing/2014/main" id="{09365DCD-1B68-93EE-EBFE-127CA585D2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grpSp>
            <p:nvGrpSpPr>
              <p:cNvPr id="50" name="Group 163">
                <a:extLst>
                  <a:ext uri="{FF2B5EF4-FFF2-40B4-BE49-F238E27FC236}">
                    <a16:creationId xmlns:a16="http://schemas.microsoft.com/office/drawing/2014/main" id="{72709F1A-C246-1735-A230-553CD890DC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5" y="5555"/>
                <a:ext cx="360" cy="2790"/>
                <a:chOff x="3770" y="7051"/>
                <a:chExt cx="360" cy="2790"/>
              </a:xfrm>
            </p:grpSpPr>
            <p:sp>
              <p:nvSpPr>
                <p:cNvPr id="54" name="AutoShape 164">
                  <a:extLst>
                    <a:ext uri="{FF2B5EF4-FFF2-40B4-BE49-F238E27FC236}">
                      <a16:creationId xmlns:a16="http://schemas.microsoft.com/office/drawing/2014/main" id="{85C11932-76B1-7B58-E5D6-42441C3FE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48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sp>
              <p:nvSpPr>
                <p:cNvPr id="55" name="AutoShape 165">
                  <a:extLst>
                    <a:ext uri="{FF2B5EF4-FFF2-40B4-BE49-F238E27FC236}">
                      <a16:creationId xmlns:a16="http://schemas.microsoft.com/office/drawing/2014/main" id="{DBB59FD7-2B25-39FB-DA81-D195972A4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70" y="9211"/>
                  <a:ext cx="360" cy="36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vi-VN" altLang="vi-VN" sz="2400"/>
                </a:p>
              </p:txBody>
            </p:sp>
            <p:grpSp>
              <p:nvGrpSpPr>
                <p:cNvPr id="56" name="Group 166">
                  <a:extLst>
                    <a:ext uri="{FF2B5EF4-FFF2-40B4-BE49-F238E27FC236}">
                      <a16:creationId xmlns:a16="http://schemas.microsoft.com/office/drawing/2014/main" id="{F3D22074-8576-D48C-5389-55AFCA29B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8131"/>
                  <a:ext cx="360" cy="1170"/>
                  <a:chOff x="2930" y="8536"/>
                  <a:chExt cx="360" cy="1170"/>
                </a:xfrm>
              </p:grpSpPr>
              <p:sp>
                <p:nvSpPr>
                  <p:cNvPr id="62" name="AutoShape 167">
                    <a:extLst>
                      <a:ext uri="{FF2B5EF4-FFF2-40B4-BE49-F238E27FC236}">
                        <a16:creationId xmlns:a16="http://schemas.microsoft.com/office/drawing/2014/main" id="{112B05EA-2A4D-A7AA-D7B7-B6E9E65A6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34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3" name="AutoShape 168">
                    <a:extLst>
                      <a:ext uri="{FF2B5EF4-FFF2-40B4-BE49-F238E27FC236}">
                        <a16:creationId xmlns:a16="http://schemas.microsoft.com/office/drawing/2014/main" id="{F309A60A-6D53-27BF-65DC-4AF729D6CE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907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4" name="AutoShape 169">
                    <a:extLst>
                      <a:ext uri="{FF2B5EF4-FFF2-40B4-BE49-F238E27FC236}">
                        <a16:creationId xmlns:a16="http://schemas.microsoft.com/office/drawing/2014/main" id="{DA3C1CDB-600C-4F0F-7297-56456DF520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80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5" name="AutoShape 170">
                    <a:extLst>
                      <a:ext uri="{FF2B5EF4-FFF2-40B4-BE49-F238E27FC236}">
                        <a16:creationId xmlns:a16="http://schemas.microsoft.com/office/drawing/2014/main" id="{623624B4-4AB4-1B50-D4DC-C79E374FBE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30" y="8536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  <p:grpSp>
              <p:nvGrpSpPr>
                <p:cNvPr id="57" name="Group 171">
                  <a:extLst>
                    <a:ext uri="{FF2B5EF4-FFF2-40B4-BE49-F238E27FC236}">
                      <a16:creationId xmlns:a16="http://schemas.microsoft.com/office/drawing/2014/main" id="{DAEA4328-A6E2-D59C-93B3-29E77F1E58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0" y="7051"/>
                  <a:ext cx="360" cy="1170"/>
                  <a:chOff x="3770" y="7051"/>
                  <a:chExt cx="360" cy="1170"/>
                </a:xfrm>
              </p:grpSpPr>
              <p:sp>
                <p:nvSpPr>
                  <p:cNvPr id="58" name="AutoShape 172">
                    <a:extLst>
                      <a:ext uri="{FF2B5EF4-FFF2-40B4-BE49-F238E27FC236}">
                        <a16:creationId xmlns:a16="http://schemas.microsoft.com/office/drawing/2014/main" id="{D847134D-AADB-ADA2-B189-B839C86112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86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59" name="AutoShape 173">
                    <a:extLst>
                      <a:ext uri="{FF2B5EF4-FFF2-40B4-BE49-F238E27FC236}">
                        <a16:creationId xmlns:a16="http://schemas.microsoft.com/office/drawing/2014/main" id="{1F886BE3-4EF0-2332-DABD-0D3EB702F2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59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0" name="AutoShape 174">
                    <a:extLst>
                      <a:ext uri="{FF2B5EF4-FFF2-40B4-BE49-F238E27FC236}">
                        <a16:creationId xmlns:a16="http://schemas.microsoft.com/office/drawing/2014/main" id="{4773251B-C147-7722-9D96-D97B43165A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32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  <p:sp>
                <p:nvSpPr>
                  <p:cNvPr id="61" name="AutoShape 175">
                    <a:extLst>
                      <a:ext uri="{FF2B5EF4-FFF2-40B4-BE49-F238E27FC236}">
                        <a16:creationId xmlns:a16="http://schemas.microsoft.com/office/drawing/2014/main" id="{6B2A4A2C-5270-8B21-2F39-D62AA12074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70" y="7051"/>
                    <a:ext cx="360" cy="36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endParaRPr lang="vi-VN" altLang="vi-VN" sz="2400"/>
                  </a:p>
                </p:txBody>
              </p:sp>
            </p:grpSp>
          </p:grpSp>
          <p:sp>
            <p:nvSpPr>
              <p:cNvPr id="51" name="AutoShape 176">
                <a:extLst>
                  <a:ext uri="{FF2B5EF4-FFF2-40B4-BE49-F238E27FC236}">
                    <a16:creationId xmlns:a16="http://schemas.microsoft.com/office/drawing/2014/main" id="{258E76A9-1729-5FF2-BA38-ED8DDD942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7985"/>
                <a:ext cx="360" cy="36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52" name="AutoShape 177">
                <a:extLst>
                  <a:ext uri="{FF2B5EF4-FFF2-40B4-BE49-F238E27FC236}">
                    <a16:creationId xmlns:a16="http://schemas.microsoft.com/office/drawing/2014/main" id="{2A21C90A-1C73-7BDE-176E-FBDDE2ADC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7715"/>
                <a:ext cx="360" cy="36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53" name="AutoShape 178">
                <a:extLst>
                  <a:ext uri="{FF2B5EF4-FFF2-40B4-BE49-F238E27FC236}">
                    <a16:creationId xmlns:a16="http://schemas.microsoft.com/office/drawing/2014/main" id="{8639CAF2-28EB-7134-42E6-090B440B8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0" y="7445"/>
                <a:ext cx="360" cy="36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</p:grpSp>
        <p:sp>
          <p:nvSpPr>
            <p:cNvPr id="46" name="Text Box 179">
              <a:extLst>
                <a:ext uri="{FF2B5EF4-FFF2-40B4-BE49-F238E27FC236}">
                  <a16:creationId xmlns:a16="http://schemas.microsoft.com/office/drawing/2014/main" id="{BD45A511-3983-F788-FA31-74F950A1B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592"/>
              <a:ext cx="1536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40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3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4562260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17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DDFA916-AE6B-DF56-5310-80F63EF122D9}"/>
              </a:ext>
            </a:extLst>
          </p:cNvPr>
          <p:cNvCxnSpPr>
            <a:cxnSpLocks/>
          </p:cNvCxnSpPr>
          <p:nvPr/>
        </p:nvCxnSpPr>
        <p:spPr>
          <a:xfrm flipV="1">
            <a:off x="6843250" y="3382297"/>
            <a:ext cx="324465" cy="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4">
            <a:extLst>
              <a:ext uri="{FF2B5EF4-FFF2-40B4-BE49-F238E27FC236}">
                <a16:creationId xmlns:a16="http://schemas.microsoft.com/office/drawing/2014/main" id="{0913248F-9817-5717-B418-B6F9948A3D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9662" y="2925949"/>
            <a:ext cx="7911268" cy="91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 dirty="0" err="1">
                <a:solidFill>
                  <a:srgbClr val="F80808"/>
                </a:solidFill>
              </a:rPr>
              <a:t>Tết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Âm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lịch</a:t>
            </a:r>
            <a:r>
              <a:rPr lang="en-US" altLang="vi-VN" sz="3200" b="1" dirty="0">
                <a:solidFill>
                  <a:srgbClr val="F80808"/>
                </a:solidFill>
              </a:rPr>
              <a:t> hay </a:t>
            </a:r>
            <a:r>
              <a:rPr lang="en-US" altLang="vi-VN" sz="3200" b="1" dirty="0" err="1">
                <a:solidFill>
                  <a:srgbClr val="F80808"/>
                </a:solidFill>
              </a:rPr>
              <a:t>còn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gọi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là</a:t>
            </a:r>
            <a:r>
              <a:rPr lang="en-US" altLang="vi-VN" sz="3200" b="1" dirty="0">
                <a:solidFill>
                  <a:srgbClr val="F80808"/>
                </a:solidFill>
              </a:rPr>
              <a:t>: </a:t>
            </a:r>
          </a:p>
          <a:p>
            <a:pPr algn="just"/>
            <a:r>
              <a:rPr lang="en-US" altLang="vi-VN" sz="2133" dirty="0"/>
              <a:t> 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92437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 err="1">
                <a:solidFill>
                  <a:srgbClr val="FFFF00"/>
                </a:solidFill>
              </a:rPr>
              <a:t>Tết</a:t>
            </a:r>
            <a:r>
              <a:rPr lang="en-US" altLang="vi-VN" sz="2933" b="1" dirty="0">
                <a:solidFill>
                  <a:srgbClr val="FFFF00"/>
                </a:solidFill>
              </a:rPr>
              <a:t> Trung </a:t>
            </a:r>
            <a:r>
              <a:rPr lang="en-US" altLang="vi-VN" sz="2933" b="1" dirty="0" err="1">
                <a:solidFill>
                  <a:srgbClr val="FFFF00"/>
                </a:solidFill>
              </a:rPr>
              <a:t>thu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83811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 err="1">
                <a:solidFill>
                  <a:srgbClr val="FFFF00"/>
                </a:solidFill>
              </a:rPr>
              <a:t>Tết</a:t>
            </a:r>
            <a:r>
              <a:rPr lang="en-US" altLang="vi-VN" sz="2933" b="1" dirty="0">
                <a:solidFill>
                  <a:srgbClr val="FFFF00"/>
                </a:solidFill>
              </a:rPr>
              <a:t> </a:t>
            </a:r>
            <a:r>
              <a:rPr lang="en-US" altLang="vi-VN" sz="2933" b="1" dirty="0" err="1">
                <a:solidFill>
                  <a:srgbClr val="FFFF00"/>
                </a:solidFill>
              </a:rPr>
              <a:t>Nguyên</a:t>
            </a:r>
            <a:r>
              <a:rPr lang="en-US" altLang="vi-VN" sz="2933" b="1" dirty="0">
                <a:solidFill>
                  <a:srgbClr val="FFFF00"/>
                </a:solidFill>
              </a:rPr>
              <a:t> </a:t>
            </a:r>
            <a:r>
              <a:rPr lang="en-US" altLang="vi-VN" sz="2933" b="1" dirty="0" err="1">
                <a:solidFill>
                  <a:srgbClr val="FFFF00"/>
                </a:solidFill>
              </a:rPr>
              <a:t>tiêu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9FEC8D7F-17F5-F249-A94B-48B40C82E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989" y="4730439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 err="1">
                <a:solidFill>
                  <a:srgbClr val="FFFF00"/>
                </a:solidFill>
              </a:rPr>
              <a:t>Tết</a:t>
            </a:r>
            <a:r>
              <a:rPr lang="en-US" altLang="vi-VN" sz="2933" b="1" dirty="0">
                <a:solidFill>
                  <a:srgbClr val="FFFF00"/>
                </a:solidFill>
              </a:rPr>
              <a:t> </a:t>
            </a:r>
            <a:r>
              <a:rPr lang="en-US" altLang="vi-VN" sz="2933" b="1" dirty="0" err="1">
                <a:solidFill>
                  <a:srgbClr val="FFFF00"/>
                </a:solidFill>
              </a:rPr>
              <a:t>Nguyên</a:t>
            </a:r>
            <a:r>
              <a:rPr lang="en-US" altLang="vi-VN" sz="2933" b="1" dirty="0">
                <a:solidFill>
                  <a:srgbClr val="FFFF00"/>
                </a:solidFill>
              </a:rPr>
              <a:t> </a:t>
            </a:r>
            <a:r>
              <a:rPr lang="en-US" altLang="vi-VN" sz="2933" b="1" dirty="0" err="1">
                <a:solidFill>
                  <a:srgbClr val="FFFF00"/>
                </a:solidFill>
              </a:rPr>
              <a:t>Đán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BCJ004OXW8BC">
            <a:extLst>
              <a:ext uri="{FF2B5EF4-FFF2-40B4-BE49-F238E27FC236}">
                <a16:creationId xmlns:a16="http://schemas.microsoft.com/office/drawing/2014/main" id="{E6C84118-2556-827E-ED73-D175C129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92"/>
            <a:ext cx="12192000" cy="6831012"/>
          </a:xfrm>
          <a:prstGeom prst="rect">
            <a:avLst/>
          </a:prstGeom>
          <a:noFill/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7F6FF9BC-AC22-019F-D6CB-C620A474D36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733425"/>
            <a:ext cx="12028488" cy="7515225"/>
            <a:chOff x="460" y="-485"/>
            <a:chExt cx="3323" cy="3037"/>
          </a:xfrm>
        </p:grpSpPr>
        <p:grpSp>
          <p:nvGrpSpPr>
            <p:cNvPr id="15400" name="Group 5">
              <a:extLst>
                <a:ext uri="{FF2B5EF4-FFF2-40B4-BE49-F238E27FC236}">
                  <a16:creationId xmlns:a16="http://schemas.microsoft.com/office/drawing/2014/main" id="{C9EC8A93-70EB-A0DF-19BB-E4F6B387C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" y="0"/>
              <a:ext cx="3323" cy="2552"/>
              <a:chOff x="460" y="0"/>
              <a:chExt cx="3323" cy="2552"/>
            </a:xfrm>
          </p:grpSpPr>
          <p:grpSp>
            <p:nvGrpSpPr>
              <p:cNvPr id="15402" name="Group 6">
                <a:extLst>
                  <a:ext uri="{FF2B5EF4-FFF2-40B4-BE49-F238E27FC236}">
                    <a16:creationId xmlns:a16="http://schemas.microsoft.com/office/drawing/2014/main" id="{15C07A70-BB92-680B-6D3B-25FF1F186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" y="0"/>
                <a:ext cx="3323" cy="2552"/>
                <a:chOff x="1136" y="884"/>
                <a:chExt cx="3323" cy="2552"/>
              </a:xfrm>
            </p:grpSpPr>
            <p:sp>
              <p:nvSpPr>
                <p:cNvPr id="3116" name="Freeform 7">
                  <a:extLst>
                    <a:ext uri="{FF2B5EF4-FFF2-40B4-BE49-F238E27FC236}">
                      <a16:creationId xmlns:a16="http://schemas.microsoft.com/office/drawing/2014/main" id="{3A638021-DF8C-EE36-4AD2-7FC7AB231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6" y="1828"/>
                  <a:ext cx="3323" cy="1608"/>
                </a:xfrm>
                <a:custGeom>
                  <a:avLst/>
                  <a:gdLst>
                    <a:gd name="T0" fmla="*/ 107448 w 1613"/>
                    <a:gd name="T1" fmla="*/ 0 h 821"/>
                    <a:gd name="T2" fmla="*/ 2651198 w 1613"/>
                    <a:gd name="T3" fmla="*/ 0 h 821"/>
                    <a:gd name="T4" fmla="*/ 2758685 w 1613"/>
                    <a:gd name="T5" fmla="*/ 115427 h 821"/>
                    <a:gd name="T6" fmla="*/ 2758685 w 1613"/>
                    <a:gd name="T7" fmla="*/ 1221906 h 821"/>
                    <a:gd name="T8" fmla="*/ 2651198 w 1613"/>
                    <a:gd name="T9" fmla="*/ 1335702 h 821"/>
                    <a:gd name="T10" fmla="*/ 107448 w 1613"/>
                    <a:gd name="T11" fmla="*/ 1335702 h 821"/>
                    <a:gd name="T12" fmla="*/ 0 w 1613"/>
                    <a:gd name="T13" fmla="*/ 1221906 h 821"/>
                    <a:gd name="T14" fmla="*/ 0 w 1613"/>
                    <a:gd name="T15" fmla="*/ 115427 h 821"/>
                    <a:gd name="T16" fmla="*/ 107448 w 1613"/>
                    <a:gd name="T17" fmla="*/ 0 h 821"/>
                    <a:gd name="T18" fmla="*/ 124712 w 1613"/>
                    <a:gd name="T19" fmla="*/ 58934 h 821"/>
                    <a:gd name="T20" fmla="*/ 2633856 w 1613"/>
                    <a:gd name="T21" fmla="*/ 58934 h 821"/>
                    <a:gd name="T22" fmla="*/ 2700101 w 1613"/>
                    <a:gd name="T23" fmla="*/ 128806 h 821"/>
                    <a:gd name="T24" fmla="*/ 2700101 w 1613"/>
                    <a:gd name="T25" fmla="*/ 1210558 h 821"/>
                    <a:gd name="T26" fmla="*/ 2633856 w 1613"/>
                    <a:gd name="T27" fmla="*/ 1279992 h 821"/>
                    <a:gd name="T28" fmla="*/ 124712 w 1613"/>
                    <a:gd name="T29" fmla="*/ 1279992 h 821"/>
                    <a:gd name="T30" fmla="*/ 58467 w 1613"/>
                    <a:gd name="T31" fmla="*/ 1210558 h 821"/>
                    <a:gd name="T32" fmla="*/ 58467 w 1613"/>
                    <a:gd name="T33" fmla="*/ 128806 h 821"/>
                    <a:gd name="T34" fmla="*/ 124712 w 1613"/>
                    <a:gd name="T35" fmla="*/ 58934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7" name="Freeform 8">
                  <a:extLst>
                    <a:ext uri="{FF2B5EF4-FFF2-40B4-BE49-F238E27FC236}">
                      <a16:creationId xmlns:a16="http://schemas.microsoft.com/office/drawing/2014/main" id="{94F47968-8AFF-367D-843E-55367E09F5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64738 w 1546"/>
                    <a:gd name="T1" fmla="*/ 0 h 753"/>
                    <a:gd name="T2" fmla="*/ 2441726 w 1546"/>
                    <a:gd name="T3" fmla="*/ 0 h 753"/>
                    <a:gd name="T4" fmla="*/ 2506532 w 1546"/>
                    <a:gd name="T5" fmla="*/ 69157 h 753"/>
                    <a:gd name="T6" fmla="*/ 2506532 w 1546"/>
                    <a:gd name="T7" fmla="*/ 1148258 h 753"/>
                    <a:gd name="T8" fmla="*/ 2441726 w 1546"/>
                    <a:gd name="T9" fmla="*/ 1217389 h 753"/>
                    <a:gd name="T10" fmla="*/ 64738 w 1546"/>
                    <a:gd name="T11" fmla="*/ 1217389 h 753"/>
                    <a:gd name="T12" fmla="*/ 0 w 1546"/>
                    <a:gd name="T13" fmla="*/ 1148258 h 753"/>
                    <a:gd name="T14" fmla="*/ 0 w 1546"/>
                    <a:gd name="T15" fmla="*/ 69157 h 753"/>
                    <a:gd name="T16" fmla="*/ 64738 w 1546"/>
                    <a:gd name="T17" fmla="*/ 0 h 753"/>
                    <a:gd name="T18" fmla="*/ 64738 w 1546"/>
                    <a:gd name="T19" fmla="*/ 1748 h 753"/>
                    <a:gd name="T20" fmla="*/ 2443427 w 1546"/>
                    <a:gd name="T21" fmla="*/ 1748 h 753"/>
                    <a:gd name="T22" fmla="*/ 2506532 w 1546"/>
                    <a:gd name="T23" fmla="*/ 70934 h 753"/>
                    <a:gd name="T24" fmla="*/ 2506532 w 1546"/>
                    <a:gd name="T25" fmla="*/ 1146729 h 753"/>
                    <a:gd name="T26" fmla="*/ 2443427 w 1546"/>
                    <a:gd name="T27" fmla="*/ 1215886 h 753"/>
                    <a:gd name="T28" fmla="*/ 64738 w 1546"/>
                    <a:gd name="T29" fmla="*/ 1215886 h 753"/>
                    <a:gd name="T30" fmla="*/ 1748 w 1546"/>
                    <a:gd name="T31" fmla="*/ 1146729 h 753"/>
                    <a:gd name="T32" fmla="*/ 1748 w 1546"/>
                    <a:gd name="T33" fmla="*/ 70934 h 753"/>
                    <a:gd name="T34" fmla="*/ 64738 w 1546"/>
                    <a:gd name="T35" fmla="*/ 1748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8" name="Freeform 9">
                  <a:extLst>
                    <a:ext uri="{FF2B5EF4-FFF2-40B4-BE49-F238E27FC236}">
                      <a16:creationId xmlns:a16="http://schemas.microsoft.com/office/drawing/2014/main" id="{1A34465C-03EC-C278-EAFD-FB835A31CA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02" y="1855"/>
                  <a:ext cx="3237" cy="1558"/>
                </a:xfrm>
                <a:custGeom>
                  <a:avLst/>
                  <a:gdLst>
                    <a:gd name="T0" fmla="*/ 94637 w 1593"/>
                    <a:gd name="T1" fmla="*/ 0 h 795"/>
                    <a:gd name="T2" fmla="*/ 2593802 w 1593"/>
                    <a:gd name="T3" fmla="*/ 0 h 795"/>
                    <a:gd name="T4" fmla="*/ 2688789 w 1593"/>
                    <a:gd name="T5" fmla="*/ 104476 h 795"/>
                    <a:gd name="T6" fmla="*/ 2688789 w 1593"/>
                    <a:gd name="T7" fmla="*/ 1197238 h 795"/>
                    <a:gd name="T8" fmla="*/ 2593802 w 1593"/>
                    <a:gd name="T9" fmla="*/ 1301704 h 795"/>
                    <a:gd name="T10" fmla="*/ 94637 w 1593"/>
                    <a:gd name="T11" fmla="*/ 1301704 h 795"/>
                    <a:gd name="T12" fmla="*/ 0 w 1593"/>
                    <a:gd name="T13" fmla="*/ 1197238 h 795"/>
                    <a:gd name="T14" fmla="*/ 0 w 1593"/>
                    <a:gd name="T15" fmla="*/ 104476 h 795"/>
                    <a:gd name="T16" fmla="*/ 94637 w 1593"/>
                    <a:gd name="T17" fmla="*/ 0 h 795"/>
                    <a:gd name="T18" fmla="*/ 105996 w 1593"/>
                    <a:gd name="T19" fmla="*/ 35871 h 795"/>
                    <a:gd name="T20" fmla="*/ 2582797 w 1593"/>
                    <a:gd name="T21" fmla="*/ 35871 h 795"/>
                    <a:gd name="T22" fmla="*/ 2648366 w 1593"/>
                    <a:gd name="T23" fmla="*/ 106169 h 795"/>
                    <a:gd name="T24" fmla="*/ 2648366 w 1593"/>
                    <a:gd name="T25" fmla="*/ 1195584 h 795"/>
                    <a:gd name="T26" fmla="*/ 2582797 w 1593"/>
                    <a:gd name="T27" fmla="*/ 1265858 h 795"/>
                    <a:gd name="T28" fmla="*/ 105996 w 1593"/>
                    <a:gd name="T29" fmla="*/ 1265858 h 795"/>
                    <a:gd name="T30" fmla="*/ 40455 w 1593"/>
                    <a:gd name="T31" fmla="*/ 1195584 h 795"/>
                    <a:gd name="T32" fmla="*/ 40455 w 1593"/>
                    <a:gd name="T33" fmla="*/ 106169 h 795"/>
                    <a:gd name="T34" fmla="*/ 105996 w 1593"/>
                    <a:gd name="T35" fmla="*/ 35871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19" name="Rectangle 10">
                  <a:extLst>
                    <a:ext uri="{FF2B5EF4-FFF2-40B4-BE49-F238E27FC236}">
                      <a16:creationId xmlns:a16="http://schemas.microsoft.com/office/drawing/2014/main" id="{46E6D689-A0E8-B247-D6E3-D2768F1E0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0" name="Rectangle 11">
                  <a:extLst>
                    <a:ext uri="{FF2B5EF4-FFF2-40B4-BE49-F238E27FC236}">
                      <a16:creationId xmlns:a16="http://schemas.microsoft.com/office/drawing/2014/main" id="{0F9D4426-A948-AFE9-2474-C76D6D5962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1" name="Rectangle 12">
                  <a:extLst>
                    <a:ext uri="{FF2B5EF4-FFF2-40B4-BE49-F238E27FC236}">
                      <a16:creationId xmlns:a16="http://schemas.microsoft.com/office/drawing/2014/main" id="{E7ABC0F6-D700-CE59-C41B-C5BA55A45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2" name="Rectangle 13">
                  <a:extLst>
                    <a:ext uri="{FF2B5EF4-FFF2-40B4-BE49-F238E27FC236}">
                      <a16:creationId xmlns:a16="http://schemas.microsoft.com/office/drawing/2014/main" id="{20D0ECEE-96B4-9344-644E-31F81B0F6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3" name="Freeform 14">
                  <a:extLst>
                    <a:ext uri="{FF2B5EF4-FFF2-40B4-BE49-F238E27FC236}">
                      <a16:creationId xmlns:a16="http://schemas.microsoft.com/office/drawing/2014/main" id="{8D1ECA80-F2C8-E397-88D8-16755F3B47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83424 w 74"/>
                    <a:gd name="T1" fmla="*/ 0 h 58"/>
                    <a:gd name="T2" fmla="*/ 0 w 74"/>
                    <a:gd name="T3" fmla="*/ 96222 h 58"/>
                    <a:gd name="T4" fmla="*/ 18280 w 74"/>
                    <a:gd name="T5" fmla="*/ 98014 h 58"/>
                    <a:gd name="T6" fmla="*/ 83424 w 74"/>
                    <a:gd name="T7" fmla="*/ 18922 h 58"/>
                    <a:gd name="T8" fmla="*/ 83424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4" name="Freeform 15">
                  <a:extLst>
                    <a:ext uri="{FF2B5EF4-FFF2-40B4-BE49-F238E27FC236}">
                      <a16:creationId xmlns:a16="http://schemas.microsoft.com/office/drawing/2014/main" id="{34BF0E41-21A5-459B-619A-93CC5712F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97135 w 61"/>
                    <a:gd name="T3" fmla="*/ 111571 h 75"/>
                    <a:gd name="T4" fmla="*/ 75332 w 61"/>
                    <a:gd name="T5" fmla="*/ 112990 h 75"/>
                    <a:gd name="T6" fmla="*/ 0 w 61"/>
                    <a:gd name="T7" fmla="*/ 18312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5" name="Freeform 16">
                  <a:extLst>
                    <a:ext uri="{FF2B5EF4-FFF2-40B4-BE49-F238E27FC236}">
                      <a16:creationId xmlns:a16="http://schemas.microsoft.com/office/drawing/2014/main" id="{8CCD4D6E-F924-40C5-3AD5-1FF032455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96229 w 72"/>
                    <a:gd name="T1" fmla="*/ 0 h 65"/>
                    <a:gd name="T2" fmla="*/ 0 w 72"/>
                    <a:gd name="T3" fmla="*/ 76454 h 65"/>
                    <a:gd name="T4" fmla="*/ 3425 w 72"/>
                    <a:gd name="T5" fmla="*/ 97919 h 65"/>
                    <a:gd name="T6" fmla="*/ 117005 w 72"/>
                    <a:gd name="T7" fmla="*/ 0 h 65"/>
                    <a:gd name="T8" fmla="*/ 96229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6" name="Freeform 17">
                  <a:extLst>
                    <a:ext uri="{FF2B5EF4-FFF2-40B4-BE49-F238E27FC236}">
                      <a16:creationId xmlns:a16="http://schemas.microsoft.com/office/drawing/2014/main" id="{E80ECB4D-E11B-E324-B7F1-CDDD905CE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1682 h 56"/>
                    <a:gd name="T2" fmla="*/ 93987 w 56"/>
                    <a:gd name="T3" fmla="*/ 85100 h 56"/>
                    <a:gd name="T4" fmla="*/ 93987 w 56"/>
                    <a:gd name="T5" fmla="*/ 64061 h 56"/>
                    <a:gd name="T6" fmla="*/ 17046 w 56"/>
                    <a:gd name="T7" fmla="*/ 0 h 56"/>
                    <a:gd name="T8" fmla="*/ 0 w 56"/>
                    <a:gd name="T9" fmla="*/ 1682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27" name="Rectangle 18">
                  <a:extLst>
                    <a:ext uri="{FF2B5EF4-FFF2-40B4-BE49-F238E27FC236}">
                      <a16:creationId xmlns:a16="http://schemas.microsoft.com/office/drawing/2014/main" id="{0BFFD532-C579-5C1E-230C-98F981C72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8" name="Oval 19">
                  <a:extLst>
                    <a:ext uri="{FF2B5EF4-FFF2-40B4-BE49-F238E27FC236}">
                      <a16:creationId xmlns:a16="http://schemas.microsoft.com/office/drawing/2014/main" id="{B9ECA8A0-02C2-E006-7E4B-37BA3A596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29" name="Rectangle 20">
                  <a:extLst>
                    <a:ext uri="{FF2B5EF4-FFF2-40B4-BE49-F238E27FC236}">
                      <a16:creationId xmlns:a16="http://schemas.microsoft.com/office/drawing/2014/main" id="{66905461-4F0F-2160-25D1-97AE706C9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0" name="Rectangle 21">
                  <a:extLst>
                    <a:ext uri="{FF2B5EF4-FFF2-40B4-BE49-F238E27FC236}">
                      <a16:creationId xmlns:a16="http://schemas.microsoft.com/office/drawing/2014/main" id="{DA2E4AB7-BF48-C57C-62F5-ED731C10A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1" name="Rectangle 22">
                  <a:extLst>
                    <a:ext uri="{FF2B5EF4-FFF2-40B4-BE49-F238E27FC236}">
                      <a16:creationId xmlns:a16="http://schemas.microsoft.com/office/drawing/2014/main" id="{CCB3ACFF-FEE9-B25C-8428-40E9065D75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68580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en-US" altLang="en-US" sz="1950" b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32" name="Freeform 23">
                  <a:extLst>
                    <a:ext uri="{FF2B5EF4-FFF2-40B4-BE49-F238E27FC236}">
                      <a16:creationId xmlns:a16="http://schemas.microsoft.com/office/drawing/2014/main" id="{B396B535-DDC9-568F-BD1B-EAD00AD0C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1745 w 46"/>
                    <a:gd name="T1" fmla="*/ 0 h 25"/>
                    <a:gd name="T2" fmla="*/ 73884 w 46"/>
                    <a:gd name="T3" fmla="*/ 0 h 25"/>
                    <a:gd name="T4" fmla="*/ 73884 w 46"/>
                    <a:gd name="T5" fmla="*/ 40864 h 25"/>
                    <a:gd name="T6" fmla="*/ 1745 w 46"/>
                    <a:gd name="T7" fmla="*/ 40864 h 25"/>
                    <a:gd name="T8" fmla="*/ 1745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3" name="Freeform 24">
                  <a:extLst>
                    <a:ext uri="{FF2B5EF4-FFF2-40B4-BE49-F238E27FC236}">
                      <a16:creationId xmlns:a16="http://schemas.microsoft.com/office/drawing/2014/main" id="{4D89BD7B-B485-2195-0B0B-E4C7460071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8946 w 13"/>
                    <a:gd name="T1" fmla="*/ 0 h 10"/>
                    <a:gd name="T2" fmla="*/ 8946 w 13"/>
                    <a:gd name="T3" fmla="*/ 4754 h 10"/>
                    <a:gd name="T4" fmla="*/ 17204 w 13"/>
                    <a:gd name="T5" fmla="*/ 6057 h 10"/>
                    <a:gd name="T6" fmla="*/ 8946 w 13"/>
                    <a:gd name="T7" fmla="*/ 6057 h 10"/>
                    <a:gd name="T8" fmla="*/ 8946 w 13"/>
                    <a:gd name="T9" fmla="*/ 11508 h 10"/>
                    <a:gd name="T10" fmla="*/ 8237 w 13"/>
                    <a:gd name="T11" fmla="*/ 6057 h 10"/>
                    <a:gd name="T12" fmla="*/ 0 w 13"/>
                    <a:gd name="T13" fmla="*/ 6057 h 10"/>
                    <a:gd name="T14" fmla="*/ 8237 w 13"/>
                    <a:gd name="T15" fmla="*/ 4754 h 10"/>
                    <a:gd name="T16" fmla="*/ 8946 w 13"/>
                    <a:gd name="T17" fmla="*/ 0 h 10"/>
                    <a:gd name="T18" fmla="*/ 8237 w 13"/>
                    <a:gd name="T19" fmla="*/ 250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4" name="Freeform 25">
                  <a:extLst>
                    <a:ext uri="{FF2B5EF4-FFF2-40B4-BE49-F238E27FC236}">
                      <a16:creationId xmlns:a16="http://schemas.microsoft.com/office/drawing/2014/main" id="{CDBC0E3C-26DE-73DE-4AA5-AB31CF3D08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7027 w 11"/>
                    <a:gd name="T1" fmla="*/ 0 h 9"/>
                    <a:gd name="T2" fmla="*/ 7027 w 11"/>
                    <a:gd name="T3" fmla="*/ 4543 h 9"/>
                    <a:gd name="T4" fmla="*/ 13415 w 11"/>
                    <a:gd name="T5" fmla="*/ 5117 h 9"/>
                    <a:gd name="T6" fmla="*/ 7027 w 11"/>
                    <a:gd name="T7" fmla="*/ 5117 h 9"/>
                    <a:gd name="T8" fmla="*/ 7027 w 11"/>
                    <a:gd name="T9" fmla="*/ 9665 h 9"/>
                    <a:gd name="T10" fmla="*/ 6390 w 11"/>
                    <a:gd name="T11" fmla="*/ 5117 h 9"/>
                    <a:gd name="T12" fmla="*/ 0 w 11"/>
                    <a:gd name="T13" fmla="*/ 5117 h 9"/>
                    <a:gd name="T14" fmla="*/ 6390 w 11"/>
                    <a:gd name="T15" fmla="*/ 4543 h 9"/>
                    <a:gd name="T16" fmla="*/ 7027 w 11"/>
                    <a:gd name="T17" fmla="*/ 0 h 9"/>
                    <a:gd name="T18" fmla="*/ 6390 w 11"/>
                    <a:gd name="T19" fmla="*/ 240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5" name="Freeform 26">
                  <a:extLst>
                    <a:ext uri="{FF2B5EF4-FFF2-40B4-BE49-F238E27FC236}">
                      <a16:creationId xmlns:a16="http://schemas.microsoft.com/office/drawing/2014/main" id="{605EE6CD-F383-7FB9-32AD-4ECA2B1AF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6144 w 5"/>
                    <a:gd name="T1" fmla="*/ 0 h 25"/>
                    <a:gd name="T2" fmla="*/ 6144 w 5"/>
                    <a:gd name="T3" fmla="*/ 40864 h 25"/>
                    <a:gd name="T4" fmla="*/ 10240 w 5"/>
                    <a:gd name="T5" fmla="*/ 40864 h 25"/>
                    <a:gd name="T6" fmla="*/ 8192 w 5"/>
                    <a:gd name="T7" fmla="*/ 0 h 25"/>
                    <a:gd name="T8" fmla="*/ 614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6" name="Freeform 27">
                  <a:extLst>
                    <a:ext uri="{FF2B5EF4-FFF2-40B4-BE49-F238E27FC236}">
                      <a16:creationId xmlns:a16="http://schemas.microsoft.com/office/drawing/2014/main" id="{52A5670C-6202-01FB-CCA8-A65C62C73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2048 w 2"/>
                    <a:gd name="T1" fmla="*/ 1772 h 25"/>
                    <a:gd name="T2" fmla="*/ 4096 w 2"/>
                    <a:gd name="T3" fmla="*/ 5210 h 25"/>
                    <a:gd name="T4" fmla="*/ 2048 w 2"/>
                    <a:gd name="T5" fmla="*/ 6807 h 25"/>
                    <a:gd name="T6" fmla="*/ 4096 w 2"/>
                    <a:gd name="T7" fmla="*/ 35892 h 25"/>
                    <a:gd name="T8" fmla="*/ 4096 w 2"/>
                    <a:gd name="T9" fmla="*/ 37483 h 25"/>
                    <a:gd name="T10" fmla="*/ 2048 w 2"/>
                    <a:gd name="T11" fmla="*/ 39231 h 25"/>
                    <a:gd name="T12" fmla="*/ 0 w 2"/>
                    <a:gd name="T13" fmla="*/ 20849 h 25"/>
                    <a:gd name="T14" fmla="*/ 2048 w 2"/>
                    <a:gd name="T15" fmla="*/ 1772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7" name="Freeform 28">
                  <a:extLst>
                    <a:ext uri="{FF2B5EF4-FFF2-40B4-BE49-F238E27FC236}">
                      <a16:creationId xmlns:a16="http://schemas.microsoft.com/office/drawing/2014/main" id="{A64832A0-A027-1312-5B12-4862EFD654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4096 w 2"/>
                    <a:gd name="T1" fmla="*/ 33717 h 23"/>
                    <a:gd name="T2" fmla="*/ 4096 w 2"/>
                    <a:gd name="T3" fmla="*/ 33717 h 23"/>
                    <a:gd name="T4" fmla="*/ 4096 w 2"/>
                    <a:gd name="T5" fmla="*/ 33717 h 23"/>
                    <a:gd name="T6" fmla="*/ 2048 w 2"/>
                    <a:gd name="T7" fmla="*/ 36951 h 23"/>
                    <a:gd name="T8" fmla="*/ 0 w 2"/>
                    <a:gd name="T9" fmla="*/ 18010 h 23"/>
                    <a:gd name="T10" fmla="*/ 2048 w 2"/>
                    <a:gd name="T11" fmla="*/ 0 h 23"/>
                    <a:gd name="T12" fmla="*/ 4096 w 2"/>
                    <a:gd name="T13" fmla="*/ 3414 h 23"/>
                    <a:gd name="T14" fmla="*/ 204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8" name="Freeform 29">
                  <a:extLst>
                    <a:ext uri="{FF2B5EF4-FFF2-40B4-BE49-F238E27FC236}">
                      <a16:creationId xmlns:a16="http://schemas.microsoft.com/office/drawing/2014/main" id="{983A3AA6-91C7-B3C9-852E-627AB5E082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2048 w 1"/>
                    <a:gd name="T1" fmla="*/ 29238 h 20"/>
                    <a:gd name="T2" fmla="*/ 2048 w 1"/>
                    <a:gd name="T3" fmla="*/ 31017 h 20"/>
                    <a:gd name="T4" fmla="*/ 0 w 1"/>
                    <a:gd name="T5" fmla="*/ 15906 h 20"/>
                    <a:gd name="T6" fmla="*/ 2048 w 1"/>
                    <a:gd name="T7" fmla="*/ 0 h 20"/>
                    <a:gd name="T8" fmla="*/ 2048 w 1"/>
                    <a:gd name="T9" fmla="*/ 169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39" name="Freeform 30">
                  <a:extLst>
                    <a:ext uri="{FF2B5EF4-FFF2-40B4-BE49-F238E27FC236}">
                      <a16:creationId xmlns:a16="http://schemas.microsoft.com/office/drawing/2014/main" id="{A0680B23-A4E7-E7E7-FE41-BE1177625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4096 w 4"/>
                    <a:gd name="T1" fmla="*/ 0 h 25"/>
                    <a:gd name="T2" fmla="*/ 4096 w 4"/>
                    <a:gd name="T3" fmla="*/ 40864 h 25"/>
                    <a:gd name="T4" fmla="*/ 8192 w 4"/>
                    <a:gd name="T5" fmla="*/ 40864 h 25"/>
                    <a:gd name="T6" fmla="*/ 8192 w 4"/>
                    <a:gd name="T7" fmla="*/ 0 h 25"/>
                    <a:gd name="T8" fmla="*/ 409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0" name="Freeform 31">
                  <a:extLst>
                    <a:ext uri="{FF2B5EF4-FFF2-40B4-BE49-F238E27FC236}">
                      <a16:creationId xmlns:a16="http://schemas.microsoft.com/office/drawing/2014/main" id="{B6EF0B1A-78F9-67FB-2FD0-EBAFE2952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6144 w 3"/>
                    <a:gd name="T1" fmla="*/ 0 h 25"/>
                    <a:gd name="T2" fmla="*/ 6144 w 3"/>
                    <a:gd name="T3" fmla="*/ 40864 h 25"/>
                    <a:gd name="T4" fmla="*/ 6144 w 3"/>
                    <a:gd name="T5" fmla="*/ 39231 h 25"/>
                    <a:gd name="T6" fmla="*/ 614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1" name="Freeform 32">
                  <a:extLst>
                    <a:ext uri="{FF2B5EF4-FFF2-40B4-BE49-F238E27FC236}">
                      <a16:creationId xmlns:a16="http://schemas.microsoft.com/office/drawing/2014/main" id="{060B608C-1CB7-21C9-30D3-6F1AF5434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32968 w 21"/>
                    <a:gd name="T3" fmla="*/ 0 h 24"/>
                    <a:gd name="T4" fmla="*/ 32968 w 21"/>
                    <a:gd name="T5" fmla="*/ 38981 h 24"/>
                    <a:gd name="T6" fmla="*/ 0 w 21"/>
                    <a:gd name="T7" fmla="*/ 38981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2" name="Freeform 33">
                  <a:extLst>
                    <a:ext uri="{FF2B5EF4-FFF2-40B4-BE49-F238E27FC236}">
                      <a16:creationId xmlns:a16="http://schemas.microsoft.com/office/drawing/2014/main" id="{CDB507C8-F59E-B04B-3B04-AD678990C0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2589 w 6"/>
                    <a:gd name="T1" fmla="*/ 0 h 10"/>
                    <a:gd name="T2" fmla="*/ 2589 w 6"/>
                    <a:gd name="T3" fmla="*/ 6057 h 10"/>
                    <a:gd name="T4" fmla="*/ 4747 w 6"/>
                    <a:gd name="T5" fmla="*/ 6057 h 10"/>
                    <a:gd name="T6" fmla="*/ 2589 w 6"/>
                    <a:gd name="T7" fmla="*/ 6791 h 10"/>
                    <a:gd name="T8" fmla="*/ 2589 w 6"/>
                    <a:gd name="T9" fmla="*/ 11508 h 10"/>
                    <a:gd name="T10" fmla="*/ 2589 w 6"/>
                    <a:gd name="T11" fmla="*/ 6791 h 10"/>
                    <a:gd name="T12" fmla="*/ 0 w 6"/>
                    <a:gd name="T13" fmla="*/ 6057 h 10"/>
                    <a:gd name="T14" fmla="*/ 2589 w 6"/>
                    <a:gd name="T15" fmla="*/ 6057 h 10"/>
                    <a:gd name="T16" fmla="*/ 2589 w 6"/>
                    <a:gd name="T17" fmla="*/ 0 h 10"/>
                    <a:gd name="T18" fmla="*/ 2589 w 6"/>
                    <a:gd name="T19" fmla="*/ 357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3" name="Freeform 34">
                  <a:extLst>
                    <a:ext uri="{FF2B5EF4-FFF2-40B4-BE49-F238E27FC236}">
                      <a16:creationId xmlns:a16="http://schemas.microsoft.com/office/drawing/2014/main" id="{3F92FDA1-A13A-320F-65B0-EBE51849EB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773 w 5"/>
                    <a:gd name="T1" fmla="*/ 0 h 9"/>
                    <a:gd name="T2" fmla="*/ 1773 w 5"/>
                    <a:gd name="T3" fmla="*/ 4543 h 9"/>
                    <a:gd name="T4" fmla="*/ 3191 w 5"/>
                    <a:gd name="T5" fmla="*/ 4543 h 9"/>
                    <a:gd name="T6" fmla="*/ 1773 w 5"/>
                    <a:gd name="T7" fmla="*/ 5117 h 9"/>
                    <a:gd name="T8" fmla="*/ 1773 w 5"/>
                    <a:gd name="T9" fmla="*/ 9665 h 9"/>
                    <a:gd name="T10" fmla="*/ 1393 w 5"/>
                    <a:gd name="T11" fmla="*/ 5117 h 9"/>
                    <a:gd name="T12" fmla="*/ 0 w 5"/>
                    <a:gd name="T13" fmla="*/ 4543 h 9"/>
                    <a:gd name="T14" fmla="*/ 1393 w 5"/>
                    <a:gd name="T15" fmla="*/ 4543 h 9"/>
                    <a:gd name="T16" fmla="*/ 1773 w 5"/>
                    <a:gd name="T17" fmla="*/ 0 h 9"/>
                    <a:gd name="T18" fmla="*/ 1393 w 5"/>
                    <a:gd name="T19" fmla="*/ 240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4" name="Freeform 35">
                  <a:extLst>
                    <a:ext uri="{FF2B5EF4-FFF2-40B4-BE49-F238E27FC236}">
                      <a16:creationId xmlns:a16="http://schemas.microsoft.com/office/drawing/2014/main" id="{7CAD8686-53E3-03BB-A5F1-65EE37497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2048 w 1"/>
                    <a:gd name="T1" fmla="*/ 0 h 24"/>
                    <a:gd name="T2" fmla="*/ 2048 w 1"/>
                    <a:gd name="T3" fmla="*/ 38981 h 24"/>
                    <a:gd name="T4" fmla="*/ 2048 w 1"/>
                    <a:gd name="T5" fmla="*/ 38981 h 24"/>
                    <a:gd name="T6" fmla="*/ 204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5" name="Freeform 36">
                  <a:extLst>
                    <a:ext uri="{FF2B5EF4-FFF2-40B4-BE49-F238E27FC236}">
                      <a16:creationId xmlns:a16="http://schemas.microsoft.com/office/drawing/2014/main" id="{8C2E7CEE-B965-57D8-9329-0439AD06C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2048 w 1"/>
                    <a:gd name="T3" fmla="*/ 5190 h 24"/>
                    <a:gd name="T4" fmla="*/ 0 w 1"/>
                    <a:gd name="T5" fmla="*/ 6707 h 24"/>
                    <a:gd name="T6" fmla="*/ 0 w 1"/>
                    <a:gd name="T7" fmla="*/ 35712 h 24"/>
                    <a:gd name="T8" fmla="*/ 2048 w 1"/>
                    <a:gd name="T9" fmla="*/ 35712 h 24"/>
                    <a:gd name="T10" fmla="*/ 0 w 1"/>
                    <a:gd name="T11" fmla="*/ 38981 h 24"/>
                    <a:gd name="T12" fmla="*/ 0 w 1"/>
                    <a:gd name="T13" fmla="*/ 20766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6" name="Freeform 37">
                  <a:extLst>
                    <a:ext uri="{FF2B5EF4-FFF2-40B4-BE49-F238E27FC236}">
                      <a16:creationId xmlns:a16="http://schemas.microsoft.com/office/drawing/2014/main" id="{C8A650EB-CADB-F53E-5AF2-ECC8A074FF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2048 w 1"/>
                    <a:gd name="T1" fmla="*/ 35712 h 24"/>
                    <a:gd name="T2" fmla="*/ 2048 w 1"/>
                    <a:gd name="T3" fmla="*/ 35712 h 24"/>
                    <a:gd name="T4" fmla="*/ 2048 w 1"/>
                    <a:gd name="T5" fmla="*/ 35712 h 24"/>
                    <a:gd name="T6" fmla="*/ 0 w 1"/>
                    <a:gd name="T7" fmla="*/ 38981 h 24"/>
                    <a:gd name="T8" fmla="*/ 0 w 1"/>
                    <a:gd name="T9" fmla="*/ 19905 h 24"/>
                    <a:gd name="T10" fmla="*/ 0 w 1"/>
                    <a:gd name="T11" fmla="*/ 0 h 24"/>
                    <a:gd name="T12" fmla="*/ 2048 w 1"/>
                    <a:gd name="T13" fmla="*/ 519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7" name="Freeform 38">
                  <a:extLst>
                    <a:ext uri="{FF2B5EF4-FFF2-40B4-BE49-F238E27FC236}">
                      <a16:creationId xmlns:a16="http://schemas.microsoft.com/office/drawing/2014/main" id="{D8E0ADED-1F33-CC1F-8DDB-2D29BD365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2048 w 1"/>
                    <a:gd name="T1" fmla="*/ 29006 h 19"/>
                    <a:gd name="T2" fmla="*/ 2048 w 1"/>
                    <a:gd name="T3" fmla="*/ 29006 h 19"/>
                    <a:gd name="T4" fmla="*/ 0 w 1"/>
                    <a:gd name="T5" fmla="*/ 14895 h 19"/>
                    <a:gd name="T6" fmla="*/ 2048 w 1"/>
                    <a:gd name="T7" fmla="*/ 0 h 19"/>
                    <a:gd name="T8" fmla="*/ 204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8" name="Freeform 39">
                  <a:extLst>
                    <a:ext uri="{FF2B5EF4-FFF2-40B4-BE49-F238E27FC236}">
                      <a16:creationId xmlns:a16="http://schemas.microsoft.com/office/drawing/2014/main" id="{45D13A5F-2F48-9661-86C6-8FE864EFB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2048 w 2"/>
                    <a:gd name="T1" fmla="*/ 0 h 24"/>
                    <a:gd name="T2" fmla="*/ 2048 w 2"/>
                    <a:gd name="T3" fmla="*/ 38981 h 24"/>
                    <a:gd name="T4" fmla="*/ 4096 w 2"/>
                    <a:gd name="T5" fmla="*/ 38981 h 24"/>
                    <a:gd name="T6" fmla="*/ 4096 w 2"/>
                    <a:gd name="T7" fmla="*/ 0 h 24"/>
                    <a:gd name="T8" fmla="*/ 204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49" name="Freeform 40">
                  <a:extLst>
                    <a:ext uri="{FF2B5EF4-FFF2-40B4-BE49-F238E27FC236}">
                      <a16:creationId xmlns:a16="http://schemas.microsoft.com/office/drawing/2014/main" id="{59272ED5-C4CB-E691-148C-89EE261EC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2048 w 1"/>
                    <a:gd name="T1" fmla="*/ 0 h 24"/>
                    <a:gd name="T2" fmla="*/ 2048 w 1"/>
                    <a:gd name="T3" fmla="*/ 38981 h 24"/>
                    <a:gd name="T4" fmla="*/ 2048 w 1"/>
                    <a:gd name="T5" fmla="*/ 38981 h 24"/>
                    <a:gd name="T6" fmla="*/ 204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0" name="Freeform 41">
                  <a:extLst>
                    <a:ext uri="{FF2B5EF4-FFF2-40B4-BE49-F238E27FC236}">
                      <a16:creationId xmlns:a16="http://schemas.microsoft.com/office/drawing/2014/main" id="{5B2E296C-F38A-C094-9F9B-69734D9B4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3279 w 57"/>
                    <a:gd name="T1" fmla="*/ 0 h 45"/>
                    <a:gd name="T2" fmla="*/ 87088 w 57"/>
                    <a:gd name="T3" fmla="*/ 0 h 45"/>
                    <a:gd name="T4" fmla="*/ 87088 w 57"/>
                    <a:gd name="T5" fmla="*/ 71869 h 45"/>
                    <a:gd name="T6" fmla="*/ 3279 w 57"/>
                    <a:gd name="T7" fmla="*/ 71869 h 45"/>
                    <a:gd name="T8" fmla="*/ 3279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1" name="Freeform 42">
                  <a:extLst>
                    <a:ext uri="{FF2B5EF4-FFF2-40B4-BE49-F238E27FC236}">
                      <a16:creationId xmlns:a16="http://schemas.microsoft.com/office/drawing/2014/main" id="{585C1AD8-8D89-1CD0-CCF7-C2FF0E0EE4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16384 w 16"/>
                    <a:gd name="T1" fmla="*/ 0 h 19"/>
                    <a:gd name="T2" fmla="*/ 16384 w 16"/>
                    <a:gd name="T3" fmla="*/ 14009 h 19"/>
                    <a:gd name="T4" fmla="*/ 32768 w 16"/>
                    <a:gd name="T5" fmla="*/ 14895 h 19"/>
                    <a:gd name="T6" fmla="*/ 16384 w 16"/>
                    <a:gd name="T7" fmla="*/ 14895 h 19"/>
                    <a:gd name="T8" fmla="*/ 16384 w 16"/>
                    <a:gd name="T9" fmla="*/ 29006 h 19"/>
                    <a:gd name="T10" fmla="*/ 16384 w 16"/>
                    <a:gd name="T11" fmla="*/ 14895 h 19"/>
                    <a:gd name="T12" fmla="*/ 0 w 16"/>
                    <a:gd name="T13" fmla="*/ 14895 h 19"/>
                    <a:gd name="T14" fmla="*/ 16384 w 16"/>
                    <a:gd name="T15" fmla="*/ 14009 h 19"/>
                    <a:gd name="T16" fmla="*/ 16384 w 16"/>
                    <a:gd name="T17" fmla="*/ 0 h 19"/>
                    <a:gd name="T18" fmla="*/ 16384 w 16"/>
                    <a:gd name="T19" fmla="*/ 7649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2" name="Freeform 43">
                  <a:extLst>
                    <a:ext uri="{FF2B5EF4-FFF2-40B4-BE49-F238E27FC236}">
                      <a16:creationId xmlns:a16="http://schemas.microsoft.com/office/drawing/2014/main" id="{41A628B9-FEB1-50F9-3F3A-512DA81516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14336 w 14"/>
                    <a:gd name="T1" fmla="*/ 0 h 16"/>
                    <a:gd name="T2" fmla="*/ 14336 w 14"/>
                    <a:gd name="T3" fmla="*/ 11908 h 16"/>
                    <a:gd name="T4" fmla="*/ 28672 w 14"/>
                    <a:gd name="T5" fmla="*/ 11908 h 16"/>
                    <a:gd name="T6" fmla="*/ 14336 w 14"/>
                    <a:gd name="T7" fmla="*/ 12700 h 16"/>
                    <a:gd name="T8" fmla="*/ 14336 w 14"/>
                    <a:gd name="T9" fmla="*/ 23072 h 16"/>
                    <a:gd name="T10" fmla="*/ 12288 w 14"/>
                    <a:gd name="T11" fmla="*/ 12700 h 16"/>
                    <a:gd name="T12" fmla="*/ 0 w 14"/>
                    <a:gd name="T13" fmla="*/ 11908 h 16"/>
                    <a:gd name="T14" fmla="*/ 12288 w 14"/>
                    <a:gd name="T15" fmla="*/ 11908 h 16"/>
                    <a:gd name="T16" fmla="*/ 14336 w 14"/>
                    <a:gd name="T17" fmla="*/ 0 h 16"/>
                    <a:gd name="T18" fmla="*/ 12288 w 14"/>
                    <a:gd name="T19" fmla="*/ 61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3" name="Freeform 44">
                  <a:extLst>
                    <a:ext uri="{FF2B5EF4-FFF2-40B4-BE49-F238E27FC236}">
                      <a16:creationId xmlns:a16="http://schemas.microsoft.com/office/drawing/2014/main" id="{5C50FC4F-D6D0-5783-9594-0D44A8188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6144 w 5"/>
                    <a:gd name="T1" fmla="*/ 0 h 45"/>
                    <a:gd name="T2" fmla="*/ 6144 w 5"/>
                    <a:gd name="T3" fmla="*/ 71869 h 45"/>
                    <a:gd name="T4" fmla="*/ 10240 w 5"/>
                    <a:gd name="T5" fmla="*/ 71869 h 45"/>
                    <a:gd name="T6" fmla="*/ 10240 w 5"/>
                    <a:gd name="T7" fmla="*/ 0 h 45"/>
                    <a:gd name="T8" fmla="*/ 614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4" name="Freeform 45">
                  <a:extLst>
                    <a:ext uri="{FF2B5EF4-FFF2-40B4-BE49-F238E27FC236}">
                      <a16:creationId xmlns:a16="http://schemas.microsoft.com/office/drawing/2014/main" id="{5536AAEF-327A-C948-E7F7-21C103A4F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4096 w 3"/>
                    <a:gd name="T1" fmla="*/ 1744 h 45"/>
                    <a:gd name="T2" fmla="*/ 6144 w 3"/>
                    <a:gd name="T3" fmla="*/ 8325 h 45"/>
                    <a:gd name="T4" fmla="*/ 4096 w 3"/>
                    <a:gd name="T5" fmla="*/ 11354 h 45"/>
                    <a:gd name="T6" fmla="*/ 4096 w 3"/>
                    <a:gd name="T7" fmla="*/ 65210 h 45"/>
                    <a:gd name="T8" fmla="*/ 6144 w 3"/>
                    <a:gd name="T9" fmla="*/ 65210 h 45"/>
                    <a:gd name="T10" fmla="*/ 4096 w 3"/>
                    <a:gd name="T11" fmla="*/ 71869 h 45"/>
                    <a:gd name="T12" fmla="*/ 0 w 3"/>
                    <a:gd name="T13" fmla="*/ 36751 h 45"/>
                    <a:gd name="T14" fmla="*/ 4096 w 3"/>
                    <a:gd name="T15" fmla="*/ 1744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5" name="Freeform 46">
                  <a:extLst>
                    <a:ext uri="{FF2B5EF4-FFF2-40B4-BE49-F238E27FC236}">
                      <a16:creationId xmlns:a16="http://schemas.microsoft.com/office/drawing/2014/main" id="{30842879-1438-024C-8E61-9985141FF9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6144 w 3"/>
                    <a:gd name="T1" fmla="*/ 63329 h 44"/>
                    <a:gd name="T2" fmla="*/ 6144 w 3"/>
                    <a:gd name="T3" fmla="*/ 63329 h 44"/>
                    <a:gd name="T4" fmla="*/ 6144 w 3"/>
                    <a:gd name="T5" fmla="*/ 63329 h 44"/>
                    <a:gd name="T6" fmla="*/ 4096 w 3"/>
                    <a:gd name="T7" fmla="*/ 69861 h 44"/>
                    <a:gd name="T8" fmla="*/ 0 w 3"/>
                    <a:gd name="T9" fmla="*/ 34967 h 44"/>
                    <a:gd name="T10" fmla="*/ 4096 w 3"/>
                    <a:gd name="T11" fmla="*/ 0 h 44"/>
                    <a:gd name="T12" fmla="*/ 6144 w 3"/>
                    <a:gd name="T13" fmla="*/ 8301 h 44"/>
                    <a:gd name="T14" fmla="*/ 409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6" name="Freeform 47">
                  <a:extLst>
                    <a:ext uri="{FF2B5EF4-FFF2-40B4-BE49-F238E27FC236}">
                      <a16:creationId xmlns:a16="http://schemas.microsoft.com/office/drawing/2014/main" id="{2C6CB84E-BD8F-4F41-BE39-383B61A0B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4096 w 2"/>
                    <a:gd name="T1" fmla="*/ 63133 h 36"/>
                    <a:gd name="T2" fmla="*/ 4096 w 2"/>
                    <a:gd name="T3" fmla="*/ 63133 h 36"/>
                    <a:gd name="T4" fmla="*/ 0 w 2"/>
                    <a:gd name="T5" fmla="*/ 32011 h 36"/>
                    <a:gd name="T6" fmla="*/ 4096 w 2"/>
                    <a:gd name="T7" fmla="*/ 0 h 36"/>
                    <a:gd name="T8" fmla="*/ 4096 w 2"/>
                    <a:gd name="T9" fmla="*/ 188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7" name="Freeform 48">
                  <a:extLst>
                    <a:ext uri="{FF2B5EF4-FFF2-40B4-BE49-F238E27FC236}">
                      <a16:creationId xmlns:a16="http://schemas.microsoft.com/office/drawing/2014/main" id="{D1D2A901-3EDF-02E9-81EA-799C9B3BD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773 w 5"/>
                    <a:gd name="T1" fmla="*/ 0 h 45"/>
                    <a:gd name="T2" fmla="*/ 1773 w 5"/>
                    <a:gd name="T3" fmla="*/ 71869 h 45"/>
                    <a:gd name="T4" fmla="*/ 3191 w 5"/>
                    <a:gd name="T5" fmla="*/ 71869 h 45"/>
                    <a:gd name="T6" fmla="*/ 2507 w 5"/>
                    <a:gd name="T7" fmla="*/ 0 h 45"/>
                    <a:gd name="T8" fmla="*/ 1773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8" name="Freeform 49">
                  <a:extLst>
                    <a:ext uri="{FF2B5EF4-FFF2-40B4-BE49-F238E27FC236}">
                      <a16:creationId xmlns:a16="http://schemas.microsoft.com/office/drawing/2014/main" id="{2DCE23B0-8710-22A0-F80C-4FDAF91E9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402 w 4"/>
                    <a:gd name="T1" fmla="*/ 0 h 45"/>
                    <a:gd name="T2" fmla="*/ 1402 w 4"/>
                    <a:gd name="T3" fmla="*/ 71869 h 45"/>
                    <a:gd name="T4" fmla="*/ 1866 w 4"/>
                    <a:gd name="T5" fmla="*/ 71869 h 45"/>
                    <a:gd name="T6" fmla="*/ 1866 w 4"/>
                    <a:gd name="T7" fmla="*/ 0 h 45"/>
                    <a:gd name="T8" fmla="*/ 1402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59" name="Freeform 50">
                  <a:extLst>
                    <a:ext uri="{FF2B5EF4-FFF2-40B4-BE49-F238E27FC236}">
                      <a16:creationId xmlns:a16="http://schemas.microsoft.com/office/drawing/2014/main" id="{3F2234C4-13E9-EDCB-1118-CC1B5B580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8946 w 13"/>
                    <a:gd name="T3" fmla="*/ 0 h 15"/>
                    <a:gd name="T4" fmla="*/ 17204 w 13"/>
                    <a:gd name="T5" fmla="*/ 0 h 15"/>
                    <a:gd name="T6" fmla="*/ 17204 w 13"/>
                    <a:gd name="T7" fmla="*/ 10181 h 15"/>
                    <a:gd name="T8" fmla="*/ 17204 w 13"/>
                    <a:gd name="T9" fmla="*/ 21093 h 15"/>
                    <a:gd name="T10" fmla="*/ 8946 w 13"/>
                    <a:gd name="T11" fmla="*/ 21093 h 15"/>
                    <a:gd name="T12" fmla="*/ 0 w 13"/>
                    <a:gd name="T13" fmla="*/ 21093 h 15"/>
                    <a:gd name="T14" fmla="*/ 0 w 13"/>
                    <a:gd name="T15" fmla="*/ 10181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0" name="Freeform 51">
                  <a:extLst>
                    <a:ext uri="{FF2B5EF4-FFF2-40B4-BE49-F238E27FC236}">
                      <a16:creationId xmlns:a16="http://schemas.microsoft.com/office/drawing/2014/main" id="{6A78D5C0-3180-FCBB-6AC6-EB4D0DC688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32968 w 21"/>
                    <a:gd name="T3" fmla="*/ 0 h 24"/>
                    <a:gd name="T4" fmla="*/ 32968 w 21"/>
                    <a:gd name="T5" fmla="*/ 38981 h 24"/>
                    <a:gd name="T6" fmla="*/ 0 w 21"/>
                    <a:gd name="T7" fmla="*/ 38981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1" name="Freeform 52">
                  <a:extLst>
                    <a:ext uri="{FF2B5EF4-FFF2-40B4-BE49-F238E27FC236}">
                      <a16:creationId xmlns:a16="http://schemas.microsoft.com/office/drawing/2014/main" id="{C81EFAB1-1E3C-C2D2-C6EB-5A96E1CF7B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6144 w 6"/>
                    <a:gd name="T1" fmla="*/ 0 h 10"/>
                    <a:gd name="T2" fmla="*/ 6144 w 6"/>
                    <a:gd name="T3" fmla="*/ 6057 h 10"/>
                    <a:gd name="T4" fmla="*/ 12288 w 6"/>
                    <a:gd name="T5" fmla="*/ 6057 h 10"/>
                    <a:gd name="T6" fmla="*/ 6144 w 6"/>
                    <a:gd name="T7" fmla="*/ 6791 h 10"/>
                    <a:gd name="T8" fmla="*/ 6144 w 6"/>
                    <a:gd name="T9" fmla="*/ 11508 h 10"/>
                    <a:gd name="T10" fmla="*/ 6144 w 6"/>
                    <a:gd name="T11" fmla="*/ 6791 h 10"/>
                    <a:gd name="T12" fmla="*/ 0 w 6"/>
                    <a:gd name="T13" fmla="*/ 6057 h 10"/>
                    <a:gd name="T14" fmla="*/ 6144 w 6"/>
                    <a:gd name="T15" fmla="*/ 6057 h 10"/>
                    <a:gd name="T16" fmla="*/ 6144 w 6"/>
                    <a:gd name="T17" fmla="*/ 0 h 10"/>
                    <a:gd name="T18" fmla="*/ 6144 w 6"/>
                    <a:gd name="T19" fmla="*/ 357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2" name="Freeform 53">
                  <a:extLst>
                    <a:ext uri="{FF2B5EF4-FFF2-40B4-BE49-F238E27FC236}">
                      <a16:creationId xmlns:a16="http://schemas.microsoft.com/office/drawing/2014/main" id="{E89B2F21-C1D9-D022-1248-066F286F04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4096 w 5"/>
                    <a:gd name="T1" fmla="*/ 0 h 9"/>
                    <a:gd name="T2" fmla="*/ 6144 w 5"/>
                    <a:gd name="T3" fmla="*/ 4543 h 9"/>
                    <a:gd name="T4" fmla="*/ 10240 w 5"/>
                    <a:gd name="T5" fmla="*/ 4543 h 9"/>
                    <a:gd name="T6" fmla="*/ 6144 w 5"/>
                    <a:gd name="T7" fmla="*/ 5117 h 9"/>
                    <a:gd name="T8" fmla="*/ 4096 w 5"/>
                    <a:gd name="T9" fmla="*/ 9665 h 9"/>
                    <a:gd name="T10" fmla="*/ 4096 w 5"/>
                    <a:gd name="T11" fmla="*/ 5117 h 9"/>
                    <a:gd name="T12" fmla="*/ 0 w 5"/>
                    <a:gd name="T13" fmla="*/ 4543 h 9"/>
                    <a:gd name="T14" fmla="*/ 4096 w 5"/>
                    <a:gd name="T15" fmla="*/ 4543 h 9"/>
                    <a:gd name="T16" fmla="*/ 4096 w 5"/>
                    <a:gd name="T17" fmla="*/ 0 h 9"/>
                    <a:gd name="T18" fmla="*/ 4096 w 5"/>
                    <a:gd name="T19" fmla="*/ 240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3" name="Freeform 54">
                  <a:extLst>
                    <a:ext uri="{FF2B5EF4-FFF2-40B4-BE49-F238E27FC236}">
                      <a16:creationId xmlns:a16="http://schemas.microsoft.com/office/drawing/2014/main" id="{4B042986-8492-0BC8-D686-A751FA2FF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4096 w 2"/>
                    <a:gd name="T1" fmla="*/ 0 h 24"/>
                    <a:gd name="T2" fmla="*/ 4096 w 2"/>
                    <a:gd name="T3" fmla="*/ 38981 h 24"/>
                    <a:gd name="T4" fmla="*/ 4096 w 2"/>
                    <a:gd name="T5" fmla="*/ 38981 h 24"/>
                    <a:gd name="T6" fmla="*/ 409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4" name="Freeform 55">
                  <a:extLst>
                    <a:ext uri="{FF2B5EF4-FFF2-40B4-BE49-F238E27FC236}">
                      <a16:creationId xmlns:a16="http://schemas.microsoft.com/office/drawing/2014/main" id="{6CA0826F-3968-9157-B6EC-3F7A2D252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048 w 2"/>
                    <a:gd name="T1" fmla="*/ 0 h 24"/>
                    <a:gd name="T2" fmla="*/ 4096 w 2"/>
                    <a:gd name="T3" fmla="*/ 5190 h 24"/>
                    <a:gd name="T4" fmla="*/ 2048 w 2"/>
                    <a:gd name="T5" fmla="*/ 6707 h 24"/>
                    <a:gd name="T6" fmla="*/ 2048 w 2"/>
                    <a:gd name="T7" fmla="*/ 35712 h 24"/>
                    <a:gd name="T8" fmla="*/ 4096 w 2"/>
                    <a:gd name="T9" fmla="*/ 35712 h 24"/>
                    <a:gd name="T10" fmla="*/ 2048 w 2"/>
                    <a:gd name="T11" fmla="*/ 38981 h 24"/>
                    <a:gd name="T12" fmla="*/ 0 w 2"/>
                    <a:gd name="T13" fmla="*/ 20766 h 24"/>
                    <a:gd name="T14" fmla="*/ 204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5" name="Freeform 56">
                  <a:extLst>
                    <a:ext uri="{FF2B5EF4-FFF2-40B4-BE49-F238E27FC236}">
                      <a16:creationId xmlns:a16="http://schemas.microsoft.com/office/drawing/2014/main" id="{D6D7DB23-86ED-02DE-5A49-74A7E4147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4096 w 2"/>
                    <a:gd name="T1" fmla="*/ 35712 h 24"/>
                    <a:gd name="T2" fmla="*/ 4096 w 2"/>
                    <a:gd name="T3" fmla="*/ 35712 h 24"/>
                    <a:gd name="T4" fmla="*/ 4096 w 2"/>
                    <a:gd name="T5" fmla="*/ 35712 h 24"/>
                    <a:gd name="T6" fmla="*/ 2048 w 2"/>
                    <a:gd name="T7" fmla="*/ 38981 h 24"/>
                    <a:gd name="T8" fmla="*/ 0 w 2"/>
                    <a:gd name="T9" fmla="*/ 19905 h 24"/>
                    <a:gd name="T10" fmla="*/ 2048 w 2"/>
                    <a:gd name="T11" fmla="*/ 0 h 24"/>
                    <a:gd name="T12" fmla="*/ 4096 w 2"/>
                    <a:gd name="T13" fmla="*/ 5190 h 24"/>
                    <a:gd name="T14" fmla="*/ 204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6" name="Freeform 57">
                  <a:extLst>
                    <a:ext uri="{FF2B5EF4-FFF2-40B4-BE49-F238E27FC236}">
                      <a16:creationId xmlns:a16="http://schemas.microsoft.com/office/drawing/2014/main" id="{E7178D7D-89AD-FE09-B707-90F17000A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2048 w 1"/>
                    <a:gd name="T1" fmla="*/ 29006 h 19"/>
                    <a:gd name="T2" fmla="*/ 2048 w 1"/>
                    <a:gd name="T3" fmla="*/ 29006 h 19"/>
                    <a:gd name="T4" fmla="*/ 0 w 1"/>
                    <a:gd name="T5" fmla="*/ 14895 h 19"/>
                    <a:gd name="T6" fmla="*/ 2048 w 1"/>
                    <a:gd name="T7" fmla="*/ 0 h 19"/>
                    <a:gd name="T8" fmla="*/ 204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7" name="Freeform 58">
                  <a:extLst>
                    <a:ext uri="{FF2B5EF4-FFF2-40B4-BE49-F238E27FC236}">
                      <a16:creationId xmlns:a16="http://schemas.microsoft.com/office/drawing/2014/main" id="{AE880495-5155-5132-BDA4-6BA4D533A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2048 w 2"/>
                    <a:gd name="T1" fmla="*/ 0 h 24"/>
                    <a:gd name="T2" fmla="*/ 2048 w 2"/>
                    <a:gd name="T3" fmla="*/ 38981 h 24"/>
                    <a:gd name="T4" fmla="*/ 4096 w 2"/>
                    <a:gd name="T5" fmla="*/ 38981 h 24"/>
                    <a:gd name="T6" fmla="*/ 4096 w 2"/>
                    <a:gd name="T7" fmla="*/ 0 h 24"/>
                    <a:gd name="T8" fmla="*/ 204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8" name="Freeform 59">
                  <a:extLst>
                    <a:ext uri="{FF2B5EF4-FFF2-40B4-BE49-F238E27FC236}">
                      <a16:creationId xmlns:a16="http://schemas.microsoft.com/office/drawing/2014/main" id="{94170776-2586-8964-F7EF-A6CE179869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2048 w 1"/>
                    <a:gd name="T1" fmla="*/ 0 h 24"/>
                    <a:gd name="T2" fmla="*/ 2048 w 1"/>
                    <a:gd name="T3" fmla="*/ 38981 h 24"/>
                    <a:gd name="T4" fmla="*/ 2048 w 1"/>
                    <a:gd name="T5" fmla="*/ 38981 h 24"/>
                    <a:gd name="T6" fmla="*/ 204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69" name="Freeform 60">
                  <a:extLst>
                    <a:ext uri="{FF2B5EF4-FFF2-40B4-BE49-F238E27FC236}">
                      <a16:creationId xmlns:a16="http://schemas.microsoft.com/office/drawing/2014/main" id="{1210B18D-5D43-12B8-B90D-1FA995E38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3521 w 57"/>
                    <a:gd name="T1" fmla="*/ 0 h 45"/>
                    <a:gd name="T2" fmla="*/ 95982 w 57"/>
                    <a:gd name="T3" fmla="*/ 0 h 45"/>
                    <a:gd name="T4" fmla="*/ 95982 w 57"/>
                    <a:gd name="T5" fmla="*/ 71869 h 45"/>
                    <a:gd name="T6" fmla="*/ 3521 w 57"/>
                    <a:gd name="T7" fmla="*/ 71869 h 45"/>
                    <a:gd name="T8" fmla="*/ 3521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0" name="Freeform 61">
                  <a:extLst>
                    <a:ext uri="{FF2B5EF4-FFF2-40B4-BE49-F238E27FC236}">
                      <a16:creationId xmlns:a16="http://schemas.microsoft.com/office/drawing/2014/main" id="{274E7914-4506-C93C-8EBC-3E5DF5166A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11908 w 16"/>
                    <a:gd name="T1" fmla="*/ 0 h 19"/>
                    <a:gd name="T2" fmla="*/ 11908 w 16"/>
                    <a:gd name="T3" fmla="*/ 14009 h 19"/>
                    <a:gd name="T4" fmla="*/ 23072 w 16"/>
                    <a:gd name="T5" fmla="*/ 14895 h 19"/>
                    <a:gd name="T6" fmla="*/ 11908 w 16"/>
                    <a:gd name="T7" fmla="*/ 14895 h 19"/>
                    <a:gd name="T8" fmla="*/ 11908 w 16"/>
                    <a:gd name="T9" fmla="*/ 29006 h 19"/>
                    <a:gd name="T10" fmla="*/ 10371 w 16"/>
                    <a:gd name="T11" fmla="*/ 14895 h 19"/>
                    <a:gd name="T12" fmla="*/ 0 w 16"/>
                    <a:gd name="T13" fmla="*/ 14895 h 19"/>
                    <a:gd name="T14" fmla="*/ 10371 w 16"/>
                    <a:gd name="T15" fmla="*/ 14009 h 19"/>
                    <a:gd name="T16" fmla="*/ 11908 w 16"/>
                    <a:gd name="T17" fmla="*/ 0 h 19"/>
                    <a:gd name="T18" fmla="*/ 11908 w 16"/>
                    <a:gd name="T19" fmla="*/ 7649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1" name="Freeform 62">
                  <a:extLst>
                    <a:ext uri="{FF2B5EF4-FFF2-40B4-BE49-F238E27FC236}">
                      <a16:creationId xmlns:a16="http://schemas.microsoft.com/office/drawing/2014/main" id="{BC30D6D3-F2C3-4CF5-657A-73BAF55A33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9921 w 14"/>
                    <a:gd name="T1" fmla="*/ 0 h 16"/>
                    <a:gd name="T2" fmla="*/ 9921 w 14"/>
                    <a:gd name="T3" fmla="*/ 11908 h 16"/>
                    <a:gd name="T4" fmla="*/ 19133 w 14"/>
                    <a:gd name="T5" fmla="*/ 11908 h 16"/>
                    <a:gd name="T6" fmla="*/ 9921 w 14"/>
                    <a:gd name="T7" fmla="*/ 12700 h 16"/>
                    <a:gd name="T8" fmla="*/ 9921 w 14"/>
                    <a:gd name="T9" fmla="*/ 23072 h 16"/>
                    <a:gd name="T10" fmla="*/ 8428 w 14"/>
                    <a:gd name="T11" fmla="*/ 12700 h 16"/>
                    <a:gd name="T12" fmla="*/ 0 w 14"/>
                    <a:gd name="T13" fmla="*/ 11908 h 16"/>
                    <a:gd name="T14" fmla="*/ 8428 w 14"/>
                    <a:gd name="T15" fmla="*/ 11908 h 16"/>
                    <a:gd name="T16" fmla="*/ 9921 w 14"/>
                    <a:gd name="T17" fmla="*/ 0 h 16"/>
                    <a:gd name="T18" fmla="*/ 8428 w 14"/>
                    <a:gd name="T19" fmla="*/ 614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2" name="Freeform 63">
                  <a:extLst>
                    <a:ext uri="{FF2B5EF4-FFF2-40B4-BE49-F238E27FC236}">
                      <a16:creationId xmlns:a16="http://schemas.microsoft.com/office/drawing/2014/main" id="{D2753F64-5EC7-022F-B58D-3930CD207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6144 w 5"/>
                    <a:gd name="T1" fmla="*/ 0 h 45"/>
                    <a:gd name="T2" fmla="*/ 6144 w 5"/>
                    <a:gd name="T3" fmla="*/ 71869 h 45"/>
                    <a:gd name="T4" fmla="*/ 10240 w 5"/>
                    <a:gd name="T5" fmla="*/ 71869 h 45"/>
                    <a:gd name="T6" fmla="*/ 10240 w 5"/>
                    <a:gd name="T7" fmla="*/ 0 h 45"/>
                    <a:gd name="T8" fmla="*/ 614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3" name="Freeform 64">
                  <a:extLst>
                    <a:ext uri="{FF2B5EF4-FFF2-40B4-BE49-F238E27FC236}">
                      <a16:creationId xmlns:a16="http://schemas.microsoft.com/office/drawing/2014/main" id="{055D6945-8FB2-B06B-8444-DFC573952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4096 w 3"/>
                    <a:gd name="T1" fmla="*/ 1744 h 45"/>
                    <a:gd name="T2" fmla="*/ 6144 w 3"/>
                    <a:gd name="T3" fmla="*/ 8325 h 45"/>
                    <a:gd name="T4" fmla="*/ 4096 w 3"/>
                    <a:gd name="T5" fmla="*/ 11354 h 45"/>
                    <a:gd name="T6" fmla="*/ 4096 w 3"/>
                    <a:gd name="T7" fmla="*/ 65210 h 45"/>
                    <a:gd name="T8" fmla="*/ 6144 w 3"/>
                    <a:gd name="T9" fmla="*/ 65210 h 45"/>
                    <a:gd name="T10" fmla="*/ 4096 w 3"/>
                    <a:gd name="T11" fmla="*/ 71869 h 45"/>
                    <a:gd name="T12" fmla="*/ 0 w 3"/>
                    <a:gd name="T13" fmla="*/ 36751 h 45"/>
                    <a:gd name="T14" fmla="*/ 4096 w 3"/>
                    <a:gd name="T15" fmla="*/ 1744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4" name="Freeform 65">
                  <a:extLst>
                    <a:ext uri="{FF2B5EF4-FFF2-40B4-BE49-F238E27FC236}">
                      <a16:creationId xmlns:a16="http://schemas.microsoft.com/office/drawing/2014/main" id="{A676BD8A-F37C-7DC5-DA51-1333933307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6144 w 3"/>
                    <a:gd name="T1" fmla="*/ 63329 h 44"/>
                    <a:gd name="T2" fmla="*/ 6144 w 3"/>
                    <a:gd name="T3" fmla="*/ 63329 h 44"/>
                    <a:gd name="T4" fmla="*/ 6144 w 3"/>
                    <a:gd name="T5" fmla="*/ 63329 h 44"/>
                    <a:gd name="T6" fmla="*/ 4096 w 3"/>
                    <a:gd name="T7" fmla="*/ 69861 h 44"/>
                    <a:gd name="T8" fmla="*/ 0 w 3"/>
                    <a:gd name="T9" fmla="*/ 34967 h 44"/>
                    <a:gd name="T10" fmla="*/ 4096 w 3"/>
                    <a:gd name="T11" fmla="*/ 0 h 44"/>
                    <a:gd name="T12" fmla="*/ 6144 w 3"/>
                    <a:gd name="T13" fmla="*/ 8301 h 44"/>
                    <a:gd name="T14" fmla="*/ 409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5" name="Freeform 66">
                  <a:extLst>
                    <a:ext uri="{FF2B5EF4-FFF2-40B4-BE49-F238E27FC236}">
                      <a16:creationId xmlns:a16="http://schemas.microsoft.com/office/drawing/2014/main" id="{8A746DBA-5282-FAE9-8B0E-13B82FDCB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4096 w 2"/>
                    <a:gd name="T1" fmla="*/ 63133 h 36"/>
                    <a:gd name="T2" fmla="*/ 4096 w 2"/>
                    <a:gd name="T3" fmla="*/ 63133 h 36"/>
                    <a:gd name="T4" fmla="*/ 0 w 2"/>
                    <a:gd name="T5" fmla="*/ 32011 h 36"/>
                    <a:gd name="T6" fmla="*/ 4096 w 2"/>
                    <a:gd name="T7" fmla="*/ 0 h 36"/>
                    <a:gd name="T8" fmla="*/ 4096 w 2"/>
                    <a:gd name="T9" fmla="*/ 188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6" name="Freeform 67">
                  <a:extLst>
                    <a:ext uri="{FF2B5EF4-FFF2-40B4-BE49-F238E27FC236}">
                      <a16:creationId xmlns:a16="http://schemas.microsoft.com/office/drawing/2014/main" id="{87649F4D-EBDA-C6DF-E4CE-6FB7591D4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6144 w 6"/>
                    <a:gd name="T1" fmla="*/ 0 h 45"/>
                    <a:gd name="T2" fmla="*/ 8192 w 6"/>
                    <a:gd name="T3" fmla="*/ 71869 h 45"/>
                    <a:gd name="T4" fmla="*/ 12288 w 6"/>
                    <a:gd name="T5" fmla="*/ 71869 h 45"/>
                    <a:gd name="T6" fmla="*/ 10240 w 6"/>
                    <a:gd name="T7" fmla="*/ 0 h 45"/>
                    <a:gd name="T8" fmla="*/ 614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7" name="Freeform 68">
                  <a:extLst>
                    <a:ext uri="{FF2B5EF4-FFF2-40B4-BE49-F238E27FC236}">
                      <a16:creationId xmlns:a16="http://schemas.microsoft.com/office/drawing/2014/main" id="{9174EEF9-BCF1-2E47-A44B-129D2124F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6144 w 4"/>
                    <a:gd name="T1" fmla="*/ 0 h 45"/>
                    <a:gd name="T2" fmla="*/ 6144 w 4"/>
                    <a:gd name="T3" fmla="*/ 71869 h 45"/>
                    <a:gd name="T4" fmla="*/ 8192 w 4"/>
                    <a:gd name="T5" fmla="*/ 71869 h 45"/>
                    <a:gd name="T6" fmla="*/ 8192 w 4"/>
                    <a:gd name="T7" fmla="*/ 0 h 45"/>
                    <a:gd name="T8" fmla="*/ 614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78" name="Freeform 69">
                  <a:extLst>
                    <a:ext uri="{FF2B5EF4-FFF2-40B4-BE49-F238E27FC236}">
                      <a16:creationId xmlns:a16="http://schemas.microsoft.com/office/drawing/2014/main" id="{05B4ED3A-2F51-2102-8364-934DB8089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4336 w 13"/>
                    <a:gd name="T3" fmla="*/ 0 h 15"/>
                    <a:gd name="T4" fmla="*/ 26624 w 13"/>
                    <a:gd name="T5" fmla="*/ 0 h 15"/>
                    <a:gd name="T6" fmla="*/ 26624 w 13"/>
                    <a:gd name="T7" fmla="*/ 10181 h 15"/>
                    <a:gd name="T8" fmla="*/ 26624 w 13"/>
                    <a:gd name="T9" fmla="*/ 21093 h 15"/>
                    <a:gd name="T10" fmla="*/ 14336 w 13"/>
                    <a:gd name="T11" fmla="*/ 21093 h 15"/>
                    <a:gd name="T12" fmla="*/ 0 w 13"/>
                    <a:gd name="T13" fmla="*/ 21093 h 15"/>
                    <a:gd name="T14" fmla="*/ 0 w 13"/>
                    <a:gd name="T15" fmla="*/ 10181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b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115" name="AutoShape 70">
                <a:extLst>
                  <a:ext uri="{FF2B5EF4-FFF2-40B4-BE49-F238E27FC236}">
                    <a16:creationId xmlns:a16="http://schemas.microsoft.com/office/drawing/2014/main" id="{4E11E158-9440-0C2A-7982-2537775C5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50" b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15401" name="Object 2">
              <a:extLst>
                <a:ext uri="{FF2B5EF4-FFF2-40B4-BE49-F238E27FC236}">
                  <a16:creationId xmlns:a16="http://schemas.microsoft.com/office/drawing/2014/main" id="{127DF030-F2DF-3334-E8D9-C43DA08399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6" y="-485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655320" imgH="5279136" progId="CorelDRAW.Graphic.11">
                    <p:embed/>
                  </p:oleObj>
                </mc:Choice>
                <mc:Fallback>
                  <p:oleObj name="CorelDRAW" r:id="rId4" imgW="655320" imgH="5279136" progId="CorelDRAW.Graphic.11">
                    <p:embed/>
                    <p:pic>
                      <p:nvPicPr>
                        <p:cNvPr id="15401" name="Object 2">
                          <a:extLst>
                            <a:ext uri="{FF2B5EF4-FFF2-40B4-BE49-F238E27FC236}">
                              <a16:creationId xmlns:a16="http://schemas.microsoft.com/office/drawing/2014/main" id="{127DF030-F2DF-3334-E8D9-C43DA08399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-485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3">
            <a:extLst>
              <a:ext uri="{FF2B5EF4-FFF2-40B4-BE49-F238E27FC236}">
                <a16:creationId xmlns:a16="http://schemas.microsoft.com/office/drawing/2014/main" id="{B9A1A40F-A1DA-217D-204D-1E30B5D3F327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1706563"/>
            <a:ext cx="1644650" cy="708025"/>
            <a:chOff x="2012" y="634"/>
            <a:chExt cx="1048" cy="272"/>
          </a:xfrm>
        </p:grpSpPr>
        <p:grpSp>
          <p:nvGrpSpPr>
            <p:cNvPr id="15367" name="Group 74">
              <a:extLst>
                <a:ext uri="{FF2B5EF4-FFF2-40B4-BE49-F238E27FC236}">
                  <a16:creationId xmlns:a16="http://schemas.microsoft.com/office/drawing/2014/main" id="{FC59F173-C992-ED2F-FACF-2BEA77A02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3081" name="Freeform 75">
                <a:extLst>
                  <a:ext uri="{FF2B5EF4-FFF2-40B4-BE49-F238E27FC236}">
                    <a16:creationId xmlns:a16="http://schemas.microsoft.com/office/drawing/2014/main" id="{9CDFDE95-8FAA-D367-2F48-6F01961CB5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34059 w 535"/>
                  <a:gd name="T1" fmla="*/ 0 h 103"/>
                  <a:gd name="T2" fmla="*/ 837938 w 535"/>
                  <a:gd name="T3" fmla="*/ 0 h 103"/>
                  <a:gd name="T4" fmla="*/ 872008 w 535"/>
                  <a:gd name="T5" fmla="*/ 14341 h 103"/>
                  <a:gd name="T6" fmla="*/ 872008 w 535"/>
                  <a:gd name="T7" fmla="*/ 146574 h 103"/>
                  <a:gd name="T8" fmla="*/ 837938 w 535"/>
                  <a:gd name="T9" fmla="*/ 160944 h 103"/>
                  <a:gd name="T10" fmla="*/ 34059 w 535"/>
                  <a:gd name="T11" fmla="*/ 160944 h 103"/>
                  <a:gd name="T12" fmla="*/ 0 w 535"/>
                  <a:gd name="T13" fmla="*/ 146574 h 103"/>
                  <a:gd name="T14" fmla="*/ 0 w 535"/>
                  <a:gd name="T15" fmla="*/ 14341 h 103"/>
                  <a:gd name="T16" fmla="*/ 34059 w 535"/>
                  <a:gd name="T17" fmla="*/ 0 h 103"/>
                  <a:gd name="T18" fmla="*/ 39048 w 535"/>
                  <a:gd name="T19" fmla="*/ 6452 h 103"/>
                  <a:gd name="T20" fmla="*/ 832751 w 535"/>
                  <a:gd name="T21" fmla="*/ 6452 h 103"/>
                  <a:gd name="T22" fmla="*/ 853540 w 535"/>
                  <a:gd name="T23" fmla="*/ 15971 h 103"/>
                  <a:gd name="T24" fmla="*/ 853540 w 535"/>
                  <a:gd name="T25" fmla="*/ 146574 h 103"/>
                  <a:gd name="T26" fmla="*/ 832751 w 535"/>
                  <a:gd name="T27" fmla="*/ 154752 h 103"/>
                  <a:gd name="T28" fmla="*/ 39048 w 535"/>
                  <a:gd name="T29" fmla="*/ 154752 h 103"/>
                  <a:gd name="T30" fmla="*/ 18257 w 535"/>
                  <a:gd name="T31" fmla="*/ 146574 h 103"/>
                  <a:gd name="T32" fmla="*/ 18257 w 535"/>
                  <a:gd name="T33" fmla="*/ 15971 h 103"/>
                  <a:gd name="T34" fmla="*/ 39048 w 535"/>
                  <a:gd name="T35" fmla="*/ 6452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2" name="Freeform 76">
                <a:extLst>
                  <a:ext uri="{FF2B5EF4-FFF2-40B4-BE49-F238E27FC236}">
                    <a16:creationId xmlns:a16="http://schemas.microsoft.com/office/drawing/2014/main" id="{03EAA029-212B-8E08-0A2C-DC1E1A46B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1526"/>
                <a:ext cx="998" cy="186"/>
              </a:xfrm>
              <a:custGeom>
                <a:avLst/>
                <a:gdLst>
                  <a:gd name="T0" fmla="*/ 20677 w 513"/>
                  <a:gd name="T1" fmla="*/ 0 h 95"/>
                  <a:gd name="T2" fmla="*/ 807124 w 513"/>
                  <a:gd name="T3" fmla="*/ 0 h 95"/>
                  <a:gd name="T4" fmla="*/ 827805 w 513"/>
                  <a:gd name="T5" fmla="*/ 9697 h 95"/>
                  <a:gd name="T6" fmla="*/ 827805 w 513"/>
                  <a:gd name="T7" fmla="*/ 145783 h 95"/>
                  <a:gd name="T8" fmla="*/ 807124 w 513"/>
                  <a:gd name="T9" fmla="*/ 153955 h 95"/>
                  <a:gd name="T10" fmla="*/ 20677 w 513"/>
                  <a:gd name="T11" fmla="*/ 153955 h 95"/>
                  <a:gd name="T12" fmla="*/ 0 w 513"/>
                  <a:gd name="T13" fmla="*/ 145783 h 95"/>
                  <a:gd name="T14" fmla="*/ 0 w 513"/>
                  <a:gd name="T15" fmla="*/ 9697 h 95"/>
                  <a:gd name="T16" fmla="*/ 20677 w 513"/>
                  <a:gd name="T17" fmla="*/ 0 h 95"/>
                  <a:gd name="T18" fmla="*/ 20677 w 513"/>
                  <a:gd name="T19" fmla="*/ 0 h 95"/>
                  <a:gd name="T20" fmla="*/ 807124 w 513"/>
                  <a:gd name="T21" fmla="*/ 0 h 95"/>
                  <a:gd name="T22" fmla="*/ 827805 w 513"/>
                  <a:gd name="T23" fmla="*/ 9697 h 95"/>
                  <a:gd name="T24" fmla="*/ 827805 w 513"/>
                  <a:gd name="T25" fmla="*/ 145783 h 95"/>
                  <a:gd name="T26" fmla="*/ 807124 w 513"/>
                  <a:gd name="T27" fmla="*/ 153955 h 95"/>
                  <a:gd name="T28" fmla="*/ 20677 w 513"/>
                  <a:gd name="T29" fmla="*/ 153955 h 95"/>
                  <a:gd name="T30" fmla="*/ 0 w 513"/>
                  <a:gd name="T31" fmla="*/ 145783 h 95"/>
                  <a:gd name="T32" fmla="*/ 0 w 513"/>
                  <a:gd name="T33" fmla="*/ 9697 h 95"/>
                  <a:gd name="T34" fmla="*/ 20677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3" name="Freeform 77">
                <a:extLst>
                  <a:ext uri="{FF2B5EF4-FFF2-40B4-BE49-F238E27FC236}">
                    <a16:creationId xmlns:a16="http://schemas.microsoft.com/office/drawing/2014/main" id="{0DEF2920-8DBC-AB5F-EBBF-E7832B54C7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30541 w 529"/>
                  <a:gd name="T1" fmla="*/ 0 h 100"/>
                  <a:gd name="T2" fmla="*/ 830427 w 529"/>
                  <a:gd name="T3" fmla="*/ 0 h 100"/>
                  <a:gd name="T4" fmla="*/ 859941 w 529"/>
                  <a:gd name="T5" fmla="*/ 13342 h 100"/>
                  <a:gd name="T6" fmla="*/ 859941 w 529"/>
                  <a:gd name="T7" fmla="*/ 150710 h 100"/>
                  <a:gd name="T8" fmla="*/ 830427 w 529"/>
                  <a:gd name="T9" fmla="*/ 164001 h 100"/>
                  <a:gd name="T10" fmla="*/ 30541 w 529"/>
                  <a:gd name="T11" fmla="*/ 164001 h 100"/>
                  <a:gd name="T12" fmla="*/ 0 w 529"/>
                  <a:gd name="T13" fmla="*/ 150710 h 100"/>
                  <a:gd name="T14" fmla="*/ 0 w 529"/>
                  <a:gd name="T15" fmla="*/ 13342 h 100"/>
                  <a:gd name="T16" fmla="*/ 30541 w 529"/>
                  <a:gd name="T17" fmla="*/ 0 h 100"/>
                  <a:gd name="T18" fmla="*/ 33904 w 529"/>
                  <a:gd name="T19" fmla="*/ 3473 h 100"/>
                  <a:gd name="T20" fmla="*/ 825913 w 529"/>
                  <a:gd name="T21" fmla="*/ 3473 h 100"/>
                  <a:gd name="T22" fmla="*/ 846682 w 529"/>
                  <a:gd name="T23" fmla="*/ 13342 h 100"/>
                  <a:gd name="T24" fmla="*/ 846682 w 529"/>
                  <a:gd name="T25" fmla="*/ 150710 h 100"/>
                  <a:gd name="T26" fmla="*/ 825913 w 529"/>
                  <a:gd name="T27" fmla="*/ 158797 h 100"/>
                  <a:gd name="T28" fmla="*/ 33904 w 529"/>
                  <a:gd name="T29" fmla="*/ 158797 h 100"/>
                  <a:gd name="T30" fmla="*/ 13137 w 529"/>
                  <a:gd name="T31" fmla="*/ 150710 h 100"/>
                  <a:gd name="T32" fmla="*/ 13137 w 529"/>
                  <a:gd name="T33" fmla="*/ 13342 h 100"/>
                  <a:gd name="T34" fmla="*/ 33904 w 529"/>
                  <a:gd name="T35" fmla="*/ 3473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72" name="Rectangle 78">
                <a:extLst>
                  <a:ext uri="{FF2B5EF4-FFF2-40B4-BE49-F238E27FC236}">
                    <a16:creationId xmlns:a16="http://schemas.microsoft.com/office/drawing/2014/main" id="{DE07A98A-69F7-88F9-B2EA-2BF5A30B8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3" name="Rectangle 79">
                <a:extLst>
                  <a:ext uri="{FF2B5EF4-FFF2-40B4-BE49-F238E27FC236}">
                    <a16:creationId xmlns:a16="http://schemas.microsoft.com/office/drawing/2014/main" id="{E0D6079F-5C5F-179C-6779-8844B5EC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6" cy="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4" name="Rectangle 80">
                <a:extLst>
                  <a:ext uri="{FF2B5EF4-FFF2-40B4-BE49-F238E27FC236}">
                    <a16:creationId xmlns:a16="http://schemas.microsoft.com/office/drawing/2014/main" id="{C120A968-E1A7-BE41-E3FD-41421FF88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0" cy="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15375" name="Rectangle 81">
                <a:extLst>
                  <a:ext uri="{FF2B5EF4-FFF2-40B4-BE49-F238E27FC236}">
                    <a16:creationId xmlns:a16="http://schemas.microsoft.com/office/drawing/2014/main" id="{D7333010-A156-884B-62B3-F1F2FB5EA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6858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500" b="0">
                  <a:solidFill>
                    <a:srgbClr val="000000"/>
                  </a:solidFill>
                  <a:latin typeface=".VnTime" pitchFamily="34" charset="0"/>
                </a:endParaRPr>
              </a:p>
            </p:txBody>
          </p:sp>
          <p:sp>
            <p:nvSpPr>
              <p:cNvPr id="3088" name="Freeform 82">
                <a:extLst>
                  <a:ext uri="{FF2B5EF4-FFF2-40B4-BE49-F238E27FC236}">
                    <a16:creationId xmlns:a16="http://schemas.microsoft.com/office/drawing/2014/main" id="{3875DCA5-6C4C-CF33-84B3-A5368B0B6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27656 w 25"/>
                  <a:gd name="T1" fmla="*/ 0 h 7"/>
                  <a:gd name="T2" fmla="*/ 0 w 25"/>
                  <a:gd name="T3" fmla="*/ 14336 h 7"/>
                  <a:gd name="T4" fmla="*/ 6807 w 25"/>
                  <a:gd name="T5" fmla="*/ 14336 h 7"/>
                  <a:gd name="T6" fmla="*/ 27656 w 25"/>
                  <a:gd name="T7" fmla="*/ 2048 h 7"/>
                  <a:gd name="T8" fmla="*/ 27656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89" name="Freeform 83">
                <a:extLst>
                  <a:ext uri="{FF2B5EF4-FFF2-40B4-BE49-F238E27FC236}">
                    <a16:creationId xmlns:a16="http://schemas.microsoft.com/office/drawing/2014/main" id="{C1BD726F-8D13-7CD3-1AB1-585BB5183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29733 w 21"/>
                  <a:gd name="T3" fmla="*/ 16384 h 9"/>
                  <a:gd name="T4" fmla="*/ 23495 w 21"/>
                  <a:gd name="T5" fmla="*/ 16384 h 9"/>
                  <a:gd name="T6" fmla="*/ 1726 w 21"/>
                  <a:gd name="T7" fmla="*/ 2048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0" name="Freeform 84">
                <a:extLst>
                  <a:ext uri="{FF2B5EF4-FFF2-40B4-BE49-F238E27FC236}">
                    <a16:creationId xmlns:a16="http://schemas.microsoft.com/office/drawing/2014/main" id="{701A22C2-9A12-E7AA-D2EC-A9B867E4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30509 w 24"/>
                  <a:gd name="T1" fmla="*/ 0 h 8"/>
                  <a:gd name="T2" fmla="*/ 0 w 24"/>
                  <a:gd name="T3" fmla="*/ 5959 h 8"/>
                  <a:gd name="T4" fmla="*/ 0 w 24"/>
                  <a:gd name="T5" fmla="*/ 7896 h 8"/>
                  <a:gd name="T6" fmla="*/ 38981 w 24"/>
                  <a:gd name="T7" fmla="*/ 0 h 8"/>
                  <a:gd name="T8" fmla="*/ 30509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1" name="Freeform 85">
                <a:extLst>
                  <a:ext uri="{FF2B5EF4-FFF2-40B4-BE49-F238E27FC236}">
                    <a16:creationId xmlns:a16="http://schemas.microsoft.com/office/drawing/2014/main" id="{D7CF9458-5412-095E-593C-2D86CD383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29006 w 19"/>
                  <a:gd name="T3" fmla="*/ 6411 h 7"/>
                  <a:gd name="T4" fmla="*/ 29006 w 19"/>
                  <a:gd name="T5" fmla="*/ 4507 h 7"/>
                  <a:gd name="T6" fmla="*/ 6385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2" name="Freeform 86">
                <a:extLst>
                  <a:ext uri="{FF2B5EF4-FFF2-40B4-BE49-F238E27FC236}">
                    <a16:creationId xmlns:a16="http://schemas.microsoft.com/office/drawing/2014/main" id="{B3C6D029-2D08-4ACC-9890-285784136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38981 h 24"/>
                  <a:gd name="T2" fmla="*/ 32968 w 21"/>
                  <a:gd name="T3" fmla="*/ 38981 h 24"/>
                  <a:gd name="T4" fmla="*/ 32968 w 21"/>
                  <a:gd name="T5" fmla="*/ 0 h 24"/>
                  <a:gd name="T6" fmla="*/ 0 w 21"/>
                  <a:gd name="T7" fmla="*/ 0 h 24"/>
                  <a:gd name="T8" fmla="*/ 0 w 21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3" name="Freeform 87">
                <a:extLst>
                  <a:ext uri="{FF2B5EF4-FFF2-40B4-BE49-F238E27FC236}">
                    <a16:creationId xmlns:a16="http://schemas.microsoft.com/office/drawing/2014/main" id="{F8B67027-AE62-22B3-17C6-FB4C2D40F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2589 w 6"/>
                  <a:gd name="T1" fmla="*/ 20480 h 10"/>
                  <a:gd name="T2" fmla="*/ 2589 w 6"/>
                  <a:gd name="T3" fmla="*/ 10240 h 10"/>
                  <a:gd name="T4" fmla="*/ 4747 w 6"/>
                  <a:gd name="T5" fmla="*/ 10240 h 10"/>
                  <a:gd name="T6" fmla="*/ 2589 w 6"/>
                  <a:gd name="T7" fmla="*/ 10240 h 10"/>
                  <a:gd name="T8" fmla="*/ 2589 w 6"/>
                  <a:gd name="T9" fmla="*/ 0 h 10"/>
                  <a:gd name="T10" fmla="*/ 2589 w 6"/>
                  <a:gd name="T11" fmla="*/ 10240 h 10"/>
                  <a:gd name="T12" fmla="*/ 0 w 6"/>
                  <a:gd name="T13" fmla="*/ 10240 h 10"/>
                  <a:gd name="T14" fmla="*/ 2589 w 6"/>
                  <a:gd name="T15" fmla="*/ 10240 h 10"/>
                  <a:gd name="T16" fmla="*/ 2589 w 6"/>
                  <a:gd name="T17" fmla="*/ 20480 h 10"/>
                  <a:gd name="T18" fmla="*/ 2589 w 6"/>
                  <a:gd name="T19" fmla="*/ 16384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4" name="Freeform 88">
                <a:extLst>
                  <a:ext uri="{FF2B5EF4-FFF2-40B4-BE49-F238E27FC236}">
                    <a16:creationId xmlns:a16="http://schemas.microsoft.com/office/drawing/2014/main" id="{B9B56DD9-5834-BC1C-58F9-3FB2B105F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1393 w 5"/>
                  <a:gd name="T1" fmla="*/ 18432 h 9"/>
                  <a:gd name="T2" fmla="*/ 1773 w 5"/>
                  <a:gd name="T3" fmla="*/ 8192 h 9"/>
                  <a:gd name="T4" fmla="*/ 3191 w 5"/>
                  <a:gd name="T5" fmla="*/ 8192 h 9"/>
                  <a:gd name="T6" fmla="*/ 1773 w 5"/>
                  <a:gd name="T7" fmla="*/ 8192 h 9"/>
                  <a:gd name="T8" fmla="*/ 1393 w 5"/>
                  <a:gd name="T9" fmla="*/ 0 h 9"/>
                  <a:gd name="T10" fmla="*/ 1393 w 5"/>
                  <a:gd name="T11" fmla="*/ 8192 h 9"/>
                  <a:gd name="T12" fmla="*/ 0 w 5"/>
                  <a:gd name="T13" fmla="*/ 8192 h 9"/>
                  <a:gd name="T14" fmla="*/ 1393 w 5"/>
                  <a:gd name="T15" fmla="*/ 8192 h 9"/>
                  <a:gd name="T16" fmla="*/ 1393 w 5"/>
                  <a:gd name="T17" fmla="*/ 18432 h 9"/>
                  <a:gd name="T18" fmla="*/ 1393 w 5"/>
                  <a:gd name="T19" fmla="*/ 1228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5" name="Freeform 89">
                <a:extLst>
                  <a:ext uri="{FF2B5EF4-FFF2-40B4-BE49-F238E27FC236}">
                    <a16:creationId xmlns:a16="http://schemas.microsoft.com/office/drawing/2014/main" id="{0C587E2F-7079-1C3C-DA6E-7C35F1B45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4096 w 2"/>
                  <a:gd name="T1" fmla="*/ 38981 h 24"/>
                  <a:gd name="T2" fmla="*/ 4096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6" name="Freeform 90">
                <a:extLst>
                  <a:ext uri="{FF2B5EF4-FFF2-40B4-BE49-F238E27FC236}">
                    <a16:creationId xmlns:a16="http://schemas.microsoft.com/office/drawing/2014/main" id="{E5D7A032-3FF2-24C9-29B5-FFA62D11D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38981 h 24"/>
                  <a:gd name="T2" fmla="*/ 2048 w 1"/>
                  <a:gd name="T3" fmla="*/ 35712 h 24"/>
                  <a:gd name="T4" fmla="*/ 0 w 1"/>
                  <a:gd name="T5" fmla="*/ 33903 h 24"/>
                  <a:gd name="T6" fmla="*/ 0 w 1"/>
                  <a:gd name="T7" fmla="*/ 3425 h 24"/>
                  <a:gd name="T8" fmla="*/ 2048 w 1"/>
                  <a:gd name="T9" fmla="*/ 3425 h 24"/>
                  <a:gd name="T10" fmla="*/ 0 w 1"/>
                  <a:gd name="T11" fmla="*/ 0 h 24"/>
                  <a:gd name="T12" fmla="*/ 0 w 1"/>
                  <a:gd name="T13" fmla="*/ 19905 h 24"/>
                  <a:gd name="T14" fmla="*/ 0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7" name="Freeform 91">
                <a:extLst>
                  <a:ext uri="{FF2B5EF4-FFF2-40B4-BE49-F238E27FC236}">
                    <a16:creationId xmlns:a16="http://schemas.microsoft.com/office/drawing/2014/main" id="{C8A475BE-35B5-7B3B-C3D3-671518967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2048 w 1"/>
                  <a:gd name="T1" fmla="*/ 3425 h 24"/>
                  <a:gd name="T2" fmla="*/ 2048 w 1"/>
                  <a:gd name="T3" fmla="*/ 3425 h 24"/>
                  <a:gd name="T4" fmla="*/ 2048 w 1"/>
                  <a:gd name="T5" fmla="*/ 3425 h 24"/>
                  <a:gd name="T6" fmla="*/ 0 w 1"/>
                  <a:gd name="T7" fmla="*/ 0 h 24"/>
                  <a:gd name="T8" fmla="*/ 0 w 1"/>
                  <a:gd name="T9" fmla="*/ 19905 h 24"/>
                  <a:gd name="T10" fmla="*/ 0 w 1"/>
                  <a:gd name="T11" fmla="*/ 38981 h 24"/>
                  <a:gd name="T12" fmla="*/ 2048 w 1"/>
                  <a:gd name="T13" fmla="*/ 35712 h 24"/>
                  <a:gd name="T14" fmla="*/ 0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8" name="Freeform 92">
                <a:extLst>
                  <a:ext uri="{FF2B5EF4-FFF2-40B4-BE49-F238E27FC236}">
                    <a16:creationId xmlns:a16="http://schemas.microsoft.com/office/drawing/2014/main" id="{47FC1145-3BAD-0862-4972-FF56EB428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2048 w 1"/>
                  <a:gd name="T1" fmla="*/ 0 h 20"/>
                  <a:gd name="T2" fmla="*/ 2048 w 1"/>
                  <a:gd name="T3" fmla="*/ 0 h 20"/>
                  <a:gd name="T4" fmla="*/ 0 w 1"/>
                  <a:gd name="T5" fmla="*/ 15906 h 20"/>
                  <a:gd name="T6" fmla="*/ 2048 w 1"/>
                  <a:gd name="T7" fmla="*/ 31017 h 20"/>
                  <a:gd name="T8" fmla="*/ 2048 w 1"/>
                  <a:gd name="T9" fmla="*/ 292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99" name="Freeform 93">
                <a:extLst>
                  <a:ext uri="{FF2B5EF4-FFF2-40B4-BE49-F238E27FC236}">
                    <a16:creationId xmlns:a16="http://schemas.microsoft.com/office/drawing/2014/main" id="{E31F96C2-155A-53CC-344A-419599A29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2048 w 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0" name="Freeform 94">
                <a:extLst>
                  <a:ext uri="{FF2B5EF4-FFF2-40B4-BE49-F238E27FC236}">
                    <a16:creationId xmlns:a16="http://schemas.microsoft.com/office/drawing/2014/main" id="{1A4B22AE-2E7D-59CE-D255-1F6CBC7D4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2048 w 1"/>
                  <a:gd name="T1" fmla="*/ 38981 h 24"/>
                  <a:gd name="T2" fmla="*/ 2048 w 1"/>
                  <a:gd name="T3" fmla="*/ 0 h 24"/>
                  <a:gd name="T4" fmla="*/ 2048 w 1"/>
                  <a:gd name="T5" fmla="*/ 0 h 24"/>
                  <a:gd name="T6" fmla="*/ 2048 w 1"/>
                  <a:gd name="T7" fmla="*/ 3898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1" name="Freeform 95">
                <a:extLst>
                  <a:ext uri="{FF2B5EF4-FFF2-40B4-BE49-F238E27FC236}">
                    <a16:creationId xmlns:a16="http://schemas.microsoft.com/office/drawing/2014/main" id="{3B1E3494-1FE2-F4AF-4AA5-BDD115A95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34816 h 17"/>
                  <a:gd name="T2" fmla="*/ 8192 w 7"/>
                  <a:gd name="T3" fmla="*/ 34816 h 17"/>
                  <a:gd name="T4" fmla="*/ 14336 w 7"/>
                  <a:gd name="T5" fmla="*/ 34816 h 17"/>
                  <a:gd name="T6" fmla="*/ 14336 w 7"/>
                  <a:gd name="T7" fmla="*/ 18432 h 17"/>
                  <a:gd name="T8" fmla="*/ 14336 w 7"/>
                  <a:gd name="T9" fmla="*/ 0 h 17"/>
                  <a:gd name="T10" fmla="*/ 8192 w 7"/>
                  <a:gd name="T11" fmla="*/ 0 h 17"/>
                  <a:gd name="T12" fmla="*/ 0 w 7"/>
                  <a:gd name="T13" fmla="*/ 0 h 17"/>
                  <a:gd name="T14" fmla="*/ 0 w 7"/>
                  <a:gd name="T15" fmla="*/ 18432 h 17"/>
                  <a:gd name="T16" fmla="*/ 0 w 7"/>
                  <a:gd name="T17" fmla="*/ 348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2" name="Freeform 96">
                <a:extLst>
                  <a:ext uri="{FF2B5EF4-FFF2-40B4-BE49-F238E27FC236}">
                    <a16:creationId xmlns:a16="http://schemas.microsoft.com/office/drawing/2014/main" id="{DAFB3AFF-5203-D47E-A638-C92E1C93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1738 w 22"/>
                  <a:gd name="T1" fmla="*/ 38981 h 24"/>
                  <a:gd name="T2" fmla="*/ 34967 w 22"/>
                  <a:gd name="T3" fmla="*/ 38981 h 24"/>
                  <a:gd name="T4" fmla="*/ 34967 w 22"/>
                  <a:gd name="T5" fmla="*/ 0 h 24"/>
                  <a:gd name="T6" fmla="*/ 1738 w 22"/>
                  <a:gd name="T7" fmla="*/ 0 h 24"/>
                  <a:gd name="T8" fmla="*/ 1738 w 2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3" name="Freeform 97">
                <a:extLst>
                  <a:ext uri="{FF2B5EF4-FFF2-40B4-BE49-F238E27FC236}">
                    <a16:creationId xmlns:a16="http://schemas.microsoft.com/office/drawing/2014/main" id="{FB751BCB-8696-2F2C-EB50-52AFBEF4A5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6144 w 6"/>
                  <a:gd name="T1" fmla="*/ 20480 h 10"/>
                  <a:gd name="T2" fmla="*/ 6144 w 6"/>
                  <a:gd name="T3" fmla="*/ 10240 h 10"/>
                  <a:gd name="T4" fmla="*/ 12288 w 6"/>
                  <a:gd name="T5" fmla="*/ 10240 h 10"/>
                  <a:gd name="T6" fmla="*/ 6144 w 6"/>
                  <a:gd name="T7" fmla="*/ 10240 h 10"/>
                  <a:gd name="T8" fmla="*/ 6144 w 6"/>
                  <a:gd name="T9" fmla="*/ 0 h 10"/>
                  <a:gd name="T10" fmla="*/ 4096 w 6"/>
                  <a:gd name="T11" fmla="*/ 10240 h 10"/>
                  <a:gd name="T12" fmla="*/ 0 w 6"/>
                  <a:gd name="T13" fmla="*/ 10240 h 10"/>
                  <a:gd name="T14" fmla="*/ 4096 w 6"/>
                  <a:gd name="T15" fmla="*/ 10240 h 10"/>
                  <a:gd name="T16" fmla="*/ 6144 w 6"/>
                  <a:gd name="T17" fmla="*/ 20480 h 10"/>
                  <a:gd name="T18" fmla="*/ 6144 w 6"/>
                  <a:gd name="T19" fmla="*/ 16384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4" name="Freeform 98">
                <a:extLst>
                  <a:ext uri="{FF2B5EF4-FFF2-40B4-BE49-F238E27FC236}">
                    <a16:creationId xmlns:a16="http://schemas.microsoft.com/office/drawing/2014/main" id="{A31566BE-7FED-8305-C80C-8D7CB437C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6144 w 6"/>
                  <a:gd name="T1" fmla="*/ 18432 h 9"/>
                  <a:gd name="T2" fmla="*/ 6144 w 6"/>
                  <a:gd name="T3" fmla="*/ 8192 h 9"/>
                  <a:gd name="T4" fmla="*/ 12288 w 6"/>
                  <a:gd name="T5" fmla="*/ 8192 h 9"/>
                  <a:gd name="T6" fmla="*/ 6144 w 6"/>
                  <a:gd name="T7" fmla="*/ 8192 h 9"/>
                  <a:gd name="T8" fmla="*/ 6144 w 6"/>
                  <a:gd name="T9" fmla="*/ 0 h 9"/>
                  <a:gd name="T10" fmla="*/ 6144 w 6"/>
                  <a:gd name="T11" fmla="*/ 8192 h 9"/>
                  <a:gd name="T12" fmla="*/ 0 w 6"/>
                  <a:gd name="T13" fmla="*/ 8192 h 9"/>
                  <a:gd name="T14" fmla="*/ 6144 w 6"/>
                  <a:gd name="T15" fmla="*/ 8192 h 9"/>
                  <a:gd name="T16" fmla="*/ 6144 w 6"/>
                  <a:gd name="T17" fmla="*/ 18432 h 9"/>
                  <a:gd name="T18" fmla="*/ 6144 w 6"/>
                  <a:gd name="T19" fmla="*/ 12288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5" name="Freeform 99">
                <a:extLst>
                  <a:ext uri="{FF2B5EF4-FFF2-40B4-BE49-F238E27FC236}">
                    <a16:creationId xmlns:a16="http://schemas.microsoft.com/office/drawing/2014/main" id="{32955A82-4BD3-E961-CA9E-DADF86FE4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2048 w 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6" name="Freeform 100">
                <a:extLst>
                  <a:ext uri="{FF2B5EF4-FFF2-40B4-BE49-F238E27FC236}">
                    <a16:creationId xmlns:a16="http://schemas.microsoft.com/office/drawing/2014/main" id="{8D6D3F47-5542-F433-8749-0C0044E6A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048 w 1"/>
                  <a:gd name="T1" fmla="*/ 38981 h 24"/>
                  <a:gd name="T2" fmla="*/ 2048 w 1"/>
                  <a:gd name="T3" fmla="*/ 35712 h 24"/>
                  <a:gd name="T4" fmla="*/ 2048 w 1"/>
                  <a:gd name="T5" fmla="*/ 33903 h 24"/>
                  <a:gd name="T6" fmla="*/ 2048 w 1"/>
                  <a:gd name="T7" fmla="*/ 3425 h 24"/>
                  <a:gd name="T8" fmla="*/ 2048 w 1"/>
                  <a:gd name="T9" fmla="*/ 3425 h 24"/>
                  <a:gd name="T10" fmla="*/ 2048 w 1"/>
                  <a:gd name="T11" fmla="*/ 0 h 24"/>
                  <a:gd name="T12" fmla="*/ 0 w 1"/>
                  <a:gd name="T13" fmla="*/ 19905 h 24"/>
                  <a:gd name="T14" fmla="*/ 2048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7" name="Freeform 101">
                <a:extLst>
                  <a:ext uri="{FF2B5EF4-FFF2-40B4-BE49-F238E27FC236}">
                    <a16:creationId xmlns:a16="http://schemas.microsoft.com/office/drawing/2014/main" id="{6ED2EE47-9CE7-38BF-1034-EAF1184BED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2048 w 1"/>
                  <a:gd name="T1" fmla="*/ 3425 h 24"/>
                  <a:gd name="T2" fmla="*/ 2048 w 1"/>
                  <a:gd name="T3" fmla="*/ 3425 h 24"/>
                  <a:gd name="T4" fmla="*/ 2048 w 1"/>
                  <a:gd name="T5" fmla="*/ 3425 h 24"/>
                  <a:gd name="T6" fmla="*/ 2048 w 1"/>
                  <a:gd name="T7" fmla="*/ 0 h 24"/>
                  <a:gd name="T8" fmla="*/ 0 w 1"/>
                  <a:gd name="T9" fmla="*/ 19905 h 24"/>
                  <a:gd name="T10" fmla="*/ 2048 w 1"/>
                  <a:gd name="T11" fmla="*/ 38981 h 24"/>
                  <a:gd name="T12" fmla="*/ 2048 w 1"/>
                  <a:gd name="T13" fmla="*/ 35712 h 24"/>
                  <a:gd name="T14" fmla="*/ 2048 w 1"/>
                  <a:gd name="T15" fmla="*/ 38981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8" name="Freeform 102">
                <a:extLst>
                  <a:ext uri="{FF2B5EF4-FFF2-40B4-BE49-F238E27FC236}">
                    <a16:creationId xmlns:a16="http://schemas.microsoft.com/office/drawing/2014/main" id="{DEEBC711-652A-517F-40E2-841A62A94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748"/>
                <a:ext cx="1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15906 h 20"/>
                  <a:gd name="T6" fmla="*/ 0 w 1"/>
                  <a:gd name="T7" fmla="*/ 31017 h 20"/>
                  <a:gd name="T8" fmla="*/ 0 w 1"/>
                  <a:gd name="T9" fmla="*/ 292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09" name="Freeform 103">
                <a:extLst>
                  <a:ext uri="{FF2B5EF4-FFF2-40B4-BE49-F238E27FC236}">
                    <a16:creationId xmlns:a16="http://schemas.microsoft.com/office/drawing/2014/main" id="{72A7BA90-B7B5-25D9-B7A3-4D8F93172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2048 w 2"/>
                  <a:gd name="T7" fmla="*/ 3898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0" name="Freeform 104">
                <a:extLst>
                  <a:ext uri="{FF2B5EF4-FFF2-40B4-BE49-F238E27FC236}">
                    <a16:creationId xmlns:a16="http://schemas.microsoft.com/office/drawing/2014/main" id="{9A7E7F36-FD23-D8FC-D3A7-3AA20056F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2048 w 2"/>
                  <a:gd name="T1" fmla="*/ 38981 h 24"/>
                  <a:gd name="T2" fmla="*/ 2048 w 2"/>
                  <a:gd name="T3" fmla="*/ 0 h 24"/>
                  <a:gd name="T4" fmla="*/ 4096 w 2"/>
                  <a:gd name="T5" fmla="*/ 0 h 24"/>
                  <a:gd name="T6" fmla="*/ 4096 w 2"/>
                  <a:gd name="T7" fmla="*/ 38981 h 24"/>
                  <a:gd name="T8" fmla="*/ 2048 w 2"/>
                  <a:gd name="T9" fmla="*/ 3898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11" name="Freeform 105">
                <a:extLst>
                  <a:ext uri="{FF2B5EF4-FFF2-40B4-BE49-F238E27FC236}">
                    <a16:creationId xmlns:a16="http://schemas.microsoft.com/office/drawing/2014/main" id="{B110CDD7-416A-9FE9-21EF-C85E679A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34816 h 17"/>
                  <a:gd name="T2" fmla="*/ 2832 w 7"/>
                  <a:gd name="T3" fmla="*/ 34816 h 17"/>
                  <a:gd name="T4" fmla="*/ 6411 w 7"/>
                  <a:gd name="T5" fmla="*/ 34816 h 17"/>
                  <a:gd name="T6" fmla="*/ 6411 w 7"/>
                  <a:gd name="T7" fmla="*/ 18432 h 17"/>
                  <a:gd name="T8" fmla="*/ 6411 w 7"/>
                  <a:gd name="T9" fmla="*/ 0 h 17"/>
                  <a:gd name="T10" fmla="*/ 2832 w 7"/>
                  <a:gd name="T11" fmla="*/ 0 h 17"/>
                  <a:gd name="T12" fmla="*/ 0 w 7"/>
                  <a:gd name="T13" fmla="*/ 0 h 17"/>
                  <a:gd name="T14" fmla="*/ 0 w 7"/>
                  <a:gd name="T15" fmla="*/ 18432 h 17"/>
                  <a:gd name="T16" fmla="*/ 0 w 7"/>
                  <a:gd name="T17" fmla="*/ 348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5368" name="AutoShape 106">
              <a:extLst>
                <a:ext uri="{FF2B5EF4-FFF2-40B4-BE49-F238E27FC236}">
                  <a16:creationId xmlns:a16="http://schemas.microsoft.com/office/drawing/2014/main" id="{11435A4A-43DF-DECB-2C80-7E0798563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644"/>
              <a:ext cx="1008" cy="186"/>
            </a:xfrm>
            <a:prstGeom prst="roundRect">
              <a:avLst>
                <a:gd name="adj" fmla="val 12366"/>
              </a:avLst>
            </a:prstGeom>
            <a:solidFill>
              <a:srgbClr val="FF9999">
                <a:alpha val="3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500" b="0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14444" name="WordArt 108">
            <a:extLst>
              <a:ext uri="{FF2B5EF4-FFF2-40B4-BE49-F238E27FC236}">
                <a16:creationId xmlns:a16="http://schemas.microsoft.com/office/drawing/2014/main" id="{61BBDC47-DAE1-B2E0-DC89-D85AF80849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81688" y="1779588"/>
            <a:ext cx="1014412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 lệ</a:t>
            </a:r>
          </a:p>
        </p:txBody>
      </p:sp>
      <p:sp>
        <p:nvSpPr>
          <p:cNvPr id="14445" name="Rectangle 109">
            <a:extLst>
              <a:ext uri="{FF2B5EF4-FFF2-40B4-BE49-F238E27FC236}">
                <a16:creationId xmlns:a16="http://schemas.microsoft.com/office/drawing/2014/main" id="{EB0C51B1-5100-E263-931B-2CEA5226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82863"/>
            <a:ext cx="1080611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5" grpId="0"/>
      <p:bldP spid="1444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6121554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18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DDFA916-AE6B-DF56-5310-80F63EF122D9}"/>
              </a:ext>
            </a:extLst>
          </p:cNvPr>
          <p:cNvCxnSpPr>
            <a:cxnSpLocks/>
          </p:cNvCxnSpPr>
          <p:nvPr/>
        </p:nvCxnSpPr>
        <p:spPr>
          <a:xfrm flipV="1">
            <a:off x="6843250" y="3382297"/>
            <a:ext cx="324465" cy="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717239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52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92437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7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83811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25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588513BA-826D-C3AC-9F12-8C3FE4BA80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62404" y="2791017"/>
            <a:ext cx="7911268" cy="132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80808"/>
                </a:solidFill>
              </a:rPr>
              <a:t>Số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gồm</a:t>
            </a:r>
            <a:r>
              <a:rPr lang="en-US" altLang="vi-VN" sz="3200" b="1" dirty="0">
                <a:solidFill>
                  <a:srgbClr val="F80808"/>
                </a:solidFill>
              </a:rPr>
              <a:t> 2 </a:t>
            </a:r>
            <a:r>
              <a:rPr lang="en-US" altLang="vi-VN" sz="3200" b="1" dirty="0" err="1">
                <a:solidFill>
                  <a:srgbClr val="F80808"/>
                </a:solidFill>
              </a:rPr>
              <a:t>chục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và</a:t>
            </a:r>
            <a:r>
              <a:rPr lang="en-US" altLang="vi-VN" sz="3200" b="1" dirty="0">
                <a:solidFill>
                  <a:srgbClr val="F80808"/>
                </a:solidFill>
              </a:rPr>
              <a:t> 5 </a:t>
            </a:r>
            <a:r>
              <a:rPr lang="en-US" altLang="vi-VN" sz="3200" b="1" dirty="0" err="1">
                <a:solidFill>
                  <a:srgbClr val="F80808"/>
                </a:solidFill>
              </a:rPr>
              <a:t>đơn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vị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được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viết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là</a:t>
            </a:r>
            <a:r>
              <a:rPr lang="en-US" altLang="vi-VN" sz="3200" b="1" dirty="0">
                <a:solidFill>
                  <a:srgbClr val="F80808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endParaRPr lang="en-US" altLang="vi-VN" sz="3200" b="1" dirty="0">
              <a:solidFill>
                <a:srgbClr val="F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4562260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8DDFA916-AE6B-DF56-5310-80F63EF122D9}"/>
              </a:ext>
            </a:extLst>
          </p:cNvPr>
          <p:cNvCxnSpPr>
            <a:cxnSpLocks/>
          </p:cNvCxnSpPr>
          <p:nvPr/>
        </p:nvCxnSpPr>
        <p:spPr>
          <a:xfrm flipV="1">
            <a:off x="6843250" y="3382297"/>
            <a:ext cx="324465" cy="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717239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ng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92437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 err="1">
                <a:solidFill>
                  <a:srgbClr val="FFFF00"/>
                </a:solidFill>
              </a:rPr>
              <a:t>ngh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83811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 err="1">
                <a:solidFill>
                  <a:srgbClr val="FFFF00"/>
                </a:solidFill>
              </a:rPr>
              <a:t>gh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107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3200" b="1" dirty="0">
                <a:solidFill>
                  <a:srgbClr val="F80808"/>
                </a:solidFill>
              </a:rPr>
              <a:t>Trong các âm sau, âm nào không ghép được với e, ê, i?</a:t>
            </a:r>
            <a:endParaRPr lang="en-US" altLang="vi-VN" sz="3200" b="1" dirty="0">
              <a:solidFill>
                <a:srgbClr val="F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4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5324109"/>
            <a:ext cx="1421095" cy="90129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53" y="5554013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721AB-26C8-5457-7AAD-B12A92CB46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45791" y="2370237"/>
            <a:ext cx="7865722" cy="58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80808"/>
                </a:solidFill>
              </a:rPr>
              <a:t>Điền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ba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số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tiếp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vào</a:t>
            </a:r>
            <a:r>
              <a:rPr lang="en-US" altLang="vi-VN" sz="3200" b="1" dirty="0">
                <a:solidFill>
                  <a:srgbClr val="F80808"/>
                </a:solidFill>
              </a:rPr>
              <a:t> ô </a:t>
            </a:r>
            <a:r>
              <a:rPr lang="en-US" altLang="vi-VN" sz="3200" b="1" dirty="0" err="1">
                <a:solidFill>
                  <a:srgbClr val="F80808"/>
                </a:solidFill>
              </a:rPr>
              <a:t>trống</a:t>
            </a:r>
            <a:r>
              <a:rPr lang="en-US" altLang="vi-VN" sz="3200" b="1" dirty="0">
                <a:solidFill>
                  <a:srgbClr val="F80808"/>
                </a:solidFill>
              </a:rPr>
              <a:t>:</a:t>
            </a:r>
          </a:p>
        </p:txBody>
      </p:sp>
      <p:grpSp>
        <p:nvGrpSpPr>
          <p:cNvPr id="43" name="Group 84">
            <a:extLst>
              <a:ext uri="{FF2B5EF4-FFF2-40B4-BE49-F238E27FC236}">
                <a16:creationId xmlns:a16="http://schemas.microsoft.com/office/drawing/2014/main" id="{F8401AF4-1626-2D5A-E2F8-42CD24123B83}"/>
              </a:ext>
            </a:extLst>
          </p:cNvPr>
          <p:cNvGrpSpPr>
            <a:grpSpLocks/>
          </p:cNvGrpSpPr>
          <p:nvPr/>
        </p:nvGrpSpPr>
        <p:grpSpPr bwMode="auto">
          <a:xfrm>
            <a:off x="3899285" y="3096923"/>
            <a:ext cx="5183717" cy="672593"/>
            <a:chOff x="2018" y="2205"/>
            <a:chExt cx="2449" cy="424"/>
          </a:xfrm>
        </p:grpSpPr>
        <p:sp>
          <p:nvSpPr>
            <p:cNvPr id="44" name="Rectangle 85">
              <a:extLst>
                <a:ext uri="{FF2B5EF4-FFF2-40B4-BE49-F238E27FC236}">
                  <a16:creationId xmlns:a16="http://schemas.microsoft.com/office/drawing/2014/main" id="{C4CC187E-8728-22C2-CE33-64C6BE300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45" name="Rectangle 86">
              <a:extLst>
                <a:ext uri="{FF2B5EF4-FFF2-40B4-BE49-F238E27FC236}">
                  <a16:creationId xmlns:a16="http://schemas.microsoft.com/office/drawing/2014/main" id="{381D2396-C5B4-3E10-23C2-CA5529C72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47" name="Rectangle 87">
              <a:extLst>
                <a:ext uri="{FF2B5EF4-FFF2-40B4-BE49-F238E27FC236}">
                  <a16:creationId xmlns:a16="http://schemas.microsoft.com/office/drawing/2014/main" id="{698AFF0E-44B0-5B44-0665-25CE06D6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48" name="Rectangle 88">
              <a:extLst>
                <a:ext uri="{FF2B5EF4-FFF2-40B4-BE49-F238E27FC236}">
                  <a16:creationId xmlns:a16="http://schemas.microsoft.com/office/drawing/2014/main" id="{9EFFA344-EC98-D749-8444-BEC67AA66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BDC9C55E-D9AB-BE1E-702B-295266D3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50" name="Rectangle 90">
              <a:extLst>
                <a:ext uri="{FF2B5EF4-FFF2-40B4-BE49-F238E27FC236}">
                  <a16:creationId xmlns:a16="http://schemas.microsoft.com/office/drawing/2014/main" id="{8D52D912-39FF-4624-D61F-C8301ADFF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205"/>
              <a:ext cx="4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51" name="Text Box 91">
              <a:extLst>
                <a:ext uri="{FF2B5EF4-FFF2-40B4-BE49-F238E27FC236}">
                  <a16:creationId xmlns:a16="http://schemas.microsoft.com/office/drawing/2014/main" id="{3B9A7292-DC80-6CD1-50A7-51335184B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5" y="2252"/>
              <a:ext cx="31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20</a:t>
              </a:r>
            </a:p>
          </p:txBody>
        </p:sp>
        <p:sp>
          <p:nvSpPr>
            <p:cNvPr id="52" name="Text Box 92">
              <a:extLst>
                <a:ext uri="{FF2B5EF4-FFF2-40B4-BE49-F238E27FC236}">
                  <a16:creationId xmlns:a16="http://schemas.microsoft.com/office/drawing/2014/main" id="{64088386-579F-25D0-69C6-B5FF1651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" y="2251"/>
              <a:ext cx="31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F80808"/>
                  </a:solidFill>
                </a:rPr>
                <a:t>22</a:t>
              </a:r>
            </a:p>
          </p:txBody>
        </p:sp>
        <p:sp>
          <p:nvSpPr>
            <p:cNvPr id="53" name="Text Box 93">
              <a:extLst>
                <a:ext uri="{FF2B5EF4-FFF2-40B4-BE49-F238E27FC236}">
                  <a16:creationId xmlns:a16="http://schemas.microsoft.com/office/drawing/2014/main" id="{520D3BCB-62F7-4031-11B9-56F5AE841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260"/>
              <a:ext cx="31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24</a:t>
              </a:r>
            </a:p>
          </p:txBody>
        </p:sp>
      </p:grpSp>
      <p:sp>
        <p:nvSpPr>
          <p:cNvPr id="54" name="Rectangle 46">
            <a:extLst>
              <a:ext uri="{FF2B5EF4-FFF2-40B4-BE49-F238E27FC236}">
                <a16:creationId xmlns:a16="http://schemas.microsoft.com/office/drawing/2014/main" id="{31A2A901-1E20-AAC3-2982-9AA85168A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795" y="5529067"/>
            <a:ext cx="8821985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26; 28; 30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1787F5C0-1CE0-56EB-BA1B-B9EEF0FBA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474231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25; 27; 29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7CB29B6A-42FB-5B95-04B5-04F156ED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693" y="6248555"/>
            <a:ext cx="9101224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 dirty="0">
                <a:solidFill>
                  <a:srgbClr val="FFFF00"/>
                </a:solidFill>
              </a:rPr>
              <a:t>28; 30; 32</a:t>
            </a:r>
            <a:endParaRPr lang="en-US" altLang="vi-VN" sz="2933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5359714"/>
            <a:ext cx="1421095" cy="90129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11" y="4753984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8" y="4696689"/>
            <a:ext cx="905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nghệ sỉ</a:t>
            </a:r>
            <a:r>
              <a:rPr lang="vi-VN" altLang="vi-VN" sz="2800" dirty="0"/>
              <a:t> </a:t>
            </a:r>
            <a:endParaRPr lang="en-US" altLang="vi-VN" sz="2800" dirty="0"/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1887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nghệ sĩ</a:t>
            </a:r>
            <a:r>
              <a:rPr lang="vi-VN" altLang="vi-VN" sz="2800" dirty="0"/>
              <a:t> </a:t>
            </a:r>
            <a:endParaRPr lang="en-US" altLang="vi-VN" sz="2800" dirty="0"/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63261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 err="1">
                <a:solidFill>
                  <a:srgbClr val="FFFF00"/>
                </a:solidFill>
              </a:rPr>
              <a:t>ngệ</a:t>
            </a:r>
            <a:r>
              <a:rPr lang="vi-VN" altLang="vi-VN" sz="3200" b="1" dirty="0">
                <a:solidFill>
                  <a:srgbClr val="FFFF00"/>
                </a:solidFill>
              </a:rPr>
              <a:t> sĩ</a:t>
            </a:r>
            <a:r>
              <a:rPr lang="en-US" altLang="vi-VN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3200" b="1" dirty="0">
                <a:solidFill>
                  <a:srgbClr val="F80808"/>
                </a:solidFill>
              </a:rPr>
              <a:t>Chữ  nào viết đúng chính tả?</a:t>
            </a:r>
            <a:endParaRPr lang="en-US" altLang="vi-VN" sz="3200" b="1" dirty="0">
              <a:solidFill>
                <a:srgbClr val="F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568927" y="4551642"/>
            <a:ext cx="1421095" cy="90129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11" y="4753984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Đạo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đức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8" y="4696689"/>
            <a:ext cx="905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Nhặt hộp bút lên đưa cho bạn và nói lời xin lỗi</a:t>
            </a:r>
            <a:r>
              <a:rPr lang="en-US" altLang="vi-VN" sz="2800" dirty="0"/>
              <a:t> 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1887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Nhặt hộp bút lên đưa cho bạn.</a:t>
            </a:r>
            <a:endParaRPr lang="en-US" altLang="vi-VN" sz="2800" dirty="0"/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63261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Nói lời xin lỗi.</a:t>
            </a:r>
            <a:r>
              <a:rPr lang="en-US" altLang="vi-VN" sz="2800" dirty="0"/>
              <a:t>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3200" b="1" dirty="0">
                <a:solidFill>
                  <a:srgbClr val="F80808"/>
                </a:solidFill>
              </a:rPr>
              <a:t>Nếu em sơ ý làm rơi hộp bút của bạn xuống đất, khi đó em sẽ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</a:rPr>
              <a:t>(</a:t>
            </a:r>
            <a:r>
              <a:rPr lang="en-US" altLang="vi-VN" sz="3200" b="1" dirty="0" err="1">
                <a:solidFill>
                  <a:srgbClr val="0000FF"/>
                </a:solidFill>
              </a:rPr>
              <a:t>Chọn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đáp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án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đúng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</a:rPr>
              <a:t>nhất</a:t>
            </a:r>
            <a:r>
              <a:rPr lang="en-US" altLang="vi-VN" sz="3200" b="1" dirty="0">
                <a:solidFill>
                  <a:srgbClr val="0000FF"/>
                </a:solidFill>
              </a:rPr>
              <a:t>)</a:t>
            </a:r>
            <a:r>
              <a:rPr lang="vi-VN" altLang="vi-VN" sz="3200" b="1" dirty="0">
                <a:solidFill>
                  <a:srgbClr val="F80808"/>
                </a:solidFill>
              </a:rPr>
              <a:t>:</a:t>
            </a:r>
            <a:r>
              <a:rPr lang="en-US" altLang="vi-V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3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568927" y="6104004"/>
            <a:ext cx="1421095" cy="90129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11" y="4753984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41396"/>
            <a:ext cx="10838874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23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ATGT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8" y="4696689"/>
            <a:ext cx="905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 dirty="0" err="1">
                <a:solidFill>
                  <a:srgbClr val="FFFF00"/>
                </a:solidFill>
              </a:rPr>
              <a:t>Vui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chơi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cùng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các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bạn</a:t>
            </a:r>
            <a:r>
              <a:rPr lang="en-US" altLang="vi-VN" sz="2800" dirty="0"/>
              <a:t> 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1887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 dirty="0" err="1">
                <a:solidFill>
                  <a:srgbClr val="FFFF00"/>
                </a:solidFill>
              </a:rPr>
              <a:t>Vẫn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đi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bình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thường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như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không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có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việc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gì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xảy</a:t>
            </a:r>
            <a:r>
              <a:rPr lang="en-US" altLang="vi-VN" sz="3200" b="1" dirty="0">
                <a:solidFill>
                  <a:srgbClr val="FFFF00"/>
                </a:solidFill>
              </a:rPr>
              <a:t> </a:t>
            </a:r>
            <a:r>
              <a:rPr lang="en-US" altLang="vi-VN" sz="3200" b="1" dirty="0" err="1">
                <a:solidFill>
                  <a:srgbClr val="FFFF00"/>
                </a:solidFill>
              </a:rPr>
              <a:t>ra</a:t>
            </a:r>
            <a:endParaRPr lang="en-US" altLang="vi-VN" sz="3200" b="1" dirty="0">
              <a:solidFill>
                <a:srgbClr val="FFFF00"/>
              </a:solidFill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726" y="6294038"/>
            <a:ext cx="94192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1" dirty="0" err="1">
                <a:solidFill>
                  <a:srgbClr val="FFFF00"/>
                </a:solidFill>
              </a:rPr>
              <a:t>Nhắc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các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bạn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không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chơi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đùa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trên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đường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vì</a:t>
            </a:r>
            <a:r>
              <a:rPr lang="en-US" altLang="vi-VN" sz="2800" b="1" dirty="0">
                <a:solidFill>
                  <a:srgbClr val="FFFF00"/>
                </a:solidFill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</a:rPr>
              <a:t>không</a:t>
            </a:r>
            <a:r>
              <a:rPr lang="en-US" altLang="vi-VN" sz="2800" b="1" dirty="0">
                <a:solidFill>
                  <a:srgbClr val="FFFF00"/>
                </a:solidFill>
              </a:rPr>
              <a:t> an </a:t>
            </a:r>
            <a:r>
              <a:rPr lang="en-US" altLang="vi-VN" sz="2800" b="1" dirty="0" err="1">
                <a:solidFill>
                  <a:srgbClr val="FFFF00"/>
                </a:solidFill>
              </a:rPr>
              <a:t>toàn</a:t>
            </a:r>
            <a:r>
              <a:rPr lang="en-US" altLang="vi-VN" sz="2800" b="1" dirty="0">
                <a:solidFill>
                  <a:srgbClr val="FFFF00"/>
                </a:solidFill>
              </a:rPr>
              <a:t>.</a:t>
            </a:r>
            <a:r>
              <a:rPr lang="en-US" altLang="vi-VN" sz="2800" dirty="0"/>
              <a:t>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 dirty="0" err="1">
                <a:solidFill>
                  <a:srgbClr val="FF0000"/>
                </a:solidFill>
              </a:rPr>
              <a:t>Em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cùng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bạn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thấy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một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bạn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chơi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đùa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trên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đường</a:t>
            </a:r>
            <a:r>
              <a:rPr lang="en-US" altLang="vi-VN" sz="3200" b="1" dirty="0">
                <a:solidFill>
                  <a:srgbClr val="FF0000"/>
                </a:solidFill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</a:rPr>
              <a:t>em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sẽ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gì</a:t>
            </a:r>
            <a:r>
              <a:rPr lang="en-US" altLang="vi-VN" sz="3200" b="1" dirty="0">
                <a:solidFill>
                  <a:srgbClr val="FF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66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753" y="5249703"/>
            <a:ext cx="1421095" cy="901299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5047529" cy="1686968"/>
            <a:chOff x="384" y="1344"/>
            <a:chExt cx="3072" cy="38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vẽ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bên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có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mấy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tam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giác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6800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3">
            <a:extLst>
              <a:ext uri="{FF2B5EF4-FFF2-40B4-BE49-F238E27FC236}">
                <a16:creationId xmlns:a16="http://schemas.microsoft.com/office/drawing/2014/main" id="{78B383F0-0B90-074E-F1B7-3799F067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18" y="1320151"/>
            <a:ext cx="5378449" cy="336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6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32725" y="5359714"/>
            <a:ext cx="1421095" cy="90129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11" y="4753984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25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8" y="4696689"/>
            <a:ext cx="905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Mẹ đi chợ</a:t>
            </a:r>
            <a:r>
              <a:rPr lang="en-US" altLang="vi-VN" sz="3200" b="1" dirty="0">
                <a:solidFill>
                  <a:srgbClr val="FFFF00"/>
                </a:solidFill>
              </a:rPr>
              <a:t>.</a:t>
            </a:r>
            <a:r>
              <a:rPr lang="en-US" altLang="vi-VN" sz="2800" dirty="0"/>
              <a:t> </a:t>
            </a: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1887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Buổi sáng hôm nay</a:t>
            </a:r>
            <a:r>
              <a:rPr lang="en-US" altLang="vi-VN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63261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 dirty="0">
                <a:solidFill>
                  <a:srgbClr val="FFFF00"/>
                </a:solidFill>
              </a:rPr>
              <a:t>Lan ngồi học chăm chỉ.</a:t>
            </a:r>
            <a:endParaRPr lang="en-US" altLang="vi-VN" sz="3200" b="1" dirty="0">
              <a:solidFill>
                <a:srgbClr val="FFFF00"/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altLang="vi-VN" sz="3200" b="1" dirty="0">
                <a:solidFill>
                  <a:srgbClr val="F80808"/>
                </a:solidFill>
              </a:rPr>
              <a:t>Dòng nào chưa thành câu?</a:t>
            </a:r>
            <a:endParaRPr lang="en-US" altLang="vi-VN" sz="3200" b="1" dirty="0">
              <a:solidFill>
                <a:srgbClr val="F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590193" y="5358145"/>
            <a:ext cx="1421095" cy="90129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09707" y="2008151"/>
            <a:ext cx="10289116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11" y="4753984"/>
            <a:ext cx="10289116" cy="550196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2"/>
            <a:ext cx="10289116" cy="562483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562482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26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0CFA4FA-C380-1B4B-75AB-63FADED0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898" y="4696689"/>
            <a:ext cx="9059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 dirty="0">
                <a:solidFill>
                  <a:srgbClr val="FFFF00"/>
                </a:solidFill>
              </a:rPr>
              <a:t>29</a:t>
            </a:r>
            <a:endParaRPr lang="en-US" altLang="vi-VN" sz="3200" dirty="0">
              <a:solidFill>
                <a:srgbClr val="FFFF00"/>
              </a:solidFill>
            </a:endParaRPr>
          </a:p>
        </p:txBody>
      </p:sp>
      <p:sp>
        <p:nvSpPr>
          <p:cNvPr id="42" name="Rectangle 47">
            <a:extLst>
              <a:ext uri="{FF2B5EF4-FFF2-40B4-BE49-F238E27FC236}">
                <a16:creationId xmlns:a16="http://schemas.microsoft.com/office/drawing/2014/main" id="{3FC7C5A8-BC21-F03A-0070-5F9E81C97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471887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 dirty="0">
                <a:solidFill>
                  <a:srgbClr val="FFFF00"/>
                </a:solidFill>
              </a:rPr>
              <a:t>21</a:t>
            </a:r>
            <a:endParaRPr lang="en-US" altLang="vi-VN" sz="3200" dirty="0">
              <a:solidFill>
                <a:srgbClr val="FFFF00"/>
              </a:solidFill>
            </a:endParaRPr>
          </a:p>
        </p:txBody>
      </p:sp>
      <p:sp>
        <p:nvSpPr>
          <p:cNvPr id="46" name="Rectangle 48">
            <a:extLst>
              <a:ext uri="{FF2B5EF4-FFF2-40B4-BE49-F238E27FC236}">
                <a16:creationId xmlns:a16="http://schemas.microsoft.com/office/drawing/2014/main" id="{0AD3E0A3-BEB9-0073-17B9-F8B9C15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6263261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3200" b="1" dirty="0">
                <a:solidFill>
                  <a:srgbClr val="FFFF00"/>
                </a:solidFill>
              </a:rPr>
              <a:t>26</a:t>
            </a:r>
            <a:endParaRPr lang="en-US" altLang="vi-VN" sz="3200" dirty="0">
              <a:solidFill>
                <a:srgbClr val="FFFF00"/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3A71FFD3-1727-49E4-7B0E-1E30D23602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0901" y="2518483"/>
            <a:ext cx="79112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F80808"/>
                </a:solidFill>
              </a:rPr>
              <a:t>Hương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cân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nặng</a:t>
            </a:r>
            <a:r>
              <a:rPr lang="en-US" altLang="vi-VN" sz="3200" b="1" dirty="0">
                <a:solidFill>
                  <a:srgbClr val="F80808"/>
                </a:solidFill>
              </a:rPr>
              <a:t> 25 kg, </a:t>
            </a:r>
            <a:r>
              <a:rPr lang="en-US" altLang="vi-VN" sz="3200" b="1" dirty="0" err="1">
                <a:solidFill>
                  <a:srgbClr val="F80808"/>
                </a:solidFill>
              </a:rPr>
              <a:t>Hương</a:t>
            </a:r>
            <a:r>
              <a:rPr lang="en-US" altLang="vi-VN" sz="3200" b="1" dirty="0">
                <a:solidFill>
                  <a:srgbClr val="F80808"/>
                </a:solidFill>
              </a:rPr>
              <a:t> </a:t>
            </a:r>
            <a:r>
              <a:rPr lang="en-US" altLang="vi-VN" sz="3200" b="1" dirty="0" err="1">
                <a:solidFill>
                  <a:srgbClr val="F80808"/>
                </a:solidFill>
              </a:rPr>
              <a:t>hơn</a:t>
            </a:r>
            <a:r>
              <a:rPr lang="en-US" altLang="vi-VN" sz="3200" b="1" dirty="0">
                <a:solidFill>
                  <a:srgbClr val="F80808"/>
                </a:solidFill>
              </a:rPr>
              <a:t> Mai 4 kg. </a:t>
            </a:r>
            <a:r>
              <a:rPr lang="en-US" altLang="vi-VN" sz="3200" b="1" dirty="0" err="1">
                <a:solidFill>
                  <a:srgbClr val="F80808"/>
                </a:solidFill>
              </a:rPr>
              <a:t>Hỏi</a:t>
            </a:r>
            <a:r>
              <a:rPr lang="en-US" altLang="vi-VN" sz="3200" b="1" dirty="0">
                <a:solidFill>
                  <a:srgbClr val="F80808"/>
                </a:solidFill>
              </a:rPr>
              <a:t> Mai </a:t>
            </a:r>
            <a:r>
              <a:rPr lang="en-US" altLang="vi-VN" sz="3200" b="1" dirty="0" err="1">
                <a:solidFill>
                  <a:srgbClr val="F80808"/>
                </a:solidFill>
              </a:rPr>
              <a:t>nặng</a:t>
            </a:r>
            <a:r>
              <a:rPr lang="en-US" altLang="vi-VN" sz="3200" b="1" dirty="0">
                <a:solidFill>
                  <a:srgbClr val="F80808"/>
                </a:solidFill>
              </a:rPr>
              <a:t> bao </a:t>
            </a:r>
            <a:r>
              <a:rPr lang="en-US" altLang="vi-VN" sz="3200" b="1" dirty="0" err="1">
                <a:solidFill>
                  <a:srgbClr val="F80808"/>
                </a:solidFill>
              </a:rPr>
              <a:t>nhiêu</a:t>
            </a:r>
            <a:r>
              <a:rPr lang="en-US" altLang="vi-VN" sz="3200" b="1" dirty="0">
                <a:solidFill>
                  <a:srgbClr val="F80808"/>
                </a:solidFill>
              </a:rPr>
              <a:t> kg?</a:t>
            </a:r>
          </a:p>
        </p:txBody>
      </p:sp>
    </p:spTree>
    <p:extLst>
      <p:ext uri="{BB962C8B-B14F-4D97-AF65-F5344CB8AC3E}">
        <p14:creationId xmlns:p14="http://schemas.microsoft.com/office/powerpoint/2010/main" val="5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9B45CA7-0089-8005-4DFD-495CB6E6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73DA93A2-FC4A-D101-97FA-5B43D020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14341" name="Picture 38" descr="an30">
            <a:extLst>
              <a:ext uri="{FF2B5EF4-FFF2-40B4-BE49-F238E27FC236}">
                <a16:creationId xmlns:a16="http://schemas.microsoft.com/office/drawing/2014/main" id="{472C3F81-52EC-52E7-2EE4-FAB8EED623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>
            <a:extLst>
              <a:ext uri="{FF2B5EF4-FFF2-40B4-BE49-F238E27FC236}">
                <a16:creationId xmlns:a16="http://schemas.microsoft.com/office/drawing/2014/main" id="{A25C73D1-B02B-C6D0-96A7-88B75E29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8840" name="AutoShape 8">
            <a:extLst>
              <a:ext uri="{FF2B5EF4-FFF2-40B4-BE49-F238E27FC236}">
                <a16:creationId xmlns:a16="http://schemas.microsoft.com/office/drawing/2014/main" id="{E77020DD-8E7F-B719-865A-40111B026DE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71434" y="1340230"/>
            <a:ext cx="3551767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48841" name="Group 9">
            <a:extLst>
              <a:ext uri="{FF2B5EF4-FFF2-40B4-BE49-F238E27FC236}">
                <a16:creationId xmlns:a16="http://schemas.microsoft.com/office/drawing/2014/main" id="{BCA35997-CFE2-0350-11F3-ACA1FAE2D417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6"/>
            <a:ext cx="10763249" cy="1238249"/>
            <a:chOff x="384" y="1344"/>
            <a:chExt cx="3072" cy="381"/>
          </a:xfrm>
        </p:grpSpPr>
        <p:sp>
          <p:nvSpPr>
            <p:cNvPr id="14393" name="AutoShape 10">
              <a:extLst>
                <a:ext uri="{FF2B5EF4-FFF2-40B4-BE49-F238E27FC236}">
                  <a16:creationId xmlns:a16="http://schemas.microsoft.com/office/drawing/2014/main" id="{D4D097DA-4C36-CFFA-AE7E-494E239052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8843" name="AutoShape 11">
              <a:extLst>
                <a:ext uri="{FF2B5EF4-FFF2-40B4-BE49-F238E27FC236}">
                  <a16:creationId xmlns:a16="http://schemas.microsoft.com/office/drawing/2014/main" id="{E3DDDEA8-C273-E6BB-43E5-9D4B59AD81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44" name="Freeform 12">
              <a:extLst>
                <a:ext uri="{FF2B5EF4-FFF2-40B4-BE49-F238E27FC236}">
                  <a16:creationId xmlns:a16="http://schemas.microsoft.com/office/drawing/2014/main" id="{3878505B-B83C-E106-E5C9-51BACC9619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45" name="Text Box 13">
              <a:extLst>
                <a:ext uri="{FF2B5EF4-FFF2-40B4-BE49-F238E27FC236}">
                  <a16:creationId xmlns:a16="http://schemas.microsoft.com/office/drawing/2014/main" id="{D11B3471-63BE-4D3D-DB95-C24E225EE61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97" name="Text Box 14">
              <a:extLst>
                <a:ext uri="{FF2B5EF4-FFF2-40B4-BE49-F238E27FC236}">
                  <a16:creationId xmlns:a16="http://schemas.microsoft.com/office/drawing/2014/main" id="{D91A2821-059C-B32E-9B4D-B0835151C4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66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vi-VN" altLang="vi-VN" sz="3200" b="1">
                  <a:solidFill>
                    <a:srgbClr val="F80808"/>
                  </a:solidFill>
                </a:rPr>
                <a:t>Từ ngữ nào </a:t>
              </a:r>
              <a:r>
                <a:rPr lang="en-US" altLang="vi-VN" sz="3200" b="1">
                  <a:solidFill>
                    <a:srgbClr val="F80808"/>
                  </a:solidFill>
                </a:rPr>
                <a:t>dưới đây </a:t>
              </a:r>
              <a:r>
                <a:rPr lang="vi-VN" altLang="vi-VN" sz="3200" b="1">
                  <a:solidFill>
                    <a:srgbClr val="F80808"/>
                  </a:solidFill>
                </a:rPr>
                <a:t>dùng để chỉ một học </a:t>
              </a:r>
              <a:r>
                <a:rPr lang="en-US" altLang="vi-VN" sz="3200" b="1">
                  <a:solidFill>
                    <a:srgbClr val="F80808"/>
                  </a:solidFill>
                </a:rPr>
                <a:t>sinh </a:t>
              </a:r>
              <a:r>
                <a:rPr lang="vi-VN" altLang="vi-VN" sz="3200" b="1">
                  <a:solidFill>
                    <a:srgbClr val="F80808"/>
                  </a:solidFill>
                </a:rPr>
                <a:t>chưa ngoan:</a:t>
              </a:r>
              <a:r>
                <a:rPr lang="en-US" altLang="vi-VN" sz="2400">
                  <a:solidFill>
                    <a:srgbClr val="F80808"/>
                  </a:solidFill>
                </a:rPr>
                <a:t> </a:t>
              </a:r>
            </a:p>
          </p:txBody>
        </p:sp>
      </p:grpSp>
      <p:grpSp>
        <p:nvGrpSpPr>
          <p:cNvPr id="248847" name="Group 15">
            <a:extLst>
              <a:ext uri="{FF2B5EF4-FFF2-40B4-BE49-F238E27FC236}">
                <a16:creationId xmlns:a16="http://schemas.microsoft.com/office/drawing/2014/main" id="{D5B30B42-1325-DF22-3FC3-7983C6216D9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48848" name="AutoShape 16">
              <a:extLst>
                <a:ext uri="{FF2B5EF4-FFF2-40B4-BE49-F238E27FC236}">
                  <a16:creationId xmlns:a16="http://schemas.microsoft.com/office/drawing/2014/main" id="{BC3B28C6-6B64-FCE8-6EC7-02E3B123CFE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49" name="AutoShape 17">
              <a:extLst>
                <a:ext uri="{FF2B5EF4-FFF2-40B4-BE49-F238E27FC236}">
                  <a16:creationId xmlns:a16="http://schemas.microsoft.com/office/drawing/2014/main" id="{36999175-1661-9A27-92C7-51D16E4172F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8850" name="AutoShape 18">
              <a:extLst>
                <a:ext uri="{FF2B5EF4-FFF2-40B4-BE49-F238E27FC236}">
                  <a16:creationId xmlns:a16="http://schemas.microsoft.com/office/drawing/2014/main" id="{0EF16EA5-B686-2EDF-51E5-F94F9F1E5FE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87" name="Oval 19">
              <a:extLst>
                <a:ext uri="{FF2B5EF4-FFF2-40B4-BE49-F238E27FC236}">
                  <a16:creationId xmlns:a16="http://schemas.microsoft.com/office/drawing/2014/main" id="{17E8F529-DDB4-4423-72D0-5995884E8E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14388" name="Oval 20">
              <a:extLst>
                <a:ext uri="{FF2B5EF4-FFF2-40B4-BE49-F238E27FC236}">
                  <a16:creationId xmlns:a16="http://schemas.microsoft.com/office/drawing/2014/main" id="{901AB25B-ECC3-11A9-C8C3-DD77454F94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8853" name="Oval 21">
              <a:extLst>
                <a:ext uri="{FF2B5EF4-FFF2-40B4-BE49-F238E27FC236}">
                  <a16:creationId xmlns:a16="http://schemas.microsoft.com/office/drawing/2014/main" id="{2E0D4062-93B7-2421-779D-8411AE8E7B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90" name="Oval 22">
              <a:extLst>
                <a:ext uri="{FF2B5EF4-FFF2-40B4-BE49-F238E27FC236}">
                  <a16:creationId xmlns:a16="http://schemas.microsoft.com/office/drawing/2014/main" id="{5A2EC1C6-514E-2212-B78D-63A2CC9C2B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8855" name="Oval 23">
              <a:extLst>
                <a:ext uri="{FF2B5EF4-FFF2-40B4-BE49-F238E27FC236}">
                  <a16:creationId xmlns:a16="http://schemas.microsoft.com/office/drawing/2014/main" id="{0C288B89-D25B-E4F2-F2E0-41EA6F51C2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4392" name="Oval 24">
              <a:extLst>
                <a:ext uri="{FF2B5EF4-FFF2-40B4-BE49-F238E27FC236}">
                  <a16:creationId xmlns:a16="http://schemas.microsoft.com/office/drawing/2014/main" id="{AA60E16B-6E40-885F-55C7-4D4962CB1D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48857" name="Group 25">
            <a:extLst>
              <a:ext uri="{FF2B5EF4-FFF2-40B4-BE49-F238E27FC236}">
                <a16:creationId xmlns:a16="http://schemas.microsoft.com/office/drawing/2014/main" id="{CC706B26-B656-6676-E4C6-FFAD1C9AFB04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14378" name="AutoShape 26">
              <a:extLst>
                <a:ext uri="{FF2B5EF4-FFF2-40B4-BE49-F238E27FC236}">
                  <a16:creationId xmlns:a16="http://schemas.microsoft.com/office/drawing/2014/main" id="{D1AC51AA-ADDE-5176-54DD-B85CDA5A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4379" name="Group 27">
              <a:extLst>
                <a:ext uri="{FF2B5EF4-FFF2-40B4-BE49-F238E27FC236}">
                  <a16:creationId xmlns:a16="http://schemas.microsoft.com/office/drawing/2014/main" id="{D4F33B90-11E1-D8EA-B361-E38E8B72E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4380" name="AutoShape 28">
                <a:extLst>
                  <a:ext uri="{FF2B5EF4-FFF2-40B4-BE49-F238E27FC236}">
                    <a16:creationId xmlns:a16="http://schemas.microsoft.com/office/drawing/2014/main" id="{02FB8800-5705-82DB-2247-5BD6FA5BE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81" name="AutoShape 29">
                <a:extLst>
                  <a:ext uri="{FF2B5EF4-FFF2-40B4-BE49-F238E27FC236}">
                    <a16:creationId xmlns:a16="http://schemas.microsoft.com/office/drawing/2014/main" id="{FE037577-351B-1468-C59E-F3EB38621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82" name="AutoShape 30">
                <a:extLst>
                  <a:ext uri="{FF2B5EF4-FFF2-40B4-BE49-F238E27FC236}">
                    <a16:creationId xmlns:a16="http://schemas.microsoft.com/office/drawing/2014/main" id="{27A1CF3C-FA4A-3037-2980-1795D0006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83" name="WordArt 31">
                <a:extLst>
                  <a:ext uri="{FF2B5EF4-FFF2-40B4-BE49-F238E27FC236}">
                    <a16:creationId xmlns:a16="http://schemas.microsoft.com/office/drawing/2014/main" id="{438859D3-B842-DEDD-36ED-A2EF65D7B65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48864" name="Group 32">
            <a:extLst>
              <a:ext uri="{FF2B5EF4-FFF2-40B4-BE49-F238E27FC236}">
                <a16:creationId xmlns:a16="http://schemas.microsoft.com/office/drawing/2014/main" id="{B4438B89-E181-D234-D191-6C9ED46D302B}"/>
              </a:ext>
            </a:extLst>
          </p:cNvPr>
          <p:cNvGrpSpPr>
            <a:grpSpLocks/>
          </p:cNvGrpSpPr>
          <p:nvPr/>
        </p:nvGrpSpPr>
        <p:grpSpPr bwMode="auto">
          <a:xfrm>
            <a:off x="814917" y="5158317"/>
            <a:ext cx="10327216" cy="609600"/>
            <a:chOff x="432" y="3024"/>
            <a:chExt cx="4151" cy="528"/>
          </a:xfrm>
        </p:grpSpPr>
        <p:sp>
          <p:nvSpPr>
            <p:cNvPr id="14372" name="AutoShape 33">
              <a:extLst>
                <a:ext uri="{FF2B5EF4-FFF2-40B4-BE49-F238E27FC236}">
                  <a16:creationId xmlns:a16="http://schemas.microsoft.com/office/drawing/2014/main" id="{077B0BBB-B553-A111-FFE9-318387CC7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4373" name="Group 34">
              <a:extLst>
                <a:ext uri="{FF2B5EF4-FFF2-40B4-BE49-F238E27FC236}">
                  <a16:creationId xmlns:a16="http://schemas.microsoft.com/office/drawing/2014/main" id="{3D6B88ED-C67C-3FED-CA20-8EC29125F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4374" name="AutoShape 35">
                <a:extLst>
                  <a:ext uri="{FF2B5EF4-FFF2-40B4-BE49-F238E27FC236}">
                    <a16:creationId xmlns:a16="http://schemas.microsoft.com/office/drawing/2014/main" id="{0C6A51E9-F900-E2FC-1E9C-E13C07565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5" name="AutoShape 36">
                <a:extLst>
                  <a:ext uri="{FF2B5EF4-FFF2-40B4-BE49-F238E27FC236}">
                    <a16:creationId xmlns:a16="http://schemas.microsoft.com/office/drawing/2014/main" id="{21D57097-DC00-9E34-8873-511174935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6" name="AutoShape 37">
                <a:extLst>
                  <a:ext uri="{FF2B5EF4-FFF2-40B4-BE49-F238E27FC236}">
                    <a16:creationId xmlns:a16="http://schemas.microsoft.com/office/drawing/2014/main" id="{7B3C6B5F-7178-19C5-5958-98A3FF00B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7" name="WordArt 38">
                <a:extLst>
                  <a:ext uri="{FF2B5EF4-FFF2-40B4-BE49-F238E27FC236}">
                    <a16:creationId xmlns:a16="http://schemas.microsoft.com/office/drawing/2014/main" id="{A36BD5C8-68D0-8E80-F039-3458B2C1B00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48871" name="Group 39">
            <a:extLst>
              <a:ext uri="{FF2B5EF4-FFF2-40B4-BE49-F238E27FC236}">
                <a16:creationId xmlns:a16="http://schemas.microsoft.com/office/drawing/2014/main" id="{18835B74-BB32-DAB5-5127-FB8B992C041E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14366" name="AutoShape 40">
              <a:extLst>
                <a:ext uri="{FF2B5EF4-FFF2-40B4-BE49-F238E27FC236}">
                  <a16:creationId xmlns:a16="http://schemas.microsoft.com/office/drawing/2014/main" id="{42761EF1-112F-1DEA-F005-2E9F126D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4367" name="Group 41">
              <a:extLst>
                <a:ext uri="{FF2B5EF4-FFF2-40B4-BE49-F238E27FC236}">
                  <a16:creationId xmlns:a16="http://schemas.microsoft.com/office/drawing/2014/main" id="{D1FF1771-0411-9228-7679-53C322919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4368" name="AutoShape 42">
                <a:extLst>
                  <a:ext uri="{FF2B5EF4-FFF2-40B4-BE49-F238E27FC236}">
                    <a16:creationId xmlns:a16="http://schemas.microsoft.com/office/drawing/2014/main" id="{3B7D74AA-8F75-F2A1-FE77-848F39B03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69" name="AutoShape 43">
                <a:extLst>
                  <a:ext uri="{FF2B5EF4-FFF2-40B4-BE49-F238E27FC236}">
                    <a16:creationId xmlns:a16="http://schemas.microsoft.com/office/drawing/2014/main" id="{3E059422-847C-6FA1-ED8C-7C24D8E42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0" name="AutoShape 44">
                <a:extLst>
                  <a:ext uri="{FF2B5EF4-FFF2-40B4-BE49-F238E27FC236}">
                    <a16:creationId xmlns:a16="http://schemas.microsoft.com/office/drawing/2014/main" id="{7D9C2BCD-164B-FE0D-D6E0-4C8DBF8AD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4371" name="WordArt 45">
                <a:extLst>
                  <a:ext uri="{FF2B5EF4-FFF2-40B4-BE49-F238E27FC236}">
                    <a16:creationId xmlns:a16="http://schemas.microsoft.com/office/drawing/2014/main" id="{920A9805-FD76-98DD-DAAE-FE8699C4223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48878" name="Rectangle 46">
            <a:extLst>
              <a:ext uri="{FF2B5EF4-FFF2-40B4-BE49-F238E27FC236}">
                <a16:creationId xmlns:a16="http://schemas.microsoft.com/office/drawing/2014/main" id="{C95880D4-5C06-1820-2841-0A844CD5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chịu khó</a:t>
            </a:r>
            <a:r>
              <a:rPr lang="en-US" altLang="vi-VN" sz="2400"/>
              <a:t> </a:t>
            </a:r>
          </a:p>
        </p:txBody>
      </p:sp>
      <p:sp>
        <p:nvSpPr>
          <p:cNvPr id="248879" name="Rectangle 47">
            <a:extLst>
              <a:ext uri="{FF2B5EF4-FFF2-40B4-BE49-F238E27FC236}">
                <a16:creationId xmlns:a16="http://schemas.microsoft.com/office/drawing/2014/main" id="{A43EDFD4-80E3-B741-D428-2EB62F59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lười nhác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248880" name="Rectangle 48">
            <a:extLst>
              <a:ext uri="{FF2B5EF4-FFF2-40B4-BE49-F238E27FC236}">
                <a16:creationId xmlns:a16="http://schemas.microsoft.com/office/drawing/2014/main" id="{6B7C5FD6-59BB-8F23-D8DC-E8E0F0F7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033" y="60192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chăm chỉ</a:t>
            </a:r>
            <a:r>
              <a:rPr lang="en-US" altLang="vi-VN" sz="2400"/>
              <a:t> </a:t>
            </a:r>
          </a:p>
        </p:txBody>
      </p:sp>
      <p:graphicFrame>
        <p:nvGraphicFramePr>
          <p:cNvPr id="248894" name="Object 62">
            <a:extLst>
              <a:ext uri="{FF2B5EF4-FFF2-40B4-BE49-F238E27FC236}">
                <a16:creationId xmlns:a16="http://schemas.microsoft.com/office/drawing/2014/main" id="{1EA82E12-5570-CD21-E385-CC13ABCDF0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44991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721160" imgH="3727048" progId="CorelDRAW.Graphic.9">
                  <p:embed/>
                </p:oleObj>
              </mc:Choice>
              <mc:Fallback>
                <p:oleObj name="CorelDRAW" r:id="rId6" imgW="3721160" imgH="3727048" progId="CorelDRAW.Graphic.9">
                  <p:embed/>
                  <p:pic>
                    <p:nvPicPr>
                      <p:cNvPr id="248894" name="Object 62">
                        <a:extLst>
                          <a:ext uri="{FF2B5EF4-FFF2-40B4-BE49-F238E27FC236}">
                            <a16:creationId xmlns:a16="http://schemas.microsoft.com/office/drawing/2014/main" id="{1EA82E12-5570-CD21-E385-CC13ABCDF0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44991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95" name="Oval 63" descr="Newsprint">
            <a:extLst>
              <a:ext uri="{FF2B5EF4-FFF2-40B4-BE49-F238E27FC236}">
                <a16:creationId xmlns:a16="http://schemas.microsoft.com/office/drawing/2014/main" id="{B2AD80D6-EBE6-FD65-2AEC-EA2809FB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8896" name="Oval 64" descr="Newsprint">
            <a:extLst>
              <a:ext uri="{FF2B5EF4-FFF2-40B4-BE49-F238E27FC236}">
                <a16:creationId xmlns:a16="http://schemas.microsoft.com/office/drawing/2014/main" id="{A48CC348-CCAE-95E9-DFCA-F32D3DD12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8897" name="Oval 65" descr="Newsprint">
            <a:extLst>
              <a:ext uri="{FF2B5EF4-FFF2-40B4-BE49-F238E27FC236}">
                <a16:creationId xmlns:a16="http://schemas.microsoft.com/office/drawing/2014/main" id="{35F3A3F8-019E-78DD-5E9A-4B3AA423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8898" name="Oval 66" descr="Newsprint">
            <a:extLst>
              <a:ext uri="{FF2B5EF4-FFF2-40B4-BE49-F238E27FC236}">
                <a16:creationId xmlns:a16="http://schemas.microsoft.com/office/drawing/2014/main" id="{52448A4E-3DD8-5AB3-E29B-87F9D347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8899" name="Oval 67" descr="Newsprint">
            <a:extLst>
              <a:ext uri="{FF2B5EF4-FFF2-40B4-BE49-F238E27FC236}">
                <a16:creationId xmlns:a16="http://schemas.microsoft.com/office/drawing/2014/main" id="{6B6449B1-BFDE-832E-7A46-124C38B8A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8900" name="Oval 68" descr="Newsprint">
            <a:extLst>
              <a:ext uri="{FF2B5EF4-FFF2-40B4-BE49-F238E27FC236}">
                <a16:creationId xmlns:a16="http://schemas.microsoft.com/office/drawing/2014/main" id="{12C7806E-8B70-E6C1-05E0-9FE176FA5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8901" name="Oval 69" descr="Newsprint">
            <a:extLst>
              <a:ext uri="{FF2B5EF4-FFF2-40B4-BE49-F238E27FC236}">
                <a16:creationId xmlns:a16="http://schemas.microsoft.com/office/drawing/2014/main" id="{6C5B0F27-F7E0-453E-8473-9740214C9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8902" name="Oval 70" descr="Newsprint">
            <a:extLst>
              <a:ext uri="{FF2B5EF4-FFF2-40B4-BE49-F238E27FC236}">
                <a16:creationId xmlns:a16="http://schemas.microsoft.com/office/drawing/2014/main" id="{498151D5-56AF-1BA3-9BB8-429471AE1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8903" name="Oval 71" descr="Newsprint">
            <a:extLst>
              <a:ext uri="{FF2B5EF4-FFF2-40B4-BE49-F238E27FC236}">
                <a16:creationId xmlns:a16="http://schemas.microsoft.com/office/drawing/2014/main" id="{E3A90935-933D-2C5E-03F8-61692582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8904" name="Oval 72" descr="Newsprint">
            <a:extLst>
              <a:ext uri="{FF2B5EF4-FFF2-40B4-BE49-F238E27FC236}">
                <a16:creationId xmlns:a16="http://schemas.microsoft.com/office/drawing/2014/main" id="{BD78CDC3-4BAC-9A0C-7B89-FB300923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83091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48905" name="Oval 73" descr="Newsprint">
            <a:extLst>
              <a:ext uri="{FF2B5EF4-FFF2-40B4-BE49-F238E27FC236}">
                <a16:creationId xmlns:a16="http://schemas.microsoft.com/office/drawing/2014/main" id="{CABE12A2-2202-0F62-D256-C9AFADC5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830917"/>
            <a:ext cx="23368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8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47" dur="1000" fill="hold"/>
                                        <p:tgtEl>
                                          <p:spTgt spid="248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48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48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4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4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4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2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4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48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35" grpId="0" animBg="1"/>
      <p:bldP spid="248878" grpId="0"/>
      <p:bldP spid="248879" grpId="0" build="allAtOnce"/>
      <p:bldP spid="248895" grpId="0" animBg="1"/>
      <p:bldP spid="248895" grpId="1" animBg="1"/>
      <p:bldP spid="248896" grpId="0" animBg="1"/>
      <p:bldP spid="248896" grpId="1" animBg="1"/>
      <p:bldP spid="248897" grpId="0" animBg="1"/>
      <p:bldP spid="248897" grpId="1" animBg="1"/>
      <p:bldP spid="248898" grpId="0" animBg="1"/>
      <p:bldP spid="248898" grpId="1" animBg="1"/>
      <p:bldP spid="248899" grpId="0" animBg="1"/>
      <p:bldP spid="248899" grpId="1" animBg="1"/>
      <p:bldP spid="248900" grpId="0" animBg="1"/>
      <p:bldP spid="248900" grpId="1" animBg="1"/>
      <p:bldP spid="248901" grpId="0" animBg="1"/>
      <p:bldP spid="248901" grpId="1" animBg="1"/>
      <p:bldP spid="248902" grpId="0" animBg="1"/>
      <p:bldP spid="248902" grpId="1" animBg="1"/>
      <p:bldP spid="248903" grpId="0" animBg="1"/>
      <p:bldP spid="248903" grpId="1" animBg="1"/>
      <p:bldP spid="248904" grpId="0" animBg="1"/>
      <p:bldP spid="248904" grpId="1" animBg="1"/>
      <p:bldP spid="2489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848710" y="4550191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Điền âm thích hợp vào chỗ chấm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:</a:t>
              </a:r>
              <a:endParaRPr lang="en-US" altLang="vi-VN" sz="3200" b="1" dirty="0">
                <a:solidFill>
                  <a:schemeClr val="accent1"/>
                </a:solidFill>
              </a:endParaRPr>
            </a:p>
            <a:p>
              <a:r>
                <a:rPr lang="en-US" altLang="vi-VN" sz="3200" b="1" dirty="0">
                  <a:solidFill>
                    <a:schemeClr val="accent1"/>
                  </a:solidFill>
                </a:rPr>
                <a:t>......à </a:t>
              </a:r>
              <a:r>
                <a:rPr lang="en-US" altLang="vi-VN" sz="3200" b="1" dirty="0" err="1">
                  <a:solidFill>
                    <a:schemeClr val="accent1"/>
                  </a:solidFill>
                </a:rPr>
                <a:t>gô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838BB676-DE35-BB4F-7835-05AE28C4C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E91702D6-5F7F-CE56-1798-E08D4647A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5845" name="Picture 38" descr="an30">
            <a:extLst>
              <a:ext uri="{FF2B5EF4-FFF2-40B4-BE49-F238E27FC236}">
                <a16:creationId xmlns:a16="http://schemas.microsoft.com/office/drawing/2014/main" id="{0834F426-B80D-A4A3-561D-565195406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3C45002-0557-5EED-B556-9741455C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0343" name="Rectangle 7">
            <a:extLst>
              <a:ext uri="{FF2B5EF4-FFF2-40B4-BE49-F238E27FC236}">
                <a16:creationId xmlns:a16="http://schemas.microsoft.com/office/drawing/2014/main" id="{2FB8C53E-425C-518C-3E32-34D5EADA3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0344" name="AutoShape 8">
            <a:extLst>
              <a:ext uri="{FF2B5EF4-FFF2-40B4-BE49-F238E27FC236}">
                <a16:creationId xmlns:a16="http://schemas.microsoft.com/office/drawing/2014/main" id="{18F25B9D-6C97-FDFB-1016-73ACE72809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555751"/>
            <a:ext cx="3649133" cy="11345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28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70345" name="Group 9">
            <a:extLst>
              <a:ext uri="{FF2B5EF4-FFF2-40B4-BE49-F238E27FC236}">
                <a16:creationId xmlns:a16="http://schemas.microsoft.com/office/drawing/2014/main" id="{664FD890-5C99-C57A-E653-6942B36E8C2F}"/>
              </a:ext>
            </a:extLst>
          </p:cNvPr>
          <p:cNvGrpSpPr>
            <a:grpSpLocks/>
          </p:cNvGrpSpPr>
          <p:nvPr/>
        </p:nvGrpSpPr>
        <p:grpSpPr bwMode="auto">
          <a:xfrm>
            <a:off x="719667" y="2923118"/>
            <a:ext cx="11195051" cy="1240367"/>
            <a:chOff x="384" y="1344"/>
            <a:chExt cx="3072" cy="381"/>
          </a:xfrm>
        </p:grpSpPr>
        <p:sp>
          <p:nvSpPr>
            <p:cNvPr id="35908" name="AutoShape 10">
              <a:extLst>
                <a:ext uri="{FF2B5EF4-FFF2-40B4-BE49-F238E27FC236}">
                  <a16:creationId xmlns:a16="http://schemas.microsoft.com/office/drawing/2014/main" id="{22652AD3-F649-4326-E0F6-31BE3D7AF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0347" name="AutoShape 11">
              <a:extLst>
                <a:ext uri="{FF2B5EF4-FFF2-40B4-BE49-F238E27FC236}">
                  <a16:creationId xmlns:a16="http://schemas.microsoft.com/office/drawing/2014/main" id="{B215CD0C-BB33-4992-D489-4882103D92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48" name="Freeform 12">
              <a:extLst>
                <a:ext uri="{FF2B5EF4-FFF2-40B4-BE49-F238E27FC236}">
                  <a16:creationId xmlns:a16="http://schemas.microsoft.com/office/drawing/2014/main" id="{A6D1ECA5-2E16-E8F0-D9C7-E0EAF385170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49" name="Text Box 13">
              <a:extLst>
                <a:ext uri="{FF2B5EF4-FFF2-40B4-BE49-F238E27FC236}">
                  <a16:creationId xmlns:a16="http://schemas.microsoft.com/office/drawing/2014/main" id="{CA8A1FA7-90A9-5926-AA3A-CA540F7B2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7" y="1373"/>
              <a:ext cx="51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12" name="Text Box 14">
              <a:extLst>
                <a:ext uri="{FF2B5EF4-FFF2-40B4-BE49-F238E27FC236}">
                  <a16:creationId xmlns:a16="http://schemas.microsoft.com/office/drawing/2014/main" id="{7174DCD2-3515-202A-6152-0965C752B5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16" y="1399"/>
              <a:ext cx="225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667" b="1">
                  <a:solidFill>
                    <a:srgbClr val="F80808"/>
                  </a:solidFill>
                </a:rPr>
                <a:t>An có 21 viên bi. Bình cho thêm An 22 viên. Chi cho An 10 viên bi. Hỏi An có tất cả bao nhiêu viên bi?</a:t>
              </a:r>
            </a:p>
          </p:txBody>
        </p:sp>
      </p:grpSp>
      <p:grpSp>
        <p:nvGrpSpPr>
          <p:cNvPr id="270351" name="Group 15">
            <a:extLst>
              <a:ext uri="{FF2B5EF4-FFF2-40B4-BE49-F238E27FC236}">
                <a16:creationId xmlns:a16="http://schemas.microsoft.com/office/drawing/2014/main" id="{5B4FBE7B-0D9F-64F7-6974-96C1E69B10A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0352" name="AutoShape 16">
              <a:extLst>
                <a:ext uri="{FF2B5EF4-FFF2-40B4-BE49-F238E27FC236}">
                  <a16:creationId xmlns:a16="http://schemas.microsoft.com/office/drawing/2014/main" id="{48901B02-D901-27B6-36E6-1D34A27FB0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53" name="AutoShape 17">
              <a:extLst>
                <a:ext uri="{FF2B5EF4-FFF2-40B4-BE49-F238E27FC236}">
                  <a16:creationId xmlns:a16="http://schemas.microsoft.com/office/drawing/2014/main" id="{04ABDC22-3B59-FEBF-2BDD-C13F903838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0354" name="AutoShape 18">
              <a:extLst>
                <a:ext uri="{FF2B5EF4-FFF2-40B4-BE49-F238E27FC236}">
                  <a16:creationId xmlns:a16="http://schemas.microsoft.com/office/drawing/2014/main" id="{E6F5939A-82ED-7A74-A579-36737CED84C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902" name="Oval 19">
              <a:extLst>
                <a:ext uri="{FF2B5EF4-FFF2-40B4-BE49-F238E27FC236}">
                  <a16:creationId xmlns:a16="http://schemas.microsoft.com/office/drawing/2014/main" id="{6A720DB6-0AFF-81F1-5AEE-9DB7B3E22B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5903" name="Oval 20">
              <a:extLst>
                <a:ext uri="{FF2B5EF4-FFF2-40B4-BE49-F238E27FC236}">
                  <a16:creationId xmlns:a16="http://schemas.microsoft.com/office/drawing/2014/main" id="{57BD30F8-0DBB-9481-5D6F-25494B43BC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0357" name="Oval 21">
              <a:extLst>
                <a:ext uri="{FF2B5EF4-FFF2-40B4-BE49-F238E27FC236}">
                  <a16:creationId xmlns:a16="http://schemas.microsoft.com/office/drawing/2014/main" id="{71496048-5D99-453F-135C-DD805CA473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905" name="Oval 22">
              <a:extLst>
                <a:ext uri="{FF2B5EF4-FFF2-40B4-BE49-F238E27FC236}">
                  <a16:creationId xmlns:a16="http://schemas.microsoft.com/office/drawing/2014/main" id="{0E1A6118-DC5D-7EA6-FE0D-49718920C6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0359" name="Oval 23">
              <a:extLst>
                <a:ext uri="{FF2B5EF4-FFF2-40B4-BE49-F238E27FC236}">
                  <a16:creationId xmlns:a16="http://schemas.microsoft.com/office/drawing/2014/main" id="{0C4B1F2C-396B-668B-AF11-CB393F5179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5907" name="Oval 24">
              <a:extLst>
                <a:ext uri="{FF2B5EF4-FFF2-40B4-BE49-F238E27FC236}">
                  <a16:creationId xmlns:a16="http://schemas.microsoft.com/office/drawing/2014/main" id="{6EB01F5D-83E6-3911-175C-F80857D0D4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0361" name="Group 25">
            <a:extLst>
              <a:ext uri="{FF2B5EF4-FFF2-40B4-BE49-F238E27FC236}">
                <a16:creationId xmlns:a16="http://schemas.microsoft.com/office/drawing/2014/main" id="{5C8CB6CE-28BC-DC1C-DEAD-2E017F79211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5893" name="AutoShape 26">
              <a:extLst>
                <a:ext uri="{FF2B5EF4-FFF2-40B4-BE49-F238E27FC236}">
                  <a16:creationId xmlns:a16="http://schemas.microsoft.com/office/drawing/2014/main" id="{31A0631F-A327-2163-2D56-63C1DF7F0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5894" name="Group 27">
              <a:extLst>
                <a:ext uri="{FF2B5EF4-FFF2-40B4-BE49-F238E27FC236}">
                  <a16:creationId xmlns:a16="http://schemas.microsoft.com/office/drawing/2014/main" id="{72AE4A41-7616-E944-817E-78B54F6FC2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5895" name="AutoShape 28">
                <a:extLst>
                  <a:ext uri="{FF2B5EF4-FFF2-40B4-BE49-F238E27FC236}">
                    <a16:creationId xmlns:a16="http://schemas.microsoft.com/office/drawing/2014/main" id="{0AE5DA4A-5621-8DB8-E999-1A9CE641C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6" name="AutoShape 29">
                <a:extLst>
                  <a:ext uri="{FF2B5EF4-FFF2-40B4-BE49-F238E27FC236}">
                    <a16:creationId xmlns:a16="http://schemas.microsoft.com/office/drawing/2014/main" id="{ABB0D424-BD23-8D38-85DA-819E79A1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7" name="AutoShape 30">
                <a:extLst>
                  <a:ext uri="{FF2B5EF4-FFF2-40B4-BE49-F238E27FC236}">
                    <a16:creationId xmlns:a16="http://schemas.microsoft.com/office/drawing/2014/main" id="{A5307786-7AE2-65AC-A477-CA3732AA3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8" name="WordArt 31">
                <a:extLst>
                  <a:ext uri="{FF2B5EF4-FFF2-40B4-BE49-F238E27FC236}">
                    <a16:creationId xmlns:a16="http://schemas.microsoft.com/office/drawing/2014/main" id="{0D9039CA-F67C-9D24-C5B7-566A2C74098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0368" name="Group 32">
            <a:extLst>
              <a:ext uri="{FF2B5EF4-FFF2-40B4-BE49-F238E27FC236}">
                <a16:creationId xmlns:a16="http://schemas.microsoft.com/office/drawing/2014/main" id="{01270EDB-0DC2-348C-DAA4-6A3249D38F89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5887" name="AutoShape 33">
              <a:extLst>
                <a:ext uri="{FF2B5EF4-FFF2-40B4-BE49-F238E27FC236}">
                  <a16:creationId xmlns:a16="http://schemas.microsoft.com/office/drawing/2014/main" id="{A8C6B1E4-6954-5D0C-201C-8E7481107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5888" name="Group 34">
              <a:extLst>
                <a:ext uri="{FF2B5EF4-FFF2-40B4-BE49-F238E27FC236}">
                  <a16:creationId xmlns:a16="http://schemas.microsoft.com/office/drawing/2014/main" id="{FB258DBC-6B08-4AD8-C99E-EFF43E53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5889" name="AutoShape 35">
                <a:extLst>
                  <a:ext uri="{FF2B5EF4-FFF2-40B4-BE49-F238E27FC236}">
                    <a16:creationId xmlns:a16="http://schemas.microsoft.com/office/drawing/2014/main" id="{B9F9B08E-F31C-3DF8-7CB7-82EB674E0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0" name="AutoShape 36">
                <a:extLst>
                  <a:ext uri="{FF2B5EF4-FFF2-40B4-BE49-F238E27FC236}">
                    <a16:creationId xmlns:a16="http://schemas.microsoft.com/office/drawing/2014/main" id="{A4B8ABD2-9C4F-4CB3-4439-E1F1497B7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1" name="AutoShape 37">
                <a:extLst>
                  <a:ext uri="{FF2B5EF4-FFF2-40B4-BE49-F238E27FC236}">
                    <a16:creationId xmlns:a16="http://schemas.microsoft.com/office/drawing/2014/main" id="{489C7025-2FF1-4F83-73D0-D3B64E1BA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92" name="WordArt 38">
                <a:extLst>
                  <a:ext uri="{FF2B5EF4-FFF2-40B4-BE49-F238E27FC236}">
                    <a16:creationId xmlns:a16="http://schemas.microsoft.com/office/drawing/2014/main" id="{82EB522E-6EA7-464F-3864-E0E3060BC7B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0375" name="Group 39">
            <a:extLst>
              <a:ext uri="{FF2B5EF4-FFF2-40B4-BE49-F238E27FC236}">
                <a16:creationId xmlns:a16="http://schemas.microsoft.com/office/drawing/2014/main" id="{908DA640-0B7B-AE4E-B734-BFF2890FB1A5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5881" name="AutoShape 40">
              <a:extLst>
                <a:ext uri="{FF2B5EF4-FFF2-40B4-BE49-F238E27FC236}">
                  <a16:creationId xmlns:a16="http://schemas.microsoft.com/office/drawing/2014/main" id="{BBE250DB-6042-49DB-B5F0-652FD2351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5882" name="Group 41">
              <a:extLst>
                <a:ext uri="{FF2B5EF4-FFF2-40B4-BE49-F238E27FC236}">
                  <a16:creationId xmlns:a16="http://schemas.microsoft.com/office/drawing/2014/main" id="{2148F39A-17A4-630D-2254-AB4F5EFA8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5883" name="AutoShape 42">
                <a:extLst>
                  <a:ext uri="{FF2B5EF4-FFF2-40B4-BE49-F238E27FC236}">
                    <a16:creationId xmlns:a16="http://schemas.microsoft.com/office/drawing/2014/main" id="{E3608E57-76BB-26BA-B5C8-607D6E931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4" name="AutoShape 43">
                <a:extLst>
                  <a:ext uri="{FF2B5EF4-FFF2-40B4-BE49-F238E27FC236}">
                    <a16:creationId xmlns:a16="http://schemas.microsoft.com/office/drawing/2014/main" id="{AA68C7F6-6521-8820-E339-6DD198CBE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5" name="AutoShape 44">
                <a:extLst>
                  <a:ext uri="{FF2B5EF4-FFF2-40B4-BE49-F238E27FC236}">
                    <a16:creationId xmlns:a16="http://schemas.microsoft.com/office/drawing/2014/main" id="{5C27E270-CAD2-E90D-B499-6F6F825E4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5886" name="WordArt 45">
                <a:extLst>
                  <a:ext uri="{FF2B5EF4-FFF2-40B4-BE49-F238E27FC236}">
                    <a16:creationId xmlns:a16="http://schemas.microsoft.com/office/drawing/2014/main" id="{4C7CF161-14E9-2AE4-40C8-0EDABFE8326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0382" name="Rectangle 46">
            <a:extLst>
              <a:ext uri="{FF2B5EF4-FFF2-40B4-BE49-F238E27FC236}">
                <a16:creationId xmlns:a16="http://schemas.microsoft.com/office/drawing/2014/main" id="{E882CC66-8188-73C0-17C9-8A2AF950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5934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43 viên bi</a:t>
            </a:r>
          </a:p>
        </p:txBody>
      </p:sp>
      <p:sp>
        <p:nvSpPr>
          <p:cNvPr id="270383" name="Rectangle 47">
            <a:extLst>
              <a:ext uri="{FF2B5EF4-FFF2-40B4-BE49-F238E27FC236}">
                <a16:creationId xmlns:a16="http://schemas.microsoft.com/office/drawing/2014/main" id="{4C9C55DD-F59E-7E20-9FF5-DBF1F029C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1950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53 viên bi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270384" name="Rectangle 48">
            <a:extLst>
              <a:ext uri="{FF2B5EF4-FFF2-40B4-BE49-F238E27FC236}">
                <a16:creationId xmlns:a16="http://schemas.microsoft.com/office/drawing/2014/main" id="{6752DC7D-5DAD-0BAA-6BC3-7AA51A68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33 viên bi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EF6B789D-1CC1-9AB9-2350-7ED2F7ED06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5858" name="Oval 51" descr="Newsprint">
            <a:extLst>
              <a:ext uri="{FF2B5EF4-FFF2-40B4-BE49-F238E27FC236}">
                <a16:creationId xmlns:a16="http://schemas.microsoft.com/office/drawing/2014/main" id="{0812408E-B80A-C313-9AA8-6079667D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5859" name="Oval 52" descr="Newsprint">
            <a:extLst>
              <a:ext uri="{FF2B5EF4-FFF2-40B4-BE49-F238E27FC236}">
                <a16:creationId xmlns:a16="http://schemas.microsoft.com/office/drawing/2014/main" id="{7DA8108D-3EE2-5C97-B2D5-368C5921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5860" name="Oval 53" descr="Newsprint">
            <a:extLst>
              <a:ext uri="{FF2B5EF4-FFF2-40B4-BE49-F238E27FC236}">
                <a16:creationId xmlns:a16="http://schemas.microsoft.com/office/drawing/2014/main" id="{0314A5EA-3E4A-BB20-A006-7D4F2BC22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5861" name="Oval 54" descr="Newsprint">
            <a:extLst>
              <a:ext uri="{FF2B5EF4-FFF2-40B4-BE49-F238E27FC236}">
                <a16:creationId xmlns:a16="http://schemas.microsoft.com/office/drawing/2014/main" id="{83F9DF8F-52A5-AF29-7DBC-A8A996F0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862" name="Oval 55" descr="Newsprint">
            <a:extLst>
              <a:ext uri="{FF2B5EF4-FFF2-40B4-BE49-F238E27FC236}">
                <a16:creationId xmlns:a16="http://schemas.microsoft.com/office/drawing/2014/main" id="{65AA24B6-50E9-0680-0537-830FC58AF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5863" name="Oval 56" descr="Newsprint">
            <a:extLst>
              <a:ext uri="{FF2B5EF4-FFF2-40B4-BE49-F238E27FC236}">
                <a16:creationId xmlns:a16="http://schemas.microsoft.com/office/drawing/2014/main" id="{7E5BCE33-7B4D-9DEB-3077-39152D6FB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5864" name="Oval 57" descr="Newsprint">
            <a:extLst>
              <a:ext uri="{FF2B5EF4-FFF2-40B4-BE49-F238E27FC236}">
                <a16:creationId xmlns:a16="http://schemas.microsoft.com/office/drawing/2014/main" id="{45F4F5E8-EA6B-6129-7C35-D5D3DFC6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5865" name="Oval 58" descr="Newsprint">
            <a:extLst>
              <a:ext uri="{FF2B5EF4-FFF2-40B4-BE49-F238E27FC236}">
                <a16:creationId xmlns:a16="http://schemas.microsoft.com/office/drawing/2014/main" id="{34E3C4ED-9E67-E79A-7B2C-A0286F9F7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5866" name="Oval 59" descr="Newsprint">
            <a:extLst>
              <a:ext uri="{FF2B5EF4-FFF2-40B4-BE49-F238E27FC236}">
                <a16:creationId xmlns:a16="http://schemas.microsoft.com/office/drawing/2014/main" id="{4B7B0E5B-2975-E0CC-4718-695A68247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5867" name="Oval 60" descr="Newsprint">
            <a:extLst>
              <a:ext uri="{FF2B5EF4-FFF2-40B4-BE49-F238E27FC236}">
                <a16:creationId xmlns:a16="http://schemas.microsoft.com/office/drawing/2014/main" id="{49EABEE3-0028-829F-EC8A-3E8CFED10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5868" name="Picture 62">
            <a:extLst>
              <a:ext uri="{FF2B5EF4-FFF2-40B4-BE49-F238E27FC236}">
                <a16:creationId xmlns:a16="http://schemas.microsoft.com/office/drawing/2014/main" id="{1681DFFD-457C-52D4-D907-330D40AF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0399" name="Object 63">
            <a:extLst>
              <a:ext uri="{FF2B5EF4-FFF2-40B4-BE49-F238E27FC236}">
                <a16:creationId xmlns:a16="http://schemas.microsoft.com/office/drawing/2014/main" id="{259A6D6C-72D2-8474-34FB-2CC435C50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70399" name="Object 63">
                        <a:extLst>
                          <a:ext uri="{FF2B5EF4-FFF2-40B4-BE49-F238E27FC236}">
                            <a16:creationId xmlns:a16="http://schemas.microsoft.com/office/drawing/2014/main" id="{259A6D6C-72D2-8474-34FB-2CC435C50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400" name="Oval 64" descr="Newsprint">
            <a:extLst>
              <a:ext uri="{FF2B5EF4-FFF2-40B4-BE49-F238E27FC236}">
                <a16:creationId xmlns:a16="http://schemas.microsoft.com/office/drawing/2014/main" id="{53432B7B-B70A-ED8F-A57E-151C28E5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0401" name="Oval 65" descr="Newsprint">
            <a:extLst>
              <a:ext uri="{FF2B5EF4-FFF2-40B4-BE49-F238E27FC236}">
                <a16:creationId xmlns:a16="http://schemas.microsoft.com/office/drawing/2014/main" id="{984C9FF5-3EF4-A5B8-4831-6C7705BD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0402" name="Oval 66" descr="Newsprint">
            <a:extLst>
              <a:ext uri="{FF2B5EF4-FFF2-40B4-BE49-F238E27FC236}">
                <a16:creationId xmlns:a16="http://schemas.microsoft.com/office/drawing/2014/main" id="{4C8116B0-8FB7-F129-1077-4843FD96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0403" name="Oval 67" descr="Newsprint">
            <a:extLst>
              <a:ext uri="{FF2B5EF4-FFF2-40B4-BE49-F238E27FC236}">
                <a16:creationId xmlns:a16="http://schemas.microsoft.com/office/drawing/2014/main" id="{6D6B21F7-A4E5-0A39-D442-83BE8E19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0404" name="Oval 68" descr="Newsprint">
            <a:extLst>
              <a:ext uri="{FF2B5EF4-FFF2-40B4-BE49-F238E27FC236}">
                <a16:creationId xmlns:a16="http://schemas.microsoft.com/office/drawing/2014/main" id="{37C035C1-1250-9135-F806-C42F7597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0405" name="Oval 69" descr="Newsprint">
            <a:extLst>
              <a:ext uri="{FF2B5EF4-FFF2-40B4-BE49-F238E27FC236}">
                <a16:creationId xmlns:a16="http://schemas.microsoft.com/office/drawing/2014/main" id="{C446FB39-9264-5FFA-2E0C-21305398E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0406" name="Oval 70" descr="Newsprint">
            <a:extLst>
              <a:ext uri="{FF2B5EF4-FFF2-40B4-BE49-F238E27FC236}">
                <a16:creationId xmlns:a16="http://schemas.microsoft.com/office/drawing/2014/main" id="{F1476BAD-549F-A9BA-7953-96AD6A2B3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0407" name="Oval 71" descr="Newsprint">
            <a:extLst>
              <a:ext uri="{FF2B5EF4-FFF2-40B4-BE49-F238E27FC236}">
                <a16:creationId xmlns:a16="http://schemas.microsoft.com/office/drawing/2014/main" id="{2D67CDB9-7292-FDA6-C4D1-C78A6836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0408" name="Oval 72" descr="Newsprint">
            <a:extLst>
              <a:ext uri="{FF2B5EF4-FFF2-40B4-BE49-F238E27FC236}">
                <a16:creationId xmlns:a16="http://schemas.microsoft.com/office/drawing/2014/main" id="{07B3BC51-4978-B5D2-9C4F-A5553A2AE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0409" name="Oval 73" descr="Newsprint">
            <a:extLst>
              <a:ext uri="{FF2B5EF4-FFF2-40B4-BE49-F238E27FC236}">
                <a16:creationId xmlns:a16="http://schemas.microsoft.com/office/drawing/2014/main" id="{4FF90C9A-5720-A421-41F7-AF80AAC4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0410" name="Oval 74" descr="Newsprint">
            <a:extLst>
              <a:ext uri="{FF2B5EF4-FFF2-40B4-BE49-F238E27FC236}">
                <a16:creationId xmlns:a16="http://schemas.microsoft.com/office/drawing/2014/main" id="{770C8E1A-CC53-A764-C946-2574F8C4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0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0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0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53" dur="1000" fill="hold"/>
                                        <p:tgtEl>
                                          <p:spTgt spid="270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70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7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0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70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70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70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7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70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7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70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7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70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270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70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2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270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70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3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270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70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/>
      <p:bldP spid="270339" grpId="0" animBg="1"/>
      <p:bldP spid="270343" grpId="0" animBg="1"/>
      <p:bldP spid="270382" grpId="0"/>
      <p:bldP spid="270383" grpId="0" build="allAtOnce"/>
      <p:bldP spid="270400" grpId="0" animBg="1"/>
      <p:bldP spid="270400" grpId="1" animBg="1"/>
      <p:bldP spid="270401" grpId="0" animBg="1"/>
      <p:bldP spid="270401" grpId="1" animBg="1"/>
      <p:bldP spid="270402" grpId="0" animBg="1"/>
      <p:bldP spid="270402" grpId="1" animBg="1"/>
      <p:bldP spid="270403" grpId="0" animBg="1"/>
      <p:bldP spid="270403" grpId="1" animBg="1"/>
      <p:bldP spid="270404" grpId="0" animBg="1"/>
      <p:bldP spid="270404" grpId="1" animBg="1"/>
      <p:bldP spid="270405" grpId="0" animBg="1"/>
      <p:bldP spid="270405" grpId="1" animBg="1"/>
      <p:bldP spid="270406" grpId="0" animBg="1"/>
      <p:bldP spid="270406" grpId="1" animBg="1"/>
      <p:bldP spid="270407" grpId="0" animBg="1"/>
      <p:bldP spid="270407" grpId="1" animBg="1"/>
      <p:bldP spid="270408" grpId="0" animBg="1"/>
      <p:bldP spid="270408" grpId="1" animBg="1"/>
      <p:bldP spid="270409" grpId="0" animBg="1"/>
      <p:bldP spid="270409" grpId="1" animBg="1"/>
      <p:bldP spid="2704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147EC1C7-EA95-406C-3F69-AD9E2A56C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4AA1E57-2E20-E656-E0E9-69B6DC37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4580" name="Picture 36" descr="Picture16">
            <a:extLst>
              <a:ext uri="{FF2B5EF4-FFF2-40B4-BE49-F238E27FC236}">
                <a16:creationId xmlns:a16="http://schemas.microsoft.com/office/drawing/2014/main" id="{01011989-0145-919C-D29A-53865A4E4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8" descr="an30">
            <a:extLst>
              <a:ext uri="{FF2B5EF4-FFF2-40B4-BE49-F238E27FC236}">
                <a16:creationId xmlns:a16="http://schemas.microsoft.com/office/drawing/2014/main" id="{8C448952-2082-3CF6-7A5E-5569A83B3D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A03F7C2-E9B6-3758-1C2D-6A25D009A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1E75ADEC-3371-3F3B-D7C3-D90DC0080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9080" name="AutoShape 8">
            <a:extLst>
              <a:ext uri="{FF2B5EF4-FFF2-40B4-BE49-F238E27FC236}">
                <a16:creationId xmlns:a16="http://schemas.microsoft.com/office/drawing/2014/main" id="{77D27607-4BB5-043B-1168-5FA51C2056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59081" name="Group 9">
            <a:extLst>
              <a:ext uri="{FF2B5EF4-FFF2-40B4-BE49-F238E27FC236}">
                <a16:creationId xmlns:a16="http://schemas.microsoft.com/office/drawing/2014/main" id="{80347180-6ED0-C645-8289-E4A116AF1FC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8"/>
            <a:ext cx="10763249" cy="1240367"/>
            <a:chOff x="384" y="1344"/>
            <a:chExt cx="3072" cy="381"/>
          </a:xfrm>
        </p:grpSpPr>
        <p:sp>
          <p:nvSpPr>
            <p:cNvPr id="24644" name="AutoShape 10">
              <a:extLst>
                <a:ext uri="{FF2B5EF4-FFF2-40B4-BE49-F238E27FC236}">
                  <a16:creationId xmlns:a16="http://schemas.microsoft.com/office/drawing/2014/main" id="{15556A79-18C3-5EA1-921B-53D3F4CE39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9083" name="AutoShape 11">
              <a:extLst>
                <a:ext uri="{FF2B5EF4-FFF2-40B4-BE49-F238E27FC236}">
                  <a16:creationId xmlns:a16="http://schemas.microsoft.com/office/drawing/2014/main" id="{8EA5EDD1-9F7A-75FA-6C9B-859DCBDF7C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84" name="Freeform 12">
              <a:extLst>
                <a:ext uri="{FF2B5EF4-FFF2-40B4-BE49-F238E27FC236}">
                  <a16:creationId xmlns:a16="http://schemas.microsoft.com/office/drawing/2014/main" id="{A36C7A11-BC6B-A359-7086-AAC59771CDE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85" name="Text Box 13">
              <a:extLst>
                <a:ext uri="{FF2B5EF4-FFF2-40B4-BE49-F238E27FC236}">
                  <a16:creationId xmlns:a16="http://schemas.microsoft.com/office/drawing/2014/main" id="{EBEB7A25-5A07-1210-8AC8-B2B6F6EEB14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648" name="Text Box 14">
              <a:extLst>
                <a:ext uri="{FF2B5EF4-FFF2-40B4-BE49-F238E27FC236}">
                  <a16:creationId xmlns:a16="http://schemas.microsoft.com/office/drawing/2014/main" id="{B212869E-7947-FBF6-2D9B-518C51E8DC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733" b="1">
                  <a:solidFill>
                    <a:srgbClr val="F80808"/>
                  </a:solidFill>
                </a:rPr>
                <a:t>Từ viết đúng chính tả là:</a:t>
              </a:r>
              <a:endParaRPr lang="en-US" altLang="vi-VN" sz="3733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59087" name="Group 15">
            <a:extLst>
              <a:ext uri="{FF2B5EF4-FFF2-40B4-BE49-F238E27FC236}">
                <a16:creationId xmlns:a16="http://schemas.microsoft.com/office/drawing/2014/main" id="{45719113-24F5-3F9D-4918-E41E7A262FE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9088" name="AutoShape 16">
              <a:extLst>
                <a:ext uri="{FF2B5EF4-FFF2-40B4-BE49-F238E27FC236}">
                  <a16:creationId xmlns:a16="http://schemas.microsoft.com/office/drawing/2014/main" id="{CC70C02D-EBDF-D78E-B052-E56FA7A62E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89" name="AutoShape 17">
              <a:extLst>
                <a:ext uri="{FF2B5EF4-FFF2-40B4-BE49-F238E27FC236}">
                  <a16:creationId xmlns:a16="http://schemas.microsoft.com/office/drawing/2014/main" id="{CA1C5D27-9FF1-03C6-0134-9A15CEF8F22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9090" name="AutoShape 18">
              <a:extLst>
                <a:ext uri="{FF2B5EF4-FFF2-40B4-BE49-F238E27FC236}">
                  <a16:creationId xmlns:a16="http://schemas.microsoft.com/office/drawing/2014/main" id="{7F65D8E2-F7EA-62F0-5034-D7179DF853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638" name="Oval 19">
              <a:extLst>
                <a:ext uri="{FF2B5EF4-FFF2-40B4-BE49-F238E27FC236}">
                  <a16:creationId xmlns:a16="http://schemas.microsoft.com/office/drawing/2014/main" id="{C7A944CB-DB03-0E36-91E1-EDF7F5C38D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639" name="Oval 20">
              <a:extLst>
                <a:ext uri="{FF2B5EF4-FFF2-40B4-BE49-F238E27FC236}">
                  <a16:creationId xmlns:a16="http://schemas.microsoft.com/office/drawing/2014/main" id="{21B8A41C-F447-79CC-3A1D-4288FA1703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9093" name="Oval 21">
              <a:extLst>
                <a:ext uri="{FF2B5EF4-FFF2-40B4-BE49-F238E27FC236}">
                  <a16:creationId xmlns:a16="http://schemas.microsoft.com/office/drawing/2014/main" id="{6993EB9C-3DD4-8296-3838-2C903C6BFD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641" name="Oval 22">
              <a:extLst>
                <a:ext uri="{FF2B5EF4-FFF2-40B4-BE49-F238E27FC236}">
                  <a16:creationId xmlns:a16="http://schemas.microsoft.com/office/drawing/2014/main" id="{1D618AB0-7ED5-3C0C-E060-ABE65628E8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9095" name="Oval 23">
              <a:extLst>
                <a:ext uri="{FF2B5EF4-FFF2-40B4-BE49-F238E27FC236}">
                  <a16:creationId xmlns:a16="http://schemas.microsoft.com/office/drawing/2014/main" id="{4B7FFE8F-FF74-DBDC-A985-65B6B31DBC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643" name="Oval 24">
              <a:extLst>
                <a:ext uri="{FF2B5EF4-FFF2-40B4-BE49-F238E27FC236}">
                  <a16:creationId xmlns:a16="http://schemas.microsoft.com/office/drawing/2014/main" id="{7A2E47CE-9ABE-FFF9-1C69-E90E09A596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9097" name="Group 25">
            <a:extLst>
              <a:ext uri="{FF2B5EF4-FFF2-40B4-BE49-F238E27FC236}">
                <a16:creationId xmlns:a16="http://schemas.microsoft.com/office/drawing/2014/main" id="{DC5C4C2B-3E70-AEE4-7470-352734F8821E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4629" name="AutoShape 26">
              <a:extLst>
                <a:ext uri="{FF2B5EF4-FFF2-40B4-BE49-F238E27FC236}">
                  <a16:creationId xmlns:a16="http://schemas.microsoft.com/office/drawing/2014/main" id="{D54DD75B-4F14-B911-9C74-EEB69D56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630" name="Group 27">
              <a:extLst>
                <a:ext uri="{FF2B5EF4-FFF2-40B4-BE49-F238E27FC236}">
                  <a16:creationId xmlns:a16="http://schemas.microsoft.com/office/drawing/2014/main" id="{88366D8C-EDD1-713B-FCB5-9A845FACD7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4631" name="AutoShape 28">
                <a:extLst>
                  <a:ext uri="{FF2B5EF4-FFF2-40B4-BE49-F238E27FC236}">
                    <a16:creationId xmlns:a16="http://schemas.microsoft.com/office/drawing/2014/main" id="{CA68CC25-43F0-F5D3-1E15-E0A62CFDB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32" name="AutoShape 29">
                <a:extLst>
                  <a:ext uri="{FF2B5EF4-FFF2-40B4-BE49-F238E27FC236}">
                    <a16:creationId xmlns:a16="http://schemas.microsoft.com/office/drawing/2014/main" id="{55451E8D-A73C-68A2-D7D2-C82E7D974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33" name="AutoShape 30">
                <a:extLst>
                  <a:ext uri="{FF2B5EF4-FFF2-40B4-BE49-F238E27FC236}">
                    <a16:creationId xmlns:a16="http://schemas.microsoft.com/office/drawing/2014/main" id="{53539803-C07F-DB12-4B2F-1239CA35E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34" name="WordArt 31">
                <a:extLst>
                  <a:ext uri="{FF2B5EF4-FFF2-40B4-BE49-F238E27FC236}">
                    <a16:creationId xmlns:a16="http://schemas.microsoft.com/office/drawing/2014/main" id="{CE36FDD7-B86F-34C9-CD04-86909EBEB1E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9104" name="Group 32">
            <a:extLst>
              <a:ext uri="{FF2B5EF4-FFF2-40B4-BE49-F238E27FC236}">
                <a16:creationId xmlns:a16="http://schemas.microsoft.com/office/drawing/2014/main" id="{907201B5-218A-C944-75A0-3125CF8CFDD1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4623" name="AutoShape 33">
              <a:extLst>
                <a:ext uri="{FF2B5EF4-FFF2-40B4-BE49-F238E27FC236}">
                  <a16:creationId xmlns:a16="http://schemas.microsoft.com/office/drawing/2014/main" id="{6A9F2340-8734-9267-02A6-0D7AA059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624" name="Group 34">
              <a:extLst>
                <a:ext uri="{FF2B5EF4-FFF2-40B4-BE49-F238E27FC236}">
                  <a16:creationId xmlns:a16="http://schemas.microsoft.com/office/drawing/2014/main" id="{7B2A6080-F96A-0FF7-5979-1FD330F30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4625" name="AutoShape 35">
                <a:extLst>
                  <a:ext uri="{FF2B5EF4-FFF2-40B4-BE49-F238E27FC236}">
                    <a16:creationId xmlns:a16="http://schemas.microsoft.com/office/drawing/2014/main" id="{444A8E82-674F-C94A-C0DC-C56AD836C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6" name="AutoShape 36">
                <a:extLst>
                  <a:ext uri="{FF2B5EF4-FFF2-40B4-BE49-F238E27FC236}">
                    <a16:creationId xmlns:a16="http://schemas.microsoft.com/office/drawing/2014/main" id="{7CAE8B7F-0311-EBF9-3E14-0A69B995E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7" name="AutoShape 37">
                <a:extLst>
                  <a:ext uri="{FF2B5EF4-FFF2-40B4-BE49-F238E27FC236}">
                    <a16:creationId xmlns:a16="http://schemas.microsoft.com/office/drawing/2014/main" id="{37998A4A-F2B0-AE84-AA03-E4F565D33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8" name="WordArt 38">
                <a:extLst>
                  <a:ext uri="{FF2B5EF4-FFF2-40B4-BE49-F238E27FC236}">
                    <a16:creationId xmlns:a16="http://schemas.microsoft.com/office/drawing/2014/main" id="{C436243E-3675-4BF9-B291-DCC30693DB5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9111" name="Group 39">
            <a:extLst>
              <a:ext uri="{FF2B5EF4-FFF2-40B4-BE49-F238E27FC236}">
                <a16:creationId xmlns:a16="http://schemas.microsoft.com/office/drawing/2014/main" id="{701F91F6-AC19-7906-DA7B-0B69DBFE38E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4617" name="AutoShape 40">
              <a:extLst>
                <a:ext uri="{FF2B5EF4-FFF2-40B4-BE49-F238E27FC236}">
                  <a16:creationId xmlns:a16="http://schemas.microsoft.com/office/drawing/2014/main" id="{7547FAE0-B69C-F420-1DA0-1DCD212C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4618" name="Group 41">
              <a:extLst>
                <a:ext uri="{FF2B5EF4-FFF2-40B4-BE49-F238E27FC236}">
                  <a16:creationId xmlns:a16="http://schemas.microsoft.com/office/drawing/2014/main" id="{BC529BE4-824A-4469-69A2-621123465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4619" name="AutoShape 42">
                <a:extLst>
                  <a:ext uri="{FF2B5EF4-FFF2-40B4-BE49-F238E27FC236}">
                    <a16:creationId xmlns:a16="http://schemas.microsoft.com/office/drawing/2014/main" id="{D3C4661E-7FFC-3FB6-5B43-67A463FA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0" name="AutoShape 43">
                <a:extLst>
                  <a:ext uri="{FF2B5EF4-FFF2-40B4-BE49-F238E27FC236}">
                    <a16:creationId xmlns:a16="http://schemas.microsoft.com/office/drawing/2014/main" id="{574C2F40-C756-2528-568E-02FDD5BB8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1" name="AutoShape 44">
                <a:extLst>
                  <a:ext uri="{FF2B5EF4-FFF2-40B4-BE49-F238E27FC236}">
                    <a16:creationId xmlns:a16="http://schemas.microsoft.com/office/drawing/2014/main" id="{5FB06AB2-EBF0-57BD-66ED-21BCA8ACB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622" name="WordArt 45">
                <a:extLst>
                  <a:ext uri="{FF2B5EF4-FFF2-40B4-BE49-F238E27FC236}">
                    <a16:creationId xmlns:a16="http://schemas.microsoft.com/office/drawing/2014/main" id="{E8A6CFF0-BF3E-FBBB-B706-C41E56773ED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9118" name="Rectangle 46">
            <a:extLst>
              <a:ext uri="{FF2B5EF4-FFF2-40B4-BE49-F238E27FC236}">
                <a16:creationId xmlns:a16="http://schemas.microsoft.com/office/drawing/2014/main" id="{58375047-FD26-FB49-9340-926A918F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dạy rỗ</a:t>
            </a:r>
            <a:r>
              <a:rPr lang="en-US" altLang="vi-VN" sz="2667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9119" name="Rectangle 47">
            <a:extLst>
              <a:ext uri="{FF2B5EF4-FFF2-40B4-BE49-F238E27FC236}">
                <a16:creationId xmlns:a16="http://schemas.microsoft.com/office/drawing/2014/main" id="{DB3BA956-028B-4F01-3900-96A192DE6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400"/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dạy </a:t>
            </a:r>
            <a:r>
              <a:rPr lang="en-US" altLang="vi-VN" sz="2667" b="1">
                <a:solidFill>
                  <a:srgbClr val="FFFF00"/>
                </a:solidFill>
              </a:rPr>
              <a:t>gi</a:t>
            </a:r>
            <a:r>
              <a:rPr lang="vi-VN" altLang="vi-VN" sz="2667" b="1">
                <a:solidFill>
                  <a:srgbClr val="FFFF00"/>
                </a:solidFill>
              </a:rPr>
              <a:t>ỗ  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259120" name="Rectangle 48">
            <a:extLst>
              <a:ext uri="{FF2B5EF4-FFF2-40B4-BE49-F238E27FC236}">
                <a16:creationId xmlns:a16="http://schemas.microsoft.com/office/drawing/2014/main" id="{D1C2B30A-1FB3-B1A4-447E-2719C873B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dạy </a:t>
            </a:r>
            <a:r>
              <a:rPr lang="en-US" altLang="vi-VN" sz="2667" b="1">
                <a:solidFill>
                  <a:srgbClr val="FFFF00"/>
                </a:solidFill>
              </a:rPr>
              <a:t>d</a:t>
            </a:r>
            <a:r>
              <a:rPr lang="vi-VN" altLang="vi-VN" sz="2667" b="1">
                <a:solidFill>
                  <a:srgbClr val="FFFF00"/>
                </a:solidFill>
              </a:rPr>
              <a:t>ỗ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3CE81841-BFED-8FF5-FD44-DB96949A8A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4594" name="Oval 51" descr="Newsprint">
            <a:extLst>
              <a:ext uri="{FF2B5EF4-FFF2-40B4-BE49-F238E27FC236}">
                <a16:creationId xmlns:a16="http://schemas.microsoft.com/office/drawing/2014/main" id="{E282E978-AA0D-384C-0A8F-900A17214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595" name="Oval 52" descr="Newsprint">
            <a:extLst>
              <a:ext uri="{FF2B5EF4-FFF2-40B4-BE49-F238E27FC236}">
                <a16:creationId xmlns:a16="http://schemas.microsoft.com/office/drawing/2014/main" id="{F9234241-30EA-80A3-C511-8332E5EA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596" name="Oval 53" descr="Newsprint">
            <a:extLst>
              <a:ext uri="{FF2B5EF4-FFF2-40B4-BE49-F238E27FC236}">
                <a16:creationId xmlns:a16="http://schemas.microsoft.com/office/drawing/2014/main" id="{B50CB349-B002-CB89-CFF9-AA560BC6C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597" name="Oval 54" descr="Newsprint">
            <a:extLst>
              <a:ext uri="{FF2B5EF4-FFF2-40B4-BE49-F238E27FC236}">
                <a16:creationId xmlns:a16="http://schemas.microsoft.com/office/drawing/2014/main" id="{661D84BB-DCAA-1422-591C-477D0EEB9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598" name="Oval 55" descr="Newsprint">
            <a:extLst>
              <a:ext uri="{FF2B5EF4-FFF2-40B4-BE49-F238E27FC236}">
                <a16:creationId xmlns:a16="http://schemas.microsoft.com/office/drawing/2014/main" id="{98689E0B-7077-F7BE-CECD-A9D16079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599" name="Oval 56" descr="Newsprint">
            <a:extLst>
              <a:ext uri="{FF2B5EF4-FFF2-40B4-BE49-F238E27FC236}">
                <a16:creationId xmlns:a16="http://schemas.microsoft.com/office/drawing/2014/main" id="{6C422940-2E4A-E6C0-81C4-E70CF3BB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600" name="Oval 57" descr="Newsprint">
            <a:extLst>
              <a:ext uri="{FF2B5EF4-FFF2-40B4-BE49-F238E27FC236}">
                <a16:creationId xmlns:a16="http://schemas.microsoft.com/office/drawing/2014/main" id="{FE5A2760-DCDF-E711-943A-E95AF1DA4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601" name="Oval 58" descr="Newsprint">
            <a:extLst>
              <a:ext uri="{FF2B5EF4-FFF2-40B4-BE49-F238E27FC236}">
                <a16:creationId xmlns:a16="http://schemas.microsoft.com/office/drawing/2014/main" id="{2FC91912-F32B-8941-DAA8-24029924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602" name="Oval 59" descr="Newsprint">
            <a:extLst>
              <a:ext uri="{FF2B5EF4-FFF2-40B4-BE49-F238E27FC236}">
                <a16:creationId xmlns:a16="http://schemas.microsoft.com/office/drawing/2014/main" id="{2700EA4A-0019-E6E3-6176-A1B88C9D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603" name="Oval 60" descr="Newsprint">
            <a:extLst>
              <a:ext uri="{FF2B5EF4-FFF2-40B4-BE49-F238E27FC236}">
                <a16:creationId xmlns:a16="http://schemas.microsoft.com/office/drawing/2014/main" id="{7BB45DE4-494B-F93F-9DDB-5859F22A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4604" name="Picture 62">
            <a:extLst>
              <a:ext uri="{FF2B5EF4-FFF2-40B4-BE49-F238E27FC236}">
                <a16:creationId xmlns:a16="http://schemas.microsoft.com/office/drawing/2014/main" id="{AE020A85-3E42-C045-68DC-246E7DAE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9135" name="Object 63">
            <a:extLst>
              <a:ext uri="{FF2B5EF4-FFF2-40B4-BE49-F238E27FC236}">
                <a16:creationId xmlns:a16="http://schemas.microsoft.com/office/drawing/2014/main" id="{33500A4D-90AF-2346-63EE-C8BCA33C5B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59135" name="Object 63">
                        <a:extLst>
                          <a:ext uri="{FF2B5EF4-FFF2-40B4-BE49-F238E27FC236}">
                            <a16:creationId xmlns:a16="http://schemas.microsoft.com/office/drawing/2014/main" id="{33500A4D-90AF-2346-63EE-C8BCA33C5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136" name="Oval 64" descr="Newsprint">
            <a:extLst>
              <a:ext uri="{FF2B5EF4-FFF2-40B4-BE49-F238E27FC236}">
                <a16:creationId xmlns:a16="http://schemas.microsoft.com/office/drawing/2014/main" id="{28F2D702-5BD1-A4CD-F7B6-C81A4729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9137" name="Oval 65" descr="Newsprint">
            <a:extLst>
              <a:ext uri="{FF2B5EF4-FFF2-40B4-BE49-F238E27FC236}">
                <a16:creationId xmlns:a16="http://schemas.microsoft.com/office/drawing/2014/main" id="{1FE68C4D-F590-6F5C-58A2-7650DEDED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9138" name="Oval 66" descr="Newsprint">
            <a:extLst>
              <a:ext uri="{FF2B5EF4-FFF2-40B4-BE49-F238E27FC236}">
                <a16:creationId xmlns:a16="http://schemas.microsoft.com/office/drawing/2014/main" id="{0BD14338-313A-A996-B485-DBA86DDD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9139" name="Oval 67" descr="Newsprint">
            <a:extLst>
              <a:ext uri="{FF2B5EF4-FFF2-40B4-BE49-F238E27FC236}">
                <a16:creationId xmlns:a16="http://schemas.microsoft.com/office/drawing/2014/main" id="{D50A43CC-A571-37FE-3BE5-013905005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9140" name="Oval 68" descr="Newsprint">
            <a:extLst>
              <a:ext uri="{FF2B5EF4-FFF2-40B4-BE49-F238E27FC236}">
                <a16:creationId xmlns:a16="http://schemas.microsoft.com/office/drawing/2014/main" id="{44090697-39A1-A263-11F9-603B6493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9141" name="Oval 69" descr="Newsprint">
            <a:extLst>
              <a:ext uri="{FF2B5EF4-FFF2-40B4-BE49-F238E27FC236}">
                <a16:creationId xmlns:a16="http://schemas.microsoft.com/office/drawing/2014/main" id="{5210995B-FD94-6BC7-1CFE-254680280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9142" name="Oval 70" descr="Newsprint">
            <a:extLst>
              <a:ext uri="{FF2B5EF4-FFF2-40B4-BE49-F238E27FC236}">
                <a16:creationId xmlns:a16="http://schemas.microsoft.com/office/drawing/2014/main" id="{A263F7F3-01D2-F878-BAB4-D159FA90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9143" name="Oval 71" descr="Newsprint">
            <a:extLst>
              <a:ext uri="{FF2B5EF4-FFF2-40B4-BE49-F238E27FC236}">
                <a16:creationId xmlns:a16="http://schemas.microsoft.com/office/drawing/2014/main" id="{787C7AE4-CBF9-31D6-E6C6-913E3B2DC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9144" name="Oval 72" descr="Newsprint">
            <a:extLst>
              <a:ext uri="{FF2B5EF4-FFF2-40B4-BE49-F238E27FC236}">
                <a16:creationId xmlns:a16="http://schemas.microsoft.com/office/drawing/2014/main" id="{2A97206D-89D4-AF1B-EAF5-37998F558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9145" name="Oval 73" descr="Newsprint">
            <a:extLst>
              <a:ext uri="{FF2B5EF4-FFF2-40B4-BE49-F238E27FC236}">
                <a16:creationId xmlns:a16="http://schemas.microsoft.com/office/drawing/2014/main" id="{C3E6D30F-183E-12FB-5A52-A0FDDF3B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9146" name="Oval 74" descr="Newsprint">
            <a:extLst>
              <a:ext uri="{FF2B5EF4-FFF2-40B4-BE49-F238E27FC236}">
                <a16:creationId xmlns:a16="http://schemas.microsoft.com/office/drawing/2014/main" id="{7B6C7111-0FFF-C4A8-EB50-0498C064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9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9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9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47" dur="1000" fill="hold"/>
                                        <p:tgtEl>
                                          <p:spTgt spid="259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5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5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9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59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59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5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9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5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59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59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59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59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59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59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59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2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59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59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75" grpId="0" animBg="1"/>
      <p:bldP spid="259118" grpId="0"/>
      <p:bldP spid="259119" grpId="0" build="allAtOnce"/>
      <p:bldP spid="259136" grpId="0" animBg="1"/>
      <p:bldP spid="259136" grpId="1" animBg="1"/>
      <p:bldP spid="259137" grpId="0" animBg="1"/>
      <p:bldP spid="259137" grpId="1" animBg="1"/>
      <p:bldP spid="259138" grpId="0" animBg="1"/>
      <p:bldP spid="259138" grpId="1" animBg="1"/>
      <p:bldP spid="259139" grpId="0" animBg="1"/>
      <p:bldP spid="259139" grpId="1" animBg="1"/>
      <p:bldP spid="259140" grpId="0" animBg="1"/>
      <p:bldP spid="259140" grpId="1" animBg="1"/>
      <p:bldP spid="259141" grpId="0" animBg="1"/>
      <p:bldP spid="259141" grpId="1" animBg="1"/>
      <p:bldP spid="259142" grpId="0" animBg="1"/>
      <p:bldP spid="259142" grpId="1" animBg="1"/>
      <p:bldP spid="259143" grpId="0" animBg="1"/>
      <p:bldP spid="259143" grpId="1" animBg="1"/>
      <p:bldP spid="259144" grpId="0" animBg="1"/>
      <p:bldP spid="259144" grpId="1" animBg="1"/>
      <p:bldP spid="259145" grpId="0" animBg="1"/>
      <p:bldP spid="259145" grpId="1" animBg="1"/>
      <p:bldP spid="2591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A1CAC9D5-7C0D-E62F-3077-A031EEDEE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C2A8865B-3CE6-2B2B-44D0-812602F7D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7892" name="Picture 36" descr="Picture16">
            <a:extLst>
              <a:ext uri="{FF2B5EF4-FFF2-40B4-BE49-F238E27FC236}">
                <a16:creationId xmlns:a16="http://schemas.microsoft.com/office/drawing/2014/main" id="{41A8F5F7-D162-52A5-37D8-9212B3E18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8" descr="an30">
            <a:extLst>
              <a:ext uri="{FF2B5EF4-FFF2-40B4-BE49-F238E27FC236}">
                <a16:creationId xmlns:a16="http://schemas.microsoft.com/office/drawing/2014/main" id="{BF4B8FC9-33DB-2C00-982E-C5073E8FF8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6582325-9944-8581-C652-C6CB41703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2327" name="Rectangle 7">
            <a:extLst>
              <a:ext uri="{FF2B5EF4-FFF2-40B4-BE49-F238E27FC236}">
                <a16:creationId xmlns:a16="http://schemas.microsoft.com/office/drawing/2014/main" id="{7D4CFE96-0742-621D-4AC6-3056ED638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2328" name="AutoShape 8">
            <a:extLst>
              <a:ext uri="{FF2B5EF4-FFF2-40B4-BE49-F238E27FC236}">
                <a16:creationId xmlns:a16="http://schemas.microsoft.com/office/drawing/2014/main" id="{C7D25020-147C-3D01-0B32-55D183A5C4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555751"/>
            <a:ext cx="3649133" cy="11345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35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2329" name="Group 9">
            <a:extLst>
              <a:ext uri="{FF2B5EF4-FFF2-40B4-BE49-F238E27FC236}">
                <a16:creationId xmlns:a16="http://schemas.microsoft.com/office/drawing/2014/main" id="{9A7F712F-6341-8D4F-EE29-3294D826317B}"/>
              </a:ext>
            </a:extLst>
          </p:cNvPr>
          <p:cNvGrpSpPr>
            <a:grpSpLocks/>
          </p:cNvGrpSpPr>
          <p:nvPr/>
        </p:nvGrpSpPr>
        <p:grpSpPr bwMode="auto">
          <a:xfrm>
            <a:off x="719667" y="2923116"/>
            <a:ext cx="11195051" cy="1240366"/>
            <a:chOff x="384" y="1344"/>
            <a:chExt cx="3072" cy="381"/>
          </a:xfrm>
        </p:grpSpPr>
        <p:sp>
          <p:nvSpPr>
            <p:cNvPr id="37956" name="AutoShape 10">
              <a:extLst>
                <a:ext uri="{FF2B5EF4-FFF2-40B4-BE49-F238E27FC236}">
                  <a16:creationId xmlns:a16="http://schemas.microsoft.com/office/drawing/2014/main" id="{CC0D7E7C-F611-62F8-0D26-B8F30692E0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2331" name="AutoShape 11">
              <a:extLst>
                <a:ext uri="{FF2B5EF4-FFF2-40B4-BE49-F238E27FC236}">
                  <a16:creationId xmlns:a16="http://schemas.microsoft.com/office/drawing/2014/main" id="{4A854ACC-EC8B-CBA8-3C3C-79F46079A1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2" name="Freeform 12">
              <a:extLst>
                <a:ext uri="{FF2B5EF4-FFF2-40B4-BE49-F238E27FC236}">
                  <a16:creationId xmlns:a16="http://schemas.microsoft.com/office/drawing/2014/main" id="{EF5E9111-E75B-0E5B-BD9F-94709DFB00D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3" name="Text Box 13">
              <a:extLst>
                <a:ext uri="{FF2B5EF4-FFF2-40B4-BE49-F238E27FC236}">
                  <a16:creationId xmlns:a16="http://schemas.microsoft.com/office/drawing/2014/main" id="{F2520C81-609C-4ABC-1111-CBF9BA97DC1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7" y="1373"/>
              <a:ext cx="51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7960" name="Text Box 14">
              <a:extLst>
                <a:ext uri="{FF2B5EF4-FFF2-40B4-BE49-F238E27FC236}">
                  <a16:creationId xmlns:a16="http://schemas.microsoft.com/office/drawing/2014/main" id="{B61024B6-1339-163B-8B26-FF2077EE20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667" b="1">
                  <a:solidFill>
                    <a:srgbClr val="F80808"/>
                  </a:solidFill>
                </a:rPr>
                <a:t>Năm nay, tổng số tuổi của bố và Lan là 36 tuổi. Hỏi sang năm tổng số tuổi của bố và Lan là bao nhiêu?</a:t>
              </a:r>
            </a:p>
          </p:txBody>
        </p:sp>
      </p:grpSp>
      <p:grpSp>
        <p:nvGrpSpPr>
          <p:cNvPr id="312335" name="Group 15">
            <a:extLst>
              <a:ext uri="{FF2B5EF4-FFF2-40B4-BE49-F238E27FC236}">
                <a16:creationId xmlns:a16="http://schemas.microsoft.com/office/drawing/2014/main" id="{47801B0D-69EF-492F-166C-A5C15167E8B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312336" name="AutoShape 16">
              <a:extLst>
                <a:ext uri="{FF2B5EF4-FFF2-40B4-BE49-F238E27FC236}">
                  <a16:creationId xmlns:a16="http://schemas.microsoft.com/office/drawing/2014/main" id="{951410A7-5ABA-E4BF-7529-426E853F7C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7" name="AutoShape 17">
              <a:extLst>
                <a:ext uri="{FF2B5EF4-FFF2-40B4-BE49-F238E27FC236}">
                  <a16:creationId xmlns:a16="http://schemas.microsoft.com/office/drawing/2014/main" id="{B3566D62-C4C6-AEB3-D345-038618C7B56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2338" name="AutoShape 18">
              <a:extLst>
                <a:ext uri="{FF2B5EF4-FFF2-40B4-BE49-F238E27FC236}">
                  <a16:creationId xmlns:a16="http://schemas.microsoft.com/office/drawing/2014/main" id="{80B0E2C8-99BE-59C2-5825-4316BA820B2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950" name="Oval 19">
              <a:extLst>
                <a:ext uri="{FF2B5EF4-FFF2-40B4-BE49-F238E27FC236}">
                  <a16:creationId xmlns:a16="http://schemas.microsoft.com/office/drawing/2014/main" id="{3C8B13BB-183A-E465-D7E9-3C4702B8DC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7951" name="Oval 20">
              <a:extLst>
                <a:ext uri="{FF2B5EF4-FFF2-40B4-BE49-F238E27FC236}">
                  <a16:creationId xmlns:a16="http://schemas.microsoft.com/office/drawing/2014/main" id="{7E9B546C-06B0-8172-0BCF-212C3864BE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2341" name="Oval 21">
              <a:extLst>
                <a:ext uri="{FF2B5EF4-FFF2-40B4-BE49-F238E27FC236}">
                  <a16:creationId xmlns:a16="http://schemas.microsoft.com/office/drawing/2014/main" id="{BBC84256-2A34-BBA9-ADC4-6496123A82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953" name="Oval 22">
              <a:extLst>
                <a:ext uri="{FF2B5EF4-FFF2-40B4-BE49-F238E27FC236}">
                  <a16:creationId xmlns:a16="http://schemas.microsoft.com/office/drawing/2014/main" id="{5B736796-1819-2155-8872-E6362BA113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2343" name="Oval 23">
              <a:extLst>
                <a:ext uri="{FF2B5EF4-FFF2-40B4-BE49-F238E27FC236}">
                  <a16:creationId xmlns:a16="http://schemas.microsoft.com/office/drawing/2014/main" id="{32608C37-BAEC-71D8-8DB4-68F5FA5607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955" name="Oval 24">
              <a:extLst>
                <a:ext uri="{FF2B5EF4-FFF2-40B4-BE49-F238E27FC236}">
                  <a16:creationId xmlns:a16="http://schemas.microsoft.com/office/drawing/2014/main" id="{64659074-6990-3684-1018-0EF1700A87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2345" name="Group 25">
            <a:extLst>
              <a:ext uri="{FF2B5EF4-FFF2-40B4-BE49-F238E27FC236}">
                <a16:creationId xmlns:a16="http://schemas.microsoft.com/office/drawing/2014/main" id="{0841DEA4-3613-0450-0D98-7A2C72EE77A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7941" name="AutoShape 26">
              <a:extLst>
                <a:ext uri="{FF2B5EF4-FFF2-40B4-BE49-F238E27FC236}">
                  <a16:creationId xmlns:a16="http://schemas.microsoft.com/office/drawing/2014/main" id="{DC990A18-BE39-36EE-9EE3-697E379C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7942" name="Group 27">
              <a:extLst>
                <a:ext uri="{FF2B5EF4-FFF2-40B4-BE49-F238E27FC236}">
                  <a16:creationId xmlns:a16="http://schemas.microsoft.com/office/drawing/2014/main" id="{E3F79A28-647E-4D5B-8E2C-519ACBB24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7943" name="AutoShape 28">
                <a:extLst>
                  <a:ext uri="{FF2B5EF4-FFF2-40B4-BE49-F238E27FC236}">
                    <a16:creationId xmlns:a16="http://schemas.microsoft.com/office/drawing/2014/main" id="{0B309064-B0B7-593D-1083-888CD9D18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4" name="AutoShape 29">
                <a:extLst>
                  <a:ext uri="{FF2B5EF4-FFF2-40B4-BE49-F238E27FC236}">
                    <a16:creationId xmlns:a16="http://schemas.microsoft.com/office/drawing/2014/main" id="{D797AFD7-C3D0-063F-37B9-B989CE3A6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5" name="AutoShape 30">
                <a:extLst>
                  <a:ext uri="{FF2B5EF4-FFF2-40B4-BE49-F238E27FC236}">
                    <a16:creationId xmlns:a16="http://schemas.microsoft.com/office/drawing/2014/main" id="{65700BFB-5A5A-DC2B-118F-F3C27AE85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6" name="WordArt 31">
                <a:extLst>
                  <a:ext uri="{FF2B5EF4-FFF2-40B4-BE49-F238E27FC236}">
                    <a16:creationId xmlns:a16="http://schemas.microsoft.com/office/drawing/2014/main" id="{42C42215-43F4-5F48-7C58-5C07D3FC861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2352" name="Group 32">
            <a:extLst>
              <a:ext uri="{FF2B5EF4-FFF2-40B4-BE49-F238E27FC236}">
                <a16:creationId xmlns:a16="http://schemas.microsoft.com/office/drawing/2014/main" id="{F4267257-55A8-D0A9-47DE-EFE3437F848D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7935" name="AutoShape 33">
              <a:extLst>
                <a:ext uri="{FF2B5EF4-FFF2-40B4-BE49-F238E27FC236}">
                  <a16:creationId xmlns:a16="http://schemas.microsoft.com/office/drawing/2014/main" id="{4B17AD03-64B0-1C7F-CC97-B4B8B59CB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7936" name="Group 34">
              <a:extLst>
                <a:ext uri="{FF2B5EF4-FFF2-40B4-BE49-F238E27FC236}">
                  <a16:creationId xmlns:a16="http://schemas.microsoft.com/office/drawing/2014/main" id="{9F6947DE-9851-46FC-0F83-9A70315F9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7937" name="AutoShape 35">
                <a:extLst>
                  <a:ext uri="{FF2B5EF4-FFF2-40B4-BE49-F238E27FC236}">
                    <a16:creationId xmlns:a16="http://schemas.microsoft.com/office/drawing/2014/main" id="{75AC7223-F40F-59EB-2797-0045D9B50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8" name="AutoShape 36">
                <a:extLst>
                  <a:ext uri="{FF2B5EF4-FFF2-40B4-BE49-F238E27FC236}">
                    <a16:creationId xmlns:a16="http://schemas.microsoft.com/office/drawing/2014/main" id="{BD67324E-B3EC-B6F9-E6E8-51EED1938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9" name="AutoShape 37">
                <a:extLst>
                  <a:ext uri="{FF2B5EF4-FFF2-40B4-BE49-F238E27FC236}">
                    <a16:creationId xmlns:a16="http://schemas.microsoft.com/office/drawing/2014/main" id="{D6C807BA-2301-C032-8798-76FBC9DDAD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40" name="WordArt 38">
                <a:extLst>
                  <a:ext uri="{FF2B5EF4-FFF2-40B4-BE49-F238E27FC236}">
                    <a16:creationId xmlns:a16="http://schemas.microsoft.com/office/drawing/2014/main" id="{D50F6C97-7905-FC32-34E8-8FD8C99C701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2359" name="Group 39">
            <a:extLst>
              <a:ext uri="{FF2B5EF4-FFF2-40B4-BE49-F238E27FC236}">
                <a16:creationId xmlns:a16="http://schemas.microsoft.com/office/drawing/2014/main" id="{1530FF85-C7A7-AAE0-3F88-A48E6F4B166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7929" name="AutoShape 40">
              <a:extLst>
                <a:ext uri="{FF2B5EF4-FFF2-40B4-BE49-F238E27FC236}">
                  <a16:creationId xmlns:a16="http://schemas.microsoft.com/office/drawing/2014/main" id="{3A192FEA-D390-1EE9-5292-BD2B0D22E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7930" name="Group 41">
              <a:extLst>
                <a:ext uri="{FF2B5EF4-FFF2-40B4-BE49-F238E27FC236}">
                  <a16:creationId xmlns:a16="http://schemas.microsoft.com/office/drawing/2014/main" id="{00B0E810-42A4-39A6-B0F0-C86A4CA8C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7931" name="AutoShape 42">
                <a:extLst>
                  <a:ext uri="{FF2B5EF4-FFF2-40B4-BE49-F238E27FC236}">
                    <a16:creationId xmlns:a16="http://schemas.microsoft.com/office/drawing/2014/main" id="{B18DE919-DC84-4B8A-A661-1DF11716B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2" name="AutoShape 43">
                <a:extLst>
                  <a:ext uri="{FF2B5EF4-FFF2-40B4-BE49-F238E27FC236}">
                    <a16:creationId xmlns:a16="http://schemas.microsoft.com/office/drawing/2014/main" id="{4FC57D91-029D-1876-0AB0-65ECB1CDD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3" name="AutoShape 44">
                <a:extLst>
                  <a:ext uri="{FF2B5EF4-FFF2-40B4-BE49-F238E27FC236}">
                    <a16:creationId xmlns:a16="http://schemas.microsoft.com/office/drawing/2014/main" id="{4543A7DF-FDA5-4489-1FAE-194D5E2DA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7934" name="WordArt 45">
                <a:extLst>
                  <a:ext uri="{FF2B5EF4-FFF2-40B4-BE49-F238E27FC236}">
                    <a16:creationId xmlns:a16="http://schemas.microsoft.com/office/drawing/2014/main" id="{D058FA22-E1F8-0F17-115E-3CB79974DF7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2366" name="Rectangle 46">
            <a:extLst>
              <a:ext uri="{FF2B5EF4-FFF2-40B4-BE49-F238E27FC236}">
                <a16:creationId xmlns:a16="http://schemas.microsoft.com/office/drawing/2014/main" id="{61835E39-EEC3-C85A-C760-AA6239DEC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5934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37 tuổi</a:t>
            </a:r>
          </a:p>
        </p:txBody>
      </p:sp>
      <p:sp>
        <p:nvSpPr>
          <p:cNvPr id="312367" name="Rectangle 47">
            <a:extLst>
              <a:ext uri="{FF2B5EF4-FFF2-40B4-BE49-F238E27FC236}">
                <a16:creationId xmlns:a16="http://schemas.microsoft.com/office/drawing/2014/main" id="{19E2777D-27DF-A499-A74E-4FDB9FDAA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1950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38 tuổi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312368" name="Rectangle 48">
            <a:extLst>
              <a:ext uri="{FF2B5EF4-FFF2-40B4-BE49-F238E27FC236}">
                <a16:creationId xmlns:a16="http://schemas.microsoft.com/office/drawing/2014/main" id="{227CC5DA-5312-5CDC-F70D-D73BA950B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36 tuổi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FD101410-8693-736D-688F-4B8D177FE1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7906" name="Oval 50" descr="Newsprint">
            <a:extLst>
              <a:ext uri="{FF2B5EF4-FFF2-40B4-BE49-F238E27FC236}">
                <a16:creationId xmlns:a16="http://schemas.microsoft.com/office/drawing/2014/main" id="{C1238DCE-DEF5-F562-B858-2762301C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7907" name="Oval 51" descr="Newsprint">
            <a:extLst>
              <a:ext uri="{FF2B5EF4-FFF2-40B4-BE49-F238E27FC236}">
                <a16:creationId xmlns:a16="http://schemas.microsoft.com/office/drawing/2014/main" id="{519C6B0B-73ED-F173-0A47-BB9B3A0C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7908" name="Oval 52" descr="Newsprint">
            <a:extLst>
              <a:ext uri="{FF2B5EF4-FFF2-40B4-BE49-F238E27FC236}">
                <a16:creationId xmlns:a16="http://schemas.microsoft.com/office/drawing/2014/main" id="{A9F94FF1-74DE-12A8-B60B-F4EB11CB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7909" name="Oval 53" descr="Newsprint">
            <a:extLst>
              <a:ext uri="{FF2B5EF4-FFF2-40B4-BE49-F238E27FC236}">
                <a16:creationId xmlns:a16="http://schemas.microsoft.com/office/drawing/2014/main" id="{D101C3AC-A529-73BA-5E97-EA616687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7910" name="Oval 54" descr="Newsprint">
            <a:extLst>
              <a:ext uri="{FF2B5EF4-FFF2-40B4-BE49-F238E27FC236}">
                <a16:creationId xmlns:a16="http://schemas.microsoft.com/office/drawing/2014/main" id="{9921107C-BDB4-D1BA-7EE0-DB8B33C3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7911" name="Oval 55" descr="Newsprint">
            <a:extLst>
              <a:ext uri="{FF2B5EF4-FFF2-40B4-BE49-F238E27FC236}">
                <a16:creationId xmlns:a16="http://schemas.microsoft.com/office/drawing/2014/main" id="{8A3BDD1D-C10A-AF62-F572-0377D230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912" name="Oval 56" descr="Newsprint">
            <a:extLst>
              <a:ext uri="{FF2B5EF4-FFF2-40B4-BE49-F238E27FC236}">
                <a16:creationId xmlns:a16="http://schemas.microsoft.com/office/drawing/2014/main" id="{74EC80BB-C6D2-0883-C711-2284DD94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7913" name="Oval 57" descr="Newsprint">
            <a:extLst>
              <a:ext uri="{FF2B5EF4-FFF2-40B4-BE49-F238E27FC236}">
                <a16:creationId xmlns:a16="http://schemas.microsoft.com/office/drawing/2014/main" id="{3B8F989C-1223-5E79-8488-01B6BCD9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7914" name="Oval 58" descr="Newsprint">
            <a:extLst>
              <a:ext uri="{FF2B5EF4-FFF2-40B4-BE49-F238E27FC236}">
                <a16:creationId xmlns:a16="http://schemas.microsoft.com/office/drawing/2014/main" id="{ED5F47D4-7BBB-B155-0A19-FCE09EB5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7915" name="Oval 59" descr="Newsprint">
            <a:extLst>
              <a:ext uri="{FF2B5EF4-FFF2-40B4-BE49-F238E27FC236}">
                <a16:creationId xmlns:a16="http://schemas.microsoft.com/office/drawing/2014/main" id="{1BB39828-1B45-2BFA-E9F6-5A986A64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7916" name="Picture 60">
            <a:extLst>
              <a:ext uri="{FF2B5EF4-FFF2-40B4-BE49-F238E27FC236}">
                <a16:creationId xmlns:a16="http://schemas.microsoft.com/office/drawing/2014/main" id="{B67E987D-9BA4-B025-B965-E05D6F29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2381" name="Object 61">
            <a:extLst>
              <a:ext uri="{FF2B5EF4-FFF2-40B4-BE49-F238E27FC236}">
                <a16:creationId xmlns:a16="http://schemas.microsoft.com/office/drawing/2014/main" id="{40059391-10F5-3EC8-96C2-C88ADA359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312381" name="Object 61">
                        <a:extLst>
                          <a:ext uri="{FF2B5EF4-FFF2-40B4-BE49-F238E27FC236}">
                            <a16:creationId xmlns:a16="http://schemas.microsoft.com/office/drawing/2014/main" id="{40059391-10F5-3EC8-96C2-C88ADA359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82" name="Oval 62" descr="Newsprint">
            <a:extLst>
              <a:ext uri="{FF2B5EF4-FFF2-40B4-BE49-F238E27FC236}">
                <a16:creationId xmlns:a16="http://schemas.microsoft.com/office/drawing/2014/main" id="{677C1650-4DDC-320D-3D3E-D5832E08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2383" name="Oval 63" descr="Newsprint">
            <a:extLst>
              <a:ext uri="{FF2B5EF4-FFF2-40B4-BE49-F238E27FC236}">
                <a16:creationId xmlns:a16="http://schemas.microsoft.com/office/drawing/2014/main" id="{F503D751-0A6C-10A1-CF7A-7B88DDD1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2384" name="Oval 64" descr="Newsprint">
            <a:extLst>
              <a:ext uri="{FF2B5EF4-FFF2-40B4-BE49-F238E27FC236}">
                <a16:creationId xmlns:a16="http://schemas.microsoft.com/office/drawing/2014/main" id="{FD488830-E2A2-2E19-7B0B-0818A655A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2385" name="Oval 65" descr="Newsprint">
            <a:extLst>
              <a:ext uri="{FF2B5EF4-FFF2-40B4-BE49-F238E27FC236}">
                <a16:creationId xmlns:a16="http://schemas.microsoft.com/office/drawing/2014/main" id="{43A841D9-6DAD-2007-44A2-51CC77C1B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2386" name="Oval 66" descr="Newsprint">
            <a:extLst>
              <a:ext uri="{FF2B5EF4-FFF2-40B4-BE49-F238E27FC236}">
                <a16:creationId xmlns:a16="http://schemas.microsoft.com/office/drawing/2014/main" id="{6FEE1C7B-ECFB-0D98-0ACC-FA38C221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2387" name="Oval 67" descr="Newsprint">
            <a:extLst>
              <a:ext uri="{FF2B5EF4-FFF2-40B4-BE49-F238E27FC236}">
                <a16:creationId xmlns:a16="http://schemas.microsoft.com/office/drawing/2014/main" id="{2010C94D-5F1A-144E-0AC3-261E32CE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2388" name="Oval 68" descr="Newsprint">
            <a:extLst>
              <a:ext uri="{FF2B5EF4-FFF2-40B4-BE49-F238E27FC236}">
                <a16:creationId xmlns:a16="http://schemas.microsoft.com/office/drawing/2014/main" id="{88E8815D-40D1-FFB2-82C1-AE8CBC7B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2389" name="Oval 69" descr="Newsprint">
            <a:extLst>
              <a:ext uri="{FF2B5EF4-FFF2-40B4-BE49-F238E27FC236}">
                <a16:creationId xmlns:a16="http://schemas.microsoft.com/office/drawing/2014/main" id="{9F3E9278-2C1D-CEF5-77B4-FE46F261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2390" name="Oval 70" descr="Newsprint">
            <a:extLst>
              <a:ext uri="{FF2B5EF4-FFF2-40B4-BE49-F238E27FC236}">
                <a16:creationId xmlns:a16="http://schemas.microsoft.com/office/drawing/2014/main" id="{BBD85FBB-DB7B-7AD0-C4AB-5F5C5EC06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2391" name="Oval 71" descr="Newsprint">
            <a:extLst>
              <a:ext uri="{FF2B5EF4-FFF2-40B4-BE49-F238E27FC236}">
                <a16:creationId xmlns:a16="http://schemas.microsoft.com/office/drawing/2014/main" id="{8639019D-8D19-49C4-016F-88375EAA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2392" name="Oval 72" descr="Newsprint">
            <a:extLst>
              <a:ext uri="{FF2B5EF4-FFF2-40B4-BE49-F238E27FC236}">
                <a16:creationId xmlns:a16="http://schemas.microsoft.com/office/drawing/2014/main" id="{7D962AF9-4FD2-273E-D0D4-ED93944DC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2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47" dur="1000" fill="hold"/>
                                        <p:tgtEl>
                                          <p:spTgt spid="312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12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2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12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2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12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12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2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312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312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2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12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12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1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12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312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12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2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312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12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nimBg="1"/>
      <p:bldP spid="312323" grpId="0" animBg="1"/>
      <p:bldP spid="312366" grpId="0"/>
      <p:bldP spid="312367" grpId="0" build="allAtOnce"/>
      <p:bldP spid="312382" grpId="0" animBg="1"/>
      <p:bldP spid="312382" grpId="1" animBg="1"/>
      <p:bldP spid="312383" grpId="0" animBg="1"/>
      <p:bldP spid="312383" grpId="1" animBg="1"/>
      <p:bldP spid="312384" grpId="0" animBg="1"/>
      <p:bldP spid="312384" grpId="1" animBg="1"/>
      <p:bldP spid="312385" grpId="0" animBg="1"/>
      <p:bldP spid="312385" grpId="1" animBg="1"/>
      <p:bldP spid="312386" grpId="0" animBg="1"/>
      <p:bldP spid="312386" grpId="1" animBg="1"/>
      <p:bldP spid="312387" grpId="0" animBg="1"/>
      <p:bldP spid="312387" grpId="1" animBg="1"/>
      <p:bldP spid="312388" grpId="0" animBg="1"/>
      <p:bldP spid="312388" grpId="1" animBg="1"/>
      <p:bldP spid="312389" grpId="0" animBg="1"/>
      <p:bldP spid="312389" grpId="1" animBg="1"/>
      <p:bldP spid="312390" grpId="0" animBg="1"/>
      <p:bldP spid="312390" grpId="1" animBg="1"/>
      <p:bldP spid="312391" grpId="0" animBg="1"/>
      <p:bldP spid="312391" grpId="1" animBg="1"/>
      <p:bldP spid="3123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0C59945-2ECA-A6A8-ACC9-28E59E14F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DA26D87-65B2-2C95-58A0-A2F1009D5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2532" name="Picture 36" descr="Picture16">
            <a:extLst>
              <a:ext uri="{FF2B5EF4-FFF2-40B4-BE49-F238E27FC236}">
                <a16:creationId xmlns:a16="http://schemas.microsoft.com/office/drawing/2014/main" id="{F8DA165F-CEAE-37F0-A69C-0EAB231E9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8" descr="an30">
            <a:extLst>
              <a:ext uri="{FF2B5EF4-FFF2-40B4-BE49-F238E27FC236}">
                <a16:creationId xmlns:a16="http://schemas.microsoft.com/office/drawing/2014/main" id="{351B6F9C-92CD-E8D6-9302-63AE34F61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836D54F-C2D8-DA50-C3E0-31240F65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B5A4088C-B2FF-58D6-DC4E-5F3C8281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7032" name="AutoShape 8">
            <a:extLst>
              <a:ext uri="{FF2B5EF4-FFF2-40B4-BE49-F238E27FC236}">
                <a16:creationId xmlns:a16="http://schemas.microsoft.com/office/drawing/2014/main" id="{89FB69E1-D635-A697-B2CB-D82A59D5E3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36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57033" name="Group 9">
            <a:extLst>
              <a:ext uri="{FF2B5EF4-FFF2-40B4-BE49-F238E27FC236}">
                <a16:creationId xmlns:a16="http://schemas.microsoft.com/office/drawing/2014/main" id="{035D8E42-4239-EB0C-2BC6-2F62CCBF6A1E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40366"/>
            <a:chOff x="384" y="1344"/>
            <a:chExt cx="3072" cy="381"/>
          </a:xfrm>
        </p:grpSpPr>
        <p:sp>
          <p:nvSpPr>
            <p:cNvPr id="22596" name="AutoShape 10">
              <a:extLst>
                <a:ext uri="{FF2B5EF4-FFF2-40B4-BE49-F238E27FC236}">
                  <a16:creationId xmlns:a16="http://schemas.microsoft.com/office/drawing/2014/main" id="{790D7414-5CE3-F7C5-F489-EC8AE24B2A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7035" name="AutoShape 11">
              <a:extLst>
                <a:ext uri="{FF2B5EF4-FFF2-40B4-BE49-F238E27FC236}">
                  <a16:creationId xmlns:a16="http://schemas.microsoft.com/office/drawing/2014/main" id="{D6868E95-2847-0ED4-B1CE-63D750C0E2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36" name="Freeform 12">
              <a:extLst>
                <a:ext uri="{FF2B5EF4-FFF2-40B4-BE49-F238E27FC236}">
                  <a16:creationId xmlns:a16="http://schemas.microsoft.com/office/drawing/2014/main" id="{50DA3516-C707-2B36-1B9C-DBF921C3D23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37" name="Text Box 13">
              <a:extLst>
                <a:ext uri="{FF2B5EF4-FFF2-40B4-BE49-F238E27FC236}">
                  <a16:creationId xmlns:a16="http://schemas.microsoft.com/office/drawing/2014/main" id="{08ABEFA2-B45C-6CC0-37BA-023F64F1136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600" name="Text Box 14">
              <a:extLst>
                <a:ext uri="{FF2B5EF4-FFF2-40B4-BE49-F238E27FC236}">
                  <a16:creationId xmlns:a16="http://schemas.microsoft.com/office/drawing/2014/main" id="{50314E2E-035B-651D-ED51-0C8C2E3D350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6" y="1359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2667" b="1">
                  <a:solidFill>
                    <a:srgbClr val="FF3300"/>
                  </a:solidFill>
                </a:rPr>
                <a:t>   </a:t>
              </a:r>
              <a:r>
                <a:rPr lang="vi-VN" altLang="vi-VN" sz="3200" b="1">
                  <a:solidFill>
                    <a:srgbClr val="F80808"/>
                  </a:solidFill>
                </a:rPr>
                <a:t>Từ nào sau đây miêu tả đúng âm thanh khi cưa gỗ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57039" name="Group 15">
            <a:extLst>
              <a:ext uri="{FF2B5EF4-FFF2-40B4-BE49-F238E27FC236}">
                <a16:creationId xmlns:a16="http://schemas.microsoft.com/office/drawing/2014/main" id="{30DC2CB8-F890-6381-BD9F-9401218338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7040" name="AutoShape 16">
              <a:extLst>
                <a:ext uri="{FF2B5EF4-FFF2-40B4-BE49-F238E27FC236}">
                  <a16:creationId xmlns:a16="http://schemas.microsoft.com/office/drawing/2014/main" id="{937E9D3F-9CA6-E013-6385-09DEB4C9BF5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41" name="AutoShape 17">
              <a:extLst>
                <a:ext uri="{FF2B5EF4-FFF2-40B4-BE49-F238E27FC236}">
                  <a16:creationId xmlns:a16="http://schemas.microsoft.com/office/drawing/2014/main" id="{2FF357EF-6A53-19AB-1A85-F4F67E15128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7042" name="AutoShape 18">
              <a:extLst>
                <a:ext uri="{FF2B5EF4-FFF2-40B4-BE49-F238E27FC236}">
                  <a16:creationId xmlns:a16="http://schemas.microsoft.com/office/drawing/2014/main" id="{4009326B-F567-21C8-30C9-7BB1871F64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590" name="Oval 19">
              <a:extLst>
                <a:ext uri="{FF2B5EF4-FFF2-40B4-BE49-F238E27FC236}">
                  <a16:creationId xmlns:a16="http://schemas.microsoft.com/office/drawing/2014/main" id="{F1BB9146-444C-BDFE-C490-E2386415B9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2591" name="Oval 20">
              <a:extLst>
                <a:ext uri="{FF2B5EF4-FFF2-40B4-BE49-F238E27FC236}">
                  <a16:creationId xmlns:a16="http://schemas.microsoft.com/office/drawing/2014/main" id="{7F2C307C-9024-A60A-4701-1DD97F9D67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7045" name="Oval 21">
              <a:extLst>
                <a:ext uri="{FF2B5EF4-FFF2-40B4-BE49-F238E27FC236}">
                  <a16:creationId xmlns:a16="http://schemas.microsoft.com/office/drawing/2014/main" id="{902E34F8-DEA8-44E6-6128-5DE3E31243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593" name="Oval 22">
              <a:extLst>
                <a:ext uri="{FF2B5EF4-FFF2-40B4-BE49-F238E27FC236}">
                  <a16:creationId xmlns:a16="http://schemas.microsoft.com/office/drawing/2014/main" id="{557FC1E1-2E57-D18A-72A7-C085FEF6F7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7047" name="Oval 23">
              <a:extLst>
                <a:ext uri="{FF2B5EF4-FFF2-40B4-BE49-F238E27FC236}">
                  <a16:creationId xmlns:a16="http://schemas.microsoft.com/office/drawing/2014/main" id="{4AE57F16-9C7F-2E77-6D7A-7D131B4A56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595" name="Oval 24">
              <a:extLst>
                <a:ext uri="{FF2B5EF4-FFF2-40B4-BE49-F238E27FC236}">
                  <a16:creationId xmlns:a16="http://schemas.microsoft.com/office/drawing/2014/main" id="{DEADAB79-534D-F355-31E8-4D42B28BAF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7049" name="Group 25">
            <a:extLst>
              <a:ext uri="{FF2B5EF4-FFF2-40B4-BE49-F238E27FC236}">
                <a16:creationId xmlns:a16="http://schemas.microsoft.com/office/drawing/2014/main" id="{6FCB884F-8C8B-4B3B-E12A-B68A689C7C6D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2581" name="AutoShape 26">
              <a:extLst>
                <a:ext uri="{FF2B5EF4-FFF2-40B4-BE49-F238E27FC236}">
                  <a16:creationId xmlns:a16="http://schemas.microsoft.com/office/drawing/2014/main" id="{B93A323E-8E61-2B01-4960-96A0FE178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582" name="Group 27">
              <a:extLst>
                <a:ext uri="{FF2B5EF4-FFF2-40B4-BE49-F238E27FC236}">
                  <a16:creationId xmlns:a16="http://schemas.microsoft.com/office/drawing/2014/main" id="{14F694B9-0CFD-5F79-DE72-521F4FCAD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2583" name="AutoShape 28">
                <a:extLst>
                  <a:ext uri="{FF2B5EF4-FFF2-40B4-BE49-F238E27FC236}">
                    <a16:creationId xmlns:a16="http://schemas.microsoft.com/office/drawing/2014/main" id="{1A135983-BDDC-5F4B-5627-1E707C6D1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4" name="AutoShape 29">
                <a:extLst>
                  <a:ext uri="{FF2B5EF4-FFF2-40B4-BE49-F238E27FC236}">
                    <a16:creationId xmlns:a16="http://schemas.microsoft.com/office/drawing/2014/main" id="{2027A8BC-9FE2-1AFC-B506-BF6D95BEF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5" name="AutoShape 30">
                <a:extLst>
                  <a:ext uri="{FF2B5EF4-FFF2-40B4-BE49-F238E27FC236}">
                    <a16:creationId xmlns:a16="http://schemas.microsoft.com/office/drawing/2014/main" id="{F5C326CD-8045-2ECB-280C-D705DFE20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6" name="WordArt 31">
                <a:extLst>
                  <a:ext uri="{FF2B5EF4-FFF2-40B4-BE49-F238E27FC236}">
                    <a16:creationId xmlns:a16="http://schemas.microsoft.com/office/drawing/2014/main" id="{8248CE2A-E720-A948-AFD8-C5323BB176A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7056" name="Group 32">
            <a:extLst>
              <a:ext uri="{FF2B5EF4-FFF2-40B4-BE49-F238E27FC236}">
                <a16:creationId xmlns:a16="http://schemas.microsoft.com/office/drawing/2014/main" id="{94FC097B-6470-DB4B-B469-EDB8D996F1FF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2575" name="AutoShape 33">
              <a:extLst>
                <a:ext uri="{FF2B5EF4-FFF2-40B4-BE49-F238E27FC236}">
                  <a16:creationId xmlns:a16="http://schemas.microsoft.com/office/drawing/2014/main" id="{2EC292BF-3CB6-97B6-75B9-CE0A4B76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576" name="Group 34">
              <a:extLst>
                <a:ext uri="{FF2B5EF4-FFF2-40B4-BE49-F238E27FC236}">
                  <a16:creationId xmlns:a16="http://schemas.microsoft.com/office/drawing/2014/main" id="{9CEB9ED5-6D07-B59D-3EE8-7694A62FA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2577" name="AutoShape 35">
                <a:extLst>
                  <a:ext uri="{FF2B5EF4-FFF2-40B4-BE49-F238E27FC236}">
                    <a16:creationId xmlns:a16="http://schemas.microsoft.com/office/drawing/2014/main" id="{1B7FAF07-9684-7F88-0D09-6102489D7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8" name="AutoShape 36">
                <a:extLst>
                  <a:ext uri="{FF2B5EF4-FFF2-40B4-BE49-F238E27FC236}">
                    <a16:creationId xmlns:a16="http://schemas.microsoft.com/office/drawing/2014/main" id="{E2D6FDF1-813F-F1BB-5B5C-841C3C11F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9" name="AutoShape 37">
                <a:extLst>
                  <a:ext uri="{FF2B5EF4-FFF2-40B4-BE49-F238E27FC236}">
                    <a16:creationId xmlns:a16="http://schemas.microsoft.com/office/drawing/2014/main" id="{02B19D6D-7B3B-2109-66FB-6DA84090D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80" name="WordArt 38">
                <a:extLst>
                  <a:ext uri="{FF2B5EF4-FFF2-40B4-BE49-F238E27FC236}">
                    <a16:creationId xmlns:a16="http://schemas.microsoft.com/office/drawing/2014/main" id="{6E7AE347-13EE-F583-6A92-50222170438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7063" name="Group 39">
            <a:extLst>
              <a:ext uri="{FF2B5EF4-FFF2-40B4-BE49-F238E27FC236}">
                <a16:creationId xmlns:a16="http://schemas.microsoft.com/office/drawing/2014/main" id="{7B3DD058-AFAF-D2EA-CE4C-CCBA64592974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2569" name="AutoShape 40">
              <a:extLst>
                <a:ext uri="{FF2B5EF4-FFF2-40B4-BE49-F238E27FC236}">
                  <a16:creationId xmlns:a16="http://schemas.microsoft.com/office/drawing/2014/main" id="{CDDDD1D4-46F2-8BCD-3D1B-BE7C726F6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2570" name="Group 41">
              <a:extLst>
                <a:ext uri="{FF2B5EF4-FFF2-40B4-BE49-F238E27FC236}">
                  <a16:creationId xmlns:a16="http://schemas.microsoft.com/office/drawing/2014/main" id="{A2CE88AB-4CE2-6705-9DB8-C72323D33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2571" name="AutoShape 42">
                <a:extLst>
                  <a:ext uri="{FF2B5EF4-FFF2-40B4-BE49-F238E27FC236}">
                    <a16:creationId xmlns:a16="http://schemas.microsoft.com/office/drawing/2014/main" id="{2EE144A1-24FE-112D-043B-5708547F6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2" name="AutoShape 43">
                <a:extLst>
                  <a:ext uri="{FF2B5EF4-FFF2-40B4-BE49-F238E27FC236}">
                    <a16:creationId xmlns:a16="http://schemas.microsoft.com/office/drawing/2014/main" id="{D1F714B7-7728-B78D-C44E-C31BEDCB8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3" name="AutoShape 44">
                <a:extLst>
                  <a:ext uri="{FF2B5EF4-FFF2-40B4-BE49-F238E27FC236}">
                    <a16:creationId xmlns:a16="http://schemas.microsoft.com/office/drawing/2014/main" id="{47FF9A80-46DB-AFBB-6E18-5F501C84C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2574" name="WordArt 45">
                <a:extLst>
                  <a:ext uri="{FF2B5EF4-FFF2-40B4-BE49-F238E27FC236}">
                    <a16:creationId xmlns:a16="http://schemas.microsoft.com/office/drawing/2014/main" id="{F8519F7E-5864-24D4-39EC-DD711EB9BFF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7070" name="Rectangle 46">
            <a:extLst>
              <a:ext uri="{FF2B5EF4-FFF2-40B4-BE49-F238E27FC236}">
                <a16:creationId xmlns:a16="http://schemas.microsoft.com/office/drawing/2014/main" id="{4B8F5DA3-5B70-B07E-0E03-C0590F2E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400"/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xoèn xoẹt</a:t>
            </a:r>
            <a:r>
              <a:rPr lang="en-US" altLang="vi-VN" sz="2400"/>
              <a:t> </a:t>
            </a:r>
          </a:p>
        </p:txBody>
      </p:sp>
      <p:sp>
        <p:nvSpPr>
          <p:cNvPr id="257071" name="Rectangle 47">
            <a:extLst>
              <a:ext uri="{FF2B5EF4-FFF2-40B4-BE49-F238E27FC236}">
                <a16:creationId xmlns:a16="http://schemas.microsoft.com/office/drawing/2014/main" id="{ED0B7057-C704-4DDD-9FC8-1786F0CC3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xèn xẹt</a:t>
            </a:r>
            <a:r>
              <a:rPr lang="vi-VN" altLang="vi-VN" sz="2400" b="1"/>
              <a:t> </a:t>
            </a:r>
            <a:endParaRPr lang="en-US" altLang="vi-VN" sz="2400"/>
          </a:p>
        </p:txBody>
      </p:sp>
      <p:sp>
        <p:nvSpPr>
          <p:cNvPr id="257072" name="Rectangle 48">
            <a:extLst>
              <a:ext uri="{FF2B5EF4-FFF2-40B4-BE49-F238E27FC236}">
                <a16:creationId xmlns:a16="http://schemas.microsoft.com/office/drawing/2014/main" id="{379F13D9-52B9-BC05-0D9B-6EE2A6A8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17" y="5969501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xèn xoẹt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0E381581-03AB-E18C-6722-08F2B23F12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2546" name="Oval 51" descr="Newsprint">
            <a:extLst>
              <a:ext uri="{FF2B5EF4-FFF2-40B4-BE49-F238E27FC236}">
                <a16:creationId xmlns:a16="http://schemas.microsoft.com/office/drawing/2014/main" id="{48E71B03-F431-08AF-B6E9-987AB43A2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2547" name="Oval 52" descr="Newsprint">
            <a:extLst>
              <a:ext uri="{FF2B5EF4-FFF2-40B4-BE49-F238E27FC236}">
                <a16:creationId xmlns:a16="http://schemas.microsoft.com/office/drawing/2014/main" id="{A9E5462A-7A37-3D8F-0B2E-7473003BD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2548" name="Oval 53" descr="Newsprint">
            <a:extLst>
              <a:ext uri="{FF2B5EF4-FFF2-40B4-BE49-F238E27FC236}">
                <a16:creationId xmlns:a16="http://schemas.microsoft.com/office/drawing/2014/main" id="{5281582B-BDAD-CAAE-E8A3-A372B4085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2549" name="Oval 54" descr="Newsprint">
            <a:extLst>
              <a:ext uri="{FF2B5EF4-FFF2-40B4-BE49-F238E27FC236}">
                <a16:creationId xmlns:a16="http://schemas.microsoft.com/office/drawing/2014/main" id="{D75C7633-CEF1-6F3A-7E96-D5081C36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2550" name="Oval 55" descr="Newsprint">
            <a:extLst>
              <a:ext uri="{FF2B5EF4-FFF2-40B4-BE49-F238E27FC236}">
                <a16:creationId xmlns:a16="http://schemas.microsoft.com/office/drawing/2014/main" id="{66EBEADA-0DBF-9B17-1649-9FA355A5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2551" name="Oval 56" descr="Newsprint">
            <a:extLst>
              <a:ext uri="{FF2B5EF4-FFF2-40B4-BE49-F238E27FC236}">
                <a16:creationId xmlns:a16="http://schemas.microsoft.com/office/drawing/2014/main" id="{355CB83F-9E05-6FD7-A4FA-ED67D31C7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2552" name="Oval 57" descr="Newsprint">
            <a:extLst>
              <a:ext uri="{FF2B5EF4-FFF2-40B4-BE49-F238E27FC236}">
                <a16:creationId xmlns:a16="http://schemas.microsoft.com/office/drawing/2014/main" id="{9EC98E54-4F1F-A6DC-702E-85E25ECD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2553" name="Oval 58" descr="Newsprint">
            <a:extLst>
              <a:ext uri="{FF2B5EF4-FFF2-40B4-BE49-F238E27FC236}">
                <a16:creationId xmlns:a16="http://schemas.microsoft.com/office/drawing/2014/main" id="{84CF9B72-B694-5AB7-D114-5B5240B17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2554" name="Oval 59" descr="Newsprint">
            <a:extLst>
              <a:ext uri="{FF2B5EF4-FFF2-40B4-BE49-F238E27FC236}">
                <a16:creationId xmlns:a16="http://schemas.microsoft.com/office/drawing/2014/main" id="{127DC4C9-3946-AD97-49AE-A3F80521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2555" name="Oval 60" descr="Newsprint">
            <a:extLst>
              <a:ext uri="{FF2B5EF4-FFF2-40B4-BE49-F238E27FC236}">
                <a16:creationId xmlns:a16="http://schemas.microsoft.com/office/drawing/2014/main" id="{504125AA-F609-7121-AD80-A611C7CCF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2556" name="Picture 62">
            <a:extLst>
              <a:ext uri="{FF2B5EF4-FFF2-40B4-BE49-F238E27FC236}">
                <a16:creationId xmlns:a16="http://schemas.microsoft.com/office/drawing/2014/main" id="{DEE03A6B-0AD9-D749-0D61-930E34C2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7087" name="Object 63">
            <a:extLst>
              <a:ext uri="{FF2B5EF4-FFF2-40B4-BE49-F238E27FC236}">
                <a16:creationId xmlns:a16="http://schemas.microsoft.com/office/drawing/2014/main" id="{763C1985-2813-D977-0193-F4CD33680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57087" name="Object 63">
                        <a:extLst>
                          <a:ext uri="{FF2B5EF4-FFF2-40B4-BE49-F238E27FC236}">
                            <a16:creationId xmlns:a16="http://schemas.microsoft.com/office/drawing/2014/main" id="{763C1985-2813-D977-0193-F4CD33680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088" name="Oval 64" descr="Newsprint">
            <a:extLst>
              <a:ext uri="{FF2B5EF4-FFF2-40B4-BE49-F238E27FC236}">
                <a16:creationId xmlns:a16="http://schemas.microsoft.com/office/drawing/2014/main" id="{EADF6BB0-41AD-E69D-1831-7989FB0C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7089" name="Oval 65" descr="Newsprint">
            <a:extLst>
              <a:ext uri="{FF2B5EF4-FFF2-40B4-BE49-F238E27FC236}">
                <a16:creationId xmlns:a16="http://schemas.microsoft.com/office/drawing/2014/main" id="{1C87C3D5-62D3-62B1-E200-A58315302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7090" name="Oval 66" descr="Newsprint">
            <a:extLst>
              <a:ext uri="{FF2B5EF4-FFF2-40B4-BE49-F238E27FC236}">
                <a16:creationId xmlns:a16="http://schemas.microsoft.com/office/drawing/2014/main" id="{202D06CA-145D-3B5F-7782-072F8E94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7091" name="Oval 67" descr="Newsprint">
            <a:extLst>
              <a:ext uri="{FF2B5EF4-FFF2-40B4-BE49-F238E27FC236}">
                <a16:creationId xmlns:a16="http://schemas.microsoft.com/office/drawing/2014/main" id="{8B2A1167-EE4A-7474-9B42-50E89A6D7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7092" name="Oval 68" descr="Newsprint">
            <a:extLst>
              <a:ext uri="{FF2B5EF4-FFF2-40B4-BE49-F238E27FC236}">
                <a16:creationId xmlns:a16="http://schemas.microsoft.com/office/drawing/2014/main" id="{B0AE8D77-05E9-E475-7F6C-D41119B2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7093" name="Oval 69" descr="Newsprint">
            <a:extLst>
              <a:ext uri="{FF2B5EF4-FFF2-40B4-BE49-F238E27FC236}">
                <a16:creationId xmlns:a16="http://schemas.microsoft.com/office/drawing/2014/main" id="{5F588D71-4E7B-7166-6ABA-DD8AF377F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7094" name="Oval 70" descr="Newsprint">
            <a:extLst>
              <a:ext uri="{FF2B5EF4-FFF2-40B4-BE49-F238E27FC236}">
                <a16:creationId xmlns:a16="http://schemas.microsoft.com/office/drawing/2014/main" id="{B74E99BE-0FE5-308A-C775-B7FF5BAD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7095" name="Oval 71" descr="Newsprint">
            <a:extLst>
              <a:ext uri="{FF2B5EF4-FFF2-40B4-BE49-F238E27FC236}">
                <a16:creationId xmlns:a16="http://schemas.microsoft.com/office/drawing/2014/main" id="{52F6F4A9-AEBA-79A9-3D2B-C5166907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7096" name="Oval 72" descr="Newsprint">
            <a:extLst>
              <a:ext uri="{FF2B5EF4-FFF2-40B4-BE49-F238E27FC236}">
                <a16:creationId xmlns:a16="http://schemas.microsoft.com/office/drawing/2014/main" id="{4082F92B-68CF-5F43-37B6-5EA363F5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7097" name="Oval 73" descr="Newsprint">
            <a:extLst>
              <a:ext uri="{FF2B5EF4-FFF2-40B4-BE49-F238E27FC236}">
                <a16:creationId xmlns:a16="http://schemas.microsoft.com/office/drawing/2014/main" id="{B221761F-354D-17A7-779D-162B7BD0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7098" name="Oval 74" descr="Newsprint">
            <a:extLst>
              <a:ext uri="{FF2B5EF4-FFF2-40B4-BE49-F238E27FC236}">
                <a16:creationId xmlns:a16="http://schemas.microsoft.com/office/drawing/2014/main" id="{F76DBC12-51D9-A5D5-BC98-5C38280B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47" dur="1000" fill="hold"/>
                                        <p:tgtEl>
                                          <p:spTgt spid="257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7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57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7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7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7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57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7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7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57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57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57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7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57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57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57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57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257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1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57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1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257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57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2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257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57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500" fill="hold"/>
                                        <p:tgtEl>
                                          <p:spTgt spid="257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500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500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500"/>
                                        <p:tgtEl>
                                          <p:spTgt spid="257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  <p:bldP spid="257027" grpId="0" animBg="1"/>
      <p:bldP spid="257070" grpId="0" build="allAtOnce"/>
      <p:bldP spid="257071" grpId="0" build="allAtOnce"/>
      <p:bldP spid="257088" grpId="0" animBg="1"/>
      <p:bldP spid="257088" grpId="1" animBg="1"/>
      <p:bldP spid="257089" grpId="0" animBg="1"/>
      <p:bldP spid="257089" grpId="1" animBg="1"/>
      <p:bldP spid="257090" grpId="0" animBg="1"/>
      <p:bldP spid="257090" grpId="1" animBg="1"/>
      <p:bldP spid="257091" grpId="0" animBg="1"/>
      <p:bldP spid="257091" grpId="1" animBg="1"/>
      <p:bldP spid="257092" grpId="0" animBg="1"/>
      <p:bldP spid="257092" grpId="1" animBg="1"/>
      <p:bldP spid="257093" grpId="0" animBg="1"/>
      <p:bldP spid="257093" grpId="1" animBg="1"/>
      <p:bldP spid="257094" grpId="0" animBg="1"/>
      <p:bldP spid="257094" grpId="1" animBg="1"/>
      <p:bldP spid="257095" grpId="0" animBg="1"/>
      <p:bldP spid="257095" grpId="1" animBg="1"/>
      <p:bldP spid="257096" grpId="0" animBg="1"/>
      <p:bldP spid="257096" grpId="1" animBg="1"/>
      <p:bldP spid="257097" grpId="0" animBg="1"/>
      <p:bldP spid="257097" grpId="1" animBg="1"/>
      <p:bldP spid="25709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6090825"/>
            <a:ext cx="1421095" cy="9012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What color is the mango?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721160" imgH="3727048" progId="CorelDRAW.Graphic.9">
                  <p:embed/>
                </p:oleObj>
              </mc:Choice>
              <mc:Fallback>
                <p:oleObj name="CorelDRAW" r:id="rId4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ình ảnh quả xoài">
            <a:extLst>
              <a:ext uri="{FF2B5EF4-FFF2-40B4-BE49-F238E27FC236}">
                <a16:creationId xmlns:a16="http://schemas.microsoft.com/office/drawing/2014/main" id="{2F7A8610-8133-982C-E689-AD481FE3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55" y="2299198"/>
            <a:ext cx="2997495" cy="17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8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2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4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6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8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272114"/>
            <a:ext cx="1421095" cy="9012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825832" cy="1669441"/>
            <a:chOff x="384" y="1344"/>
            <a:chExt cx="3138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39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What color is this?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721160" imgH="3727048" progId="CorelDRAW.Graphic.9">
                  <p:embed/>
                </p:oleObj>
              </mc:Choice>
              <mc:Fallback>
                <p:oleObj name="CorelDRAW" r:id="rId4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hình tròn màu đỏ">
            <a:extLst>
              <a:ext uri="{FF2B5EF4-FFF2-40B4-BE49-F238E27FC236}">
                <a16:creationId xmlns:a16="http://schemas.microsoft.com/office/drawing/2014/main" id="{EB973D31-F7BB-16AF-461B-1F9558FD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08" y="2452558"/>
            <a:ext cx="1894808" cy="15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8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2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4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6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8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5272114"/>
            <a:ext cx="1421095" cy="9012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825832" cy="1669441"/>
            <a:chOff x="384" y="1344"/>
            <a:chExt cx="3138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39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What fruit is this?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38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721160" imgH="3727048" progId="CorelDRAW.Graphic.9">
                  <p:embed/>
                </p:oleObj>
              </mc:Choice>
              <mc:Fallback>
                <p:oleObj name="CorelDRAW" r:id="rId4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melon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hia sẻ nhiều hơn 103 hình quả táo mới nhất - thtantai2.edu.vn">
            <a:extLst>
              <a:ext uri="{FF2B5EF4-FFF2-40B4-BE49-F238E27FC236}">
                <a16:creationId xmlns:a16="http://schemas.microsoft.com/office/drawing/2014/main" id="{2FFE841D-A31F-0794-7D93-89176572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98" y="1760762"/>
            <a:ext cx="4360002" cy="27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8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2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4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6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8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389" y="4517201"/>
            <a:ext cx="1421095" cy="90129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5259511" cy="1669441"/>
            <a:chOff x="384" y="1344"/>
            <a:chExt cx="3420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42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68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What number is this?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Anh</a:t>
            </a: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721160" imgH="3727048" progId="CorelDRAW.Graphic.9">
                  <p:embed/>
                </p:oleObj>
              </mc:Choice>
              <mc:Fallback>
                <p:oleObj name="CorelDRAW" r:id="rId4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ố 2 3d Đỏ Cô Lập Trên Màu Trắng Với Bóng Chiếu Trực Giao Hình ảnh Sẵn có -  Tải xuống Hình ảnh Ngay bây giờ">
            <a:extLst>
              <a:ext uri="{FF2B5EF4-FFF2-40B4-BE49-F238E27FC236}">
                <a16:creationId xmlns:a16="http://schemas.microsoft.com/office/drawing/2014/main" id="{5153FB75-B1B7-3AAB-5A69-FCC19D90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59" y="1823031"/>
            <a:ext cx="3024891" cy="2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8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2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4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6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8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5C3061-DA7F-A1C0-3C81-7F0557D6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EFA2E90-D5B1-24C2-AE75-7535065B6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265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41B2A453-B804-F1D8-FE13-1D830E55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F0F0317E-7489-FDE8-216A-37A53E5B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7172" name="Picture 36" descr="Picture16">
            <a:extLst>
              <a:ext uri="{FF2B5EF4-FFF2-40B4-BE49-F238E27FC236}">
                <a16:creationId xmlns:a16="http://schemas.microsoft.com/office/drawing/2014/main" id="{01B6CA37-7741-C24A-561B-54254B1DD5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8" descr="an30">
            <a:extLst>
              <a:ext uri="{FF2B5EF4-FFF2-40B4-BE49-F238E27FC236}">
                <a16:creationId xmlns:a16="http://schemas.microsoft.com/office/drawing/2014/main" id="{26696E9F-9703-FEE3-252B-9B36101FD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Rectangle 7">
            <a:extLst>
              <a:ext uri="{FF2B5EF4-FFF2-40B4-BE49-F238E27FC236}">
                <a16:creationId xmlns:a16="http://schemas.microsoft.com/office/drawing/2014/main" id="{8B71463E-16D3-098A-AE83-C57371AEB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41672" name="AutoShape 8">
            <a:extLst>
              <a:ext uri="{FF2B5EF4-FFF2-40B4-BE49-F238E27FC236}">
                <a16:creationId xmlns:a16="http://schemas.microsoft.com/office/drawing/2014/main" id="{DFF6B1CA-7D67-4FFE-C68D-92B4B489F9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5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41673" name="Group 9">
            <a:extLst>
              <a:ext uri="{FF2B5EF4-FFF2-40B4-BE49-F238E27FC236}">
                <a16:creationId xmlns:a16="http://schemas.microsoft.com/office/drawing/2014/main" id="{D56FEDDC-63ED-4090-BB52-71090A0CD0C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38249"/>
            <a:chOff x="384" y="1344"/>
            <a:chExt cx="3072" cy="381"/>
          </a:xfrm>
        </p:grpSpPr>
        <p:sp>
          <p:nvSpPr>
            <p:cNvPr id="7225" name="AutoShape 10">
              <a:extLst>
                <a:ext uri="{FF2B5EF4-FFF2-40B4-BE49-F238E27FC236}">
                  <a16:creationId xmlns:a16="http://schemas.microsoft.com/office/drawing/2014/main" id="{C9C02F10-4609-95F6-8552-32C4CD0E1C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75" name="AutoShape 11">
              <a:extLst>
                <a:ext uri="{FF2B5EF4-FFF2-40B4-BE49-F238E27FC236}">
                  <a16:creationId xmlns:a16="http://schemas.microsoft.com/office/drawing/2014/main" id="{8209903E-8C25-A001-F342-D00D821A5E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76" name="Freeform 12">
              <a:extLst>
                <a:ext uri="{FF2B5EF4-FFF2-40B4-BE49-F238E27FC236}">
                  <a16:creationId xmlns:a16="http://schemas.microsoft.com/office/drawing/2014/main" id="{16C9E637-CE11-BFE6-632E-D95AEC74B98E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951661EE-A0E8-0C93-3505-534249AC41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29" name="Text Box 14">
              <a:extLst>
                <a:ext uri="{FF2B5EF4-FFF2-40B4-BE49-F238E27FC236}">
                  <a16:creationId xmlns:a16="http://schemas.microsoft.com/office/drawing/2014/main" id="{D81CA923-AB27-4B29-89AE-B4CE04D800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5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Điền âm thích hợp vào chỗ chấm:     </a:t>
              </a:r>
              <a:endParaRPr lang="en-US" altLang="vi-VN" sz="3200" b="1">
                <a:solidFill>
                  <a:srgbClr val="F80808"/>
                </a:solidFill>
              </a:endParaRPr>
            </a:p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  </a:t>
              </a:r>
              <a:r>
                <a:rPr lang="vi-VN" altLang="vi-VN" sz="3200" b="1">
                  <a:solidFill>
                    <a:srgbClr val="0000FF"/>
                  </a:solidFill>
                </a:rPr>
                <a:t>xuồng .....e</a:t>
              </a:r>
              <a:endParaRPr lang="en-US" altLang="vi-VN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41679" name="Group 15">
            <a:extLst>
              <a:ext uri="{FF2B5EF4-FFF2-40B4-BE49-F238E27FC236}">
                <a16:creationId xmlns:a16="http://schemas.microsoft.com/office/drawing/2014/main" id="{A6245F70-3414-02FD-71CC-3D032E953FA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41680" name="AutoShape 16">
              <a:extLst>
                <a:ext uri="{FF2B5EF4-FFF2-40B4-BE49-F238E27FC236}">
                  <a16:creationId xmlns:a16="http://schemas.microsoft.com/office/drawing/2014/main" id="{BABBE078-02E7-EB14-7632-EF9744C890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81" name="AutoShape 17">
              <a:extLst>
                <a:ext uri="{FF2B5EF4-FFF2-40B4-BE49-F238E27FC236}">
                  <a16:creationId xmlns:a16="http://schemas.microsoft.com/office/drawing/2014/main" id="{205D773C-79BA-0F96-410E-FB8F33A2611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41682" name="AutoShape 18">
              <a:extLst>
                <a:ext uri="{FF2B5EF4-FFF2-40B4-BE49-F238E27FC236}">
                  <a16:creationId xmlns:a16="http://schemas.microsoft.com/office/drawing/2014/main" id="{E98835D9-F937-FE48-1C67-A4A6FB8F36E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19" name="Oval 19">
              <a:extLst>
                <a:ext uri="{FF2B5EF4-FFF2-40B4-BE49-F238E27FC236}">
                  <a16:creationId xmlns:a16="http://schemas.microsoft.com/office/drawing/2014/main" id="{65048F2D-0240-5676-3687-97C30B1831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7220" name="Oval 20">
              <a:extLst>
                <a:ext uri="{FF2B5EF4-FFF2-40B4-BE49-F238E27FC236}">
                  <a16:creationId xmlns:a16="http://schemas.microsoft.com/office/drawing/2014/main" id="{E0E5919A-5E07-E4C9-469A-966D03DA11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85" name="Oval 21">
              <a:extLst>
                <a:ext uri="{FF2B5EF4-FFF2-40B4-BE49-F238E27FC236}">
                  <a16:creationId xmlns:a16="http://schemas.microsoft.com/office/drawing/2014/main" id="{29FE900E-648D-7A84-4649-15037B6D92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22" name="Oval 22">
              <a:extLst>
                <a:ext uri="{FF2B5EF4-FFF2-40B4-BE49-F238E27FC236}">
                  <a16:creationId xmlns:a16="http://schemas.microsoft.com/office/drawing/2014/main" id="{1B5A6FAC-B91B-FA97-A984-15D9AAFFDB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1687" name="Oval 23">
              <a:extLst>
                <a:ext uri="{FF2B5EF4-FFF2-40B4-BE49-F238E27FC236}">
                  <a16:creationId xmlns:a16="http://schemas.microsoft.com/office/drawing/2014/main" id="{08D5EBF2-C86F-A84B-C364-DDE29AB0097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224" name="Oval 24">
              <a:extLst>
                <a:ext uri="{FF2B5EF4-FFF2-40B4-BE49-F238E27FC236}">
                  <a16:creationId xmlns:a16="http://schemas.microsoft.com/office/drawing/2014/main" id="{97277A96-71BC-C43A-98E5-AD455F5959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41689" name="Group 25">
            <a:extLst>
              <a:ext uri="{FF2B5EF4-FFF2-40B4-BE49-F238E27FC236}">
                <a16:creationId xmlns:a16="http://schemas.microsoft.com/office/drawing/2014/main" id="{B9216978-2D64-7008-0F96-6159C13A7A36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7210" name="AutoShape 26">
              <a:extLst>
                <a:ext uri="{FF2B5EF4-FFF2-40B4-BE49-F238E27FC236}">
                  <a16:creationId xmlns:a16="http://schemas.microsoft.com/office/drawing/2014/main" id="{68168D32-C109-0DDB-851F-8D2C7898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211" name="Group 27">
              <a:extLst>
                <a:ext uri="{FF2B5EF4-FFF2-40B4-BE49-F238E27FC236}">
                  <a16:creationId xmlns:a16="http://schemas.microsoft.com/office/drawing/2014/main" id="{12A01640-73B2-3336-A076-26C6EB5D9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12" name="AutoShape 28">
                <a:extLst>
                  <a:ext uri="{FF2B5EF4-FFF2-40B4-BE49-F238E27FC236}">
                    <a16:creationId xmlns:a16="http://schemas.microsoft.com/office/drawing/2014/main" id="{5BDCA41C-31BA-A6DE-EBC9-E09141456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3" name="AutoShape 29">
                <a:extLst>
                  <a:ext uri="{FF2B5EF4-FFF2-40B4-BE49-F238E27FC236}">
                    <a16:creationId xmlns:a16="http://schemas.microsoft.com/office/drawing/2014/main" id="{236C96BE-1F8B-FF50-0E4D-AFA8B9349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4" name="AutoShape 30">
                <a:extLst>
                  <a:ext uri="{FF2B5EF4-FFF2-40B4-BE49-F238E27FC236}">
                    <a16:creationId xmlns:a16="http://schemas.microsoft.com/office/drawing/2014/main" id="{70B0F8CF-228F-31EE-F96A-042310C40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15" name="WordArt 31">
                <a:extLst>
                  <a:ext uri="{FF2B5EF4-FFF2-40B4-BE49-F238E27FC236}">
                    <a16:creationId xmlns:a16="http://schemas.microsoft.com/office/drawing/2014/main" id="{D9AFB22C-7447-C037-E5C1-7C401C8DB07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41696" name="Group 32">
            <a:extLst>
              <a:ext uri="{FF2B5EF4-FFF2-40B4-BE49-F238E27FC236}">
                <a16:creationId xmlns:a16="http://schemas.microsoft.com/office/drawing/2014/main" id="{E7E7BF82-6CA5-AE83-191B-7310C5C95D9E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7204" name="AutoShape 33">
              <a:extLst>
                <a:ext uri="{FF2B5EF4-FFF2-40B4-BE49-F238E27FC236}">
                  <a16:creationId xmlns:a16="http://schemas.microsoft.com/office/drawing/2014/main" id="{56CA2F9B-017B-AD6A-D550-6902C437B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205" name="Group 34">
              <a:extLst>
                <a:ext uri="{FF2B5EF4-FFF2-40B4-BE49-F238E27FC236}">
                  <a16:creationId xmlns:a16="http://schemas.microsoft.com/office/drawing/2014/main" id="{C1EF6725-C31E-F6F0-B598-0F67068F9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06" name="AutoShape 35">
                <a:extLst>
                  <a:ext uri="{FF2B5EF4-FFF2-40B4-BE49-F238E27FC236}">
                    <a16:creationId xmlns:a16="http://schemas.microsoft.com/office/drawing/2014/main" id="{1D6BE27F-2CDD-D57C-2637-049E4EA5C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7" name="AutoShape 36">
                <a:extLst>
                  <a:ext uri="{FF2B5EF4-FFF2-40B4-BE49-F238E27FC236}">
                    <a16:creationId xmlns:a16="http://schemas.microsoft.com/office/drawing/2014/main" id="{82078CB4-D269-9B3B-5FFD-C7FBB851B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8" name="AutoShape 37">
                <a:extLst>
                  <a:ext uri="{FF2B5EF4-FFF2-40B4-BE49-F238E27FC236}">
                    <a16:creationId xmlns:a16="http://schemas.microsoft.com/office/drawing/2014/main" id="{91A18E33-5531-235D-1C00-552E3872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9" name="WordArt 38">
                <a:extLst>
                  <a:ext uri="{FF2B5EF4-FFF2-40B4-BE49-F238E27FC236}">
                    <a16:creationId xmlns:a16="http://schemas.microsoft.com/office/drawing/2014/main" id="{1C02ADAB-8F33-5006-A554-94CBE725F4B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41703" name="Group 39">
            <a:extLst>
              <a:ext uri="{FF2B5EF4-FFF2-40B4-BE49-F238E27FC236}">
                <a16:creationId xmlns:a16="http://schemas.microsoft.com/office/drawing/2014/main" id="{1FB0C563-82CD-A516-E8F4-253F8E3DB108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7198" name="AutoShape 40">
              <a:extLst>
                <a:ext uri="{FF2B5EF4-FFF2-40B4-BE49-F238E27FC236}">
                  <a16:creationId xmlns:a16="http://schemas.microsoft.com/office/drawing/2014/main" id="{DB02641C-244C-1DEB-38C6-0E9D37041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7199" name="Group 41">
              <a:extLst>
                <a:ext uri="{FF2B5EF4-FFF2-40B4-BE49-F238E27FC236}">
                  <a16:creationId xmlns:a16="http://schemas.microsoft.com/office/drawing/2014/main" id="{B10F3ACD-5526-A594-FD3C-56BEDB3B7A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7200" name="AutoShape 42">
                <a:extLst>
                  <a:ext uri="{FF2B5EF4-FFF2-40B4-BE49-F238E27FC236}">
                    <a16:creationId xmlns:a16="http://schemas.microsoft.com/office/drawing/2014/main" id="{AC4FFA19-B7AB-65CB-6DC9-134BF1367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1" name="AutoShape 43">
                <a:extLst>
                  <a:ext uri="{FF2B5EF4-FFF2-40B4-BE49-F238E27FC236}">
                    <a16:creationId xmlns:a16="http://schemas.microsoft.com/office/drawing/2014/main" id="{5449631F-8B28-4C52-9C61-7ECC493E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2" name="AutoShape 44">
                <a:extLst>
                  <a:ext uri="{FF2B5EF4-FFF2-40B4-BE49-F238E27FC236}">
                    <a16:creationId xmlns:a16="http://schemas.microsoft.com/office/drawing/2014/main" id="{3D7A8640-0882-4A0F-7695-C1BF386AE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7203" name="WordArt 45">
                <a:extLst>
                  <a:ext uri="{FF2B5EF4-FFF2-40B4-BE49-F238E27FC236}">
                    <a16:creationId xmlns:a16="http://schemas.microsoft.com/office/drawing/2014/main" id="{943FDDB0-5FB5-E21D-DB46-1E9F56557B2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41710" name="Rectangle 46">
            <a:extLst>
              <a:ext uri="{FF2B5EF4-FFF2-40B4-BE49-F238E27FC236}">
                <a16:creationId xmlns:a16="http://schemas.microsoft.com/office/drawing/2014/main" id="{6A1292BC-DDC5-BABB-C9D5-76E07087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667" b="1">
                <a:solidFill>
                  <a:srgbClr val="FFFF00"/>
                </a:solidFill>
              </a:rPr>
              <a:t>g</a:t>
            </a:r>
            <a:endParaRPr lang="en-US" altLang="vi-VN" sz="2400"/>
          </a:p>
        </p:txBody>
      </p:sp>
      <p:sp>
        <p:nvSpPr>
          <p:cNvPr id="241711" name="Rectangle 47">
            <a:extLst>
              <a:ext uri="{FF2B5EF4-FFF2-40B4-BE49-F238E27FC236}">
                <a16:creationId xmlns:a16="http://schemas.microsoft.com/office/drawing/2014/main" id="{F804E5D1-C9EB-6C8E-6699-C64C5363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vi-VN" sz="2667" b="1">
                <a:solidFill>
                  <a:srgbClr val="FFFF00"/>
                </a:solidFill>
              </a:rPr>
              <a:t>gh</a:t>
            </a:r>
            <a:r>
              <a:rPr lang="en-US" altLang="vi-VN" sz="2400"/>
              <a:t> </a:t>
            </a:r>
          </a:p>
        </p:txBody>
      </p:sp>
      <p:sp>
        <p:nvSpPr>
          <p:cNvPr id="241712" name="Rectangle 48">
            <a:extLst>
              <a:ext uri="{FF2B5EF4-FFF2-40B4-BE49-F238E27FC236}">
                <a16:creationId xmlns:a16="http://schemas.microsoft.com/office/drawing/2014/main" id="{13B40A41-45F4-E497-0C74-7C2691F9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7383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ngh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5B66476A-66B3-B266-ED9F-E7A667E318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41726" name="Object 62">
            <a:extLst>
              <a:ext uri="{FF2B5EF4-FFF2-40B4-BE49-F238E27FC236}">
                <a16:creationId xmlns:a16="http://schemas.microsoft.com/office/drawing/2014/main" id="{D6CAC566-7819-9B9C-617E-FAF52A882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3721160" imgH="3727048" progId="CorelDRAW.Graphic.9">
                  <p:embed/>
                </p:oleObj>
              </mc:Choice>
              <mc:Fallback>
                <p:oleObj name="CorelDRAW" r:id="rId9" imgW="3721160" imgH="3727048" progId="CorelDRAW.Graphic.9">
                  <p:embed/>
                  <p:pic>
                    <p:nvPicPr>
                      <p:cNvPr id="241726" name="Object 62">
                        <a:extLst>
                          <a:ext uri="{FF2B5EF4-FFF2-40B4-BE49-F238E27FC236}">
                            <a16:creationId xmlns:a16="http://schemas.microsoft.com/office/drawing/2014/main" id="{D6CAC566-7819-9B9C-617E-FAF52A882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727" name="Oval 63" descr="Newsprint">
            <a:extLst>
              <a:ext uri="{FF2B5EF4-FFF2-40B4-BE49-F238E27FC236}">
                <a16:creationId xmlns:a16="http://schemas.microsoft.com/office/drawing/2014/main" id="{1A0D4C92-E410-5C1A-782A-F0933E9C5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41728" name="Oval 64" descr="Newsprint">
            <a:extLst>
              <a:ext uri="{FF2B5EF4-FFF2-40B4-BE49-F238E27FC236}">
                <a16:creationId xmlns:a16="http://schemas.microsoft.com/office/drawing/2014/main" id="{6A377FBF-532A-A91D-84A1-D8010B31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41729" name="Oval 65" descr="Newsprint">
            <a:extLst>
              <a:ext uri="{FF2B5EF4-FFF2-40B4-BE49-F238E27FC236}">
                <a16:creationId xmlns:a16="http://schemas.microsoft.com/office/drawing/2014/main" id="{6A61DF27-A6C1-F969-C863-4EBC7917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41730" name="Oval 66" descr="Newsprint">
            <a:extLst>
              <a:ext uri="{FF2B5EF4-FFF2-40B4-BE49-F238E27FC236}">
                <a16:creationId xmlns:a16="http://schemas.microsoft.com/office/drawing/2014/main" id="{EBF5CADE-3168-49EC-3CC3-106C29D6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41731" name="Oval 67" descr="Newsprint">
            <a:extLst>
              <a:ext uri="{FF2B5EF4-FFF2-40B4-BE49-F238E27FC236}">
                <a16:creationId xmlns:a16="http://schemas.microsoft.com/office/drawing/2014/main" id="{5EDDEF3F-AC82-1F51-0FFF-27BFC834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41732" name="Oval 68" descr="Newsprint">
            <a:extLst>
              <a:ext uri="{FF2B5EF4-FFF2-40B4-BE49-F238E27FC236}">
                <a16:creationId xmlns:a16="http://schemas.microsoft.com/office/drawing/2014/main" id="{67AE57C8-586D-FECF-6A8D-908FA1EB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41733" name="Oval 69" descr="Newsprint">
            <a:extLst>
              <a:ext uri="{FF2B5EF4-FFF2-40B4-BE49-F238E27FC236}">
                <a16:creationId xmlns:a16="http://schemas.microsoft.com/office/drawing/2014/main" id="{46F80913-3672-CE51-0AC0-18F85C1B1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41734" name="Oval 70" descr="Newsprint">
            <a:extLst>
              <a:ext uri="{FF2B5EF4-FFF2-40B4-BE49-F238E27FC236}">
                <a16:creationId xmlns:a16="http://schemas.microsoft.com/office/drawing/2014/main" id="{B46070A8-379E-197A-376E-31A2FC43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41735" name="Oval 71" descr="Newsprint">
            <a:extLst>
              <a:ext uri="{FF2B5EF4-FFF2-40B4-BE49-F238E27FC236}">
                <a16:creationId xmlns:a16="http://schemas.microsoft.com/office/drawing/2014/main" id="{CBCE83FB-E1CC-87FB-204B-B81333E5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41736" name="Oval 72" descr="Newsprint">
            <a:extLst>
              <a:ext uri="{FF2B5EF4-FFF2-40B4-BE49-F238E27FC236}">
                <a16:creationId xmlns:a16="http://schemas.microsoft.com/office/drawing/2014/main" id="{01E779D0-73BD-3E8F-1FE6-828CC7224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41737" name="Oval 73" descr="Newsprint">
            <a:extLst>
              <a:ext uri="{FF2B5EF4-FFF2-40B4-BE49-F238E27FC236}">
                <a16:creationId xmlns:a16="http://schemas.microsoft.com/office/drawing/2014/main" id="{0560E8BD-B4AF-8DDA-2CCE-C3C76F97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1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1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1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41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4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41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1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4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41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4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1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4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41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4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41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41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1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4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41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41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41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41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41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4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  <p:bldP spid="241667" grpId="0" animBg="1"/>
      <p:bldP spid="241671" grpId="0" animBg="1"/>
      <p:bldP spid="241710" grpId="0"/>
      <p:bldP spid="241711" grpId="0" build="allAtOnce"/>
      <p:bldP spid="241727" grpId="0" animBg="1"/>
      <p:bldP spid="241727" grpId="1" animBg="1"/>
      <p:bldP spid="241728" grpId="0" animBg="1"/>
      <p:bldP spid="241728" grpId="1" animBg="1"/>
      <p:bldP spid="241729" grpId="0" animBg="1"/>
      <p:bldP spid="241729" grpId="1" animBg="1"/>
      <p:bldP spid="241730" grpId="0" animBg="1"/>
      <p:bldP spid="241730" grpId="1" animBg="1"/>
      <p:bldP spid="241731" grpId="0" animBg="1"/>
      <p:bldP spid="241731" grpId="1" animBg="1"/>
      <p:bldP spid="241732" grpId="0" animBg="1"/>
      <p:bldP spid="241732" grpId="1" animBg="1"/>
      <p:bldP spid="241733" grpId="0" animBg="1"/>
      <p:bldP spid="241733" grpId="1" animBg="1"/>
      <p:bldP spid="241734" grpId="0" animBg="1"/>
      <p:bldP spid="241734" grpId="1" animBg="1"/>
      <p:bldP spid="241735" grpId="0" animBg="1"/>
      <p:bldP spid="241735" grpId="1" animBg="1"/>
      <p:bldP spid="241736" grpId="0" animBg="1"/>
      <p:bldP spid="241736" grpId="1" animBg="1"/>
      <p:bldP spid="2417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799549" y="6133191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S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ố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bé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nhất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dãy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 6, 4, 8, 1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4987FC41-E622-E6FD-C5CE-06DBADDB1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8D910FAC-A84E-E750-E4EE-ED74F8B1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8196" name="Picture 36" descr="Picture16">
            <a:extLst>
              <a:ext uri="{FF2B5EF4-FFF2-40B4-BE49-F238E27FC236}">
                <a16:creationId xmlns:a16="http://schemas.microsoft.com/office/drawing/2014/main" id="{13CD7A67-CA81-5990-D6D8-FA6FB5DE1E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0"/>
            <a:ext cx="12124267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6" name="Rectangle 6">
            <a:extLst>
              <a:ext uri="{FF2B5EF4-FFF2-40B4-BE49-F238E27FC236}">
                <a16:creationId xmlns:a16="http://schemas.microsoft.com/office/drawing/2014/main" id="{14E2C881-0D39-7B6C-8F8C-3E42657E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86727" name="AutoShape 7">
            <a:extLst>
              <a:ext uri="{FF2B5EF4-FFF2-40B4-BE49-F238E27FC236}">
                <a16:creationId xmlns:a16="http://schemas.microsoft.com/office/drawing/2014/main" id="{1CA847C3-DB93-4B1E-8B97-079732723B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01" y="319617"/>
            <a:ext cx="2840567" cy="10054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286728" name="Group 8">
            <a:extLst>
              <a:ext uri="{FF2B5EF4-FFF2-40B4-BE49-F238E27FC236}">
                <a16:creationId xmlns:a16="http://schemas.microsoft.com/office/drawing/2014/main" id="{DBDD7152-BD9F-8AC2-AC39-DF24902D2CD4}"/>
              </a:ext>
            </a:extLst>
          </p:cNvPr>
          <p:cNvGrpSpPr>
            <a:grpSpLocks/>
          </p:cNvGrpSpPr>
          <p:nvPr/>
        </p:nvGrpSpPr>
        <p:grpSpPr bwMode="auto">
          <a:xfrm>
            <a:off x="624418" y="2332566"/>
            <a:ext cx="4991100" cy="1670051"/>
            <a:chOff x="384" y="1344"/>
            <a:chExt cx="3072" cy="381"/>
          </a:xfrm>
        </p:grpSpPr>
        <p:sp>
          <p:nvSpPr>
            <p:cNvPr id="8252" name="AutoShape 9">
              <a:extLst>
                <a:ext uri="{FF2B5EF4-FFF2-40B4-BE49-F238E27FC236}">
                  <a16:creationId xmlns:a16="http://schemas.microsoft.com/office/drawing/2014/main" id="{803E54D0-02CD-277B-D5C5-2D63CB78A3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6730" name="AutoShape 10">
              <a:extLst>
                <a:ext uri="{FF2B5EF4-FFF2-40B4-BE49-F238E27FC236}">
                  <a16:creationId xmlns:a16="http://schemas.microsoft.com/office/drawing/2014/main" id="{710AA1AE-793E-D2E0-0571-F1BBD80EBD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1" name="Freeform 11">
              <a:extLst>
                <a:ext uri="{FF2B5EF4-FFF2-40B4-BE49-F238E27FC236}">
                  <a16:creationId xmlns:a16="http://schemas.microsoft.com/office/drawing/2014/main" id="{B5F452F8-8A5B-9271-B0A6-ECA57BA889D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2" name="Text Box 12">
              <a:extLst>
                <a:ext uri="{FF2B5EF4-FFF2-40B4-BE49-F238E27FC236}">
                  <a16:creationId xmlns:a16="http://schemas.microsoft.com/office/drawing/2014/main" id="{C731093B-E92A-38C1-C2EB-2C83E777272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256" name="Text Box 13">
              <a:extLst>
                <a:ext uri="{FF2B5EF4-FFF2-40B4-BE49-F238E27FC236}">
                  <a16:creationId xmlns:a16="http://schemas.microsoft.com/office/drawing/2014/main" id="{F2C11182-FAE8-95BF-3A0F-D165450DC2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3200" b="1">
                  <a:solidFill>
                    <a:srgbClr val="F80808"/>
                  </a:solidFill>
                </a:rPr>
                <a:t>Đồng hồ dưới đây chỉ mấy giờ?</a:t>
              </a:r>
            </a:p>
          </p:txBody>
        </p:sp>
      </p:grpSp>
      <p:grpSp>
        <p:nvGrpSpPr>
          <p:cNvPr id="286734" name="Group 14">
            <a:extLst>
              <a:ext uri="{FF2B5EF4-FFF2-40B4-BE49-F238E27FC236}">
                <a16:creationId xmlns:a16="http://schemas.microsoft.com/office/drawing/2014/main" id="{C4D4635D-8A7D-C888-B9B6-2E928AE85B8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22250" y="2317751"/>
            <a:ext cx="1341967" cy="1727200"/>
            <a:chOff x="1872" y="1824"/>
            <a:chExt cx="2014" cy="1821"/>
          </a:xfrm>
        </p:grpSpPr>
        <p:sp>
          <p:nvSpPr>
            <p:cNvPr id="286735" name="AutoShape 15">
              <a:extLst>
                <a:ext uri="{FF2B5EF4-FFF2-40B4-BE49-F238E27FC236}">
                  <a16:creationId xmlns:a16="http://schemas.microsoft.com/office/drawing/2014/main" id="{7BE75075-C748-975F-0439-995D61E040B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6" name="AutoShape 16">
              <a:extLst>
                <a:ext uri="{FF2B5EF4-FFF2-40B4-BE49-F238E27FC236}">
                  <a16:creationId xmlns:a16="http://schemas.microsoft.com/office/drawing/2014/main" id="{A251950C-5D6C-BB83-6880-ED31D44BCC2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6737" name="AutoShape 17">
              <a:extLst>
                <a:ext uri="{FF2B5EF4-FFF2-40B4-BE49-F238E27FC236}">
                  <a16:creationId xmlns:a16="http://schemas.microsoft.com/office/drawing/2014/main" id="{E7C331D5-3EDE-9632-3CEB-73AE62CAAAF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46" name="Oval 18">
              <a:extLst>
                <a:ext uri="{FF2B5EF4-FFF2-40B4-BE49-F238E27FC236}">
                  <a16:creationId xmlns:a16="http://schemas.microsoft.com/office/drawing/2014/main" id="{1C211934-A9C3-7ECA-D6AF-6695164204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8247" name="Oval 19">
              <a:extLst>
                <a:ext uri="{FF2B5EF4-FFF2-40B4-BE49-F238E27FC236}">
                  <a16:creationId xmlns:a16="http://schemas.microsoft.com/office/drawing/2014/main" id="{8A6BD196-6529-BAB2-D5D5-621B561519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6740" name="Oval 20">
              <a:extLst>
                <a:ext uri="{FF2B5EF4-FFF2-40B4-BE49-F238E27FC236}">
                  <a16:creationId xmlns:a16="http://schemas.microsoft.com/office/drawing/2014/main" id="{F6273A74-2ACD-4460-E6DE-726429FBD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49" name="Oval 21">
              <a:extLst>
                <a:ext uri="{FF2B5EF4-FFF2-40B4-BE49-F238E27FC236}">
                  <a16:creationId xmlns:a16="http://schemas.microsoft.com/office/drawing/2014/main" id="{CED30BFD-A4E6-B6AC-9A08-3862D74AB0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6742" name="Oval 22">
              <a:extLst>
                <a:ext uri="{FF2B5EF4-FFF2-40B4-BE49-F238E27FC236}">
                  <a16:creationId xmlns:a16="http://schemas.microsoft.com/office/drawing/2014/main" id="{0475C0C3-2B2F-EC98-52E6-15A53E17CB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251" name="Oval 23">
              <a:extLst>
                <a:ext uri="{FF2B5EF4-FFF2-40B4-BE49-F238E27FC236}">
                  <a16:creationId xmlns:a16="http://schemas.microsoft.com/office/drawing/2014/main" id="{2759E41D-E5FA-CDAE-2A02-9C05C148F7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86744" name="Group 24">
            <a:extLst>
              <a:ext uri="{FF2B5EF4-FFF2-40B4-BE49-F238E27FC236}">
                <a16:creationId xmlns:a16="http://schemas.microsoft.com/office/drawing/2014/main" id="{FDA44336-A6CF-EC18-B29E-F1F7E4E09375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569884"/>
            <a:ext cx="10289116" cy="609600"/>
            <a:chOff x="432" y="3024"/>
            <a:chExt cx="4151" cy="528"/>
          </a:xfrm>
        </p:grpSpPr>
        <p:sp>
          <p:nvSpPr>
            <p:cNvPr id="8237" name="AutoShape 25">
              <a:extLst>
                <a:ext uri="{FF2B5EF4-FFF2-40B4-BE49-F238E27FC236}">
                  <a16:creationId xmlns:a16="http://schemas.microsoft.com/office/drawing/2014/main" id="{A803D6FF-9705-3059-6E8F-B694F849F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238" name="Group 26">
              <a:extLst>
                <a:ext uri="{FF2B5EF4-FFF2-40B4-BE49-F238E27FC236}">
                  <a16:creationId xmlns:a16="http://schemas.microsoft.com/office/drawing/2014/main" id="{8650DA78-38B3-A115-3315-FD66DB4863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8239" name="AutoShape 27">
                <a:extLst>
                  <a:ext uri="{FF2B5EF4-FFF2-40B4-BE49-F238E27FC236}">
                    <a16:creationId xmlns:a16="http://schemas.microsoft.com/office/drawing/2014/main" id="{9503D6B2-E2C8-1C43-8646-A1D362163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40" name="AutoShape 28">
                <a:extLst>
                  <a:ext uri="{FF2B5EF4-FFF2-40B4-BE49-F238E27FC236}">
                    <a16:creationId xmlns:a16="http://schemas.microsoft.com/office/drawing/2014/main" id="{D0E8AB20-AE1F-0B04-F806-CCC357E7B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41" name="AutoShape 29">
                <a:extLst>
                  <a:ext uri="{FF2B5EF4-FFF2-40B4-BE49-F238E27FC236}">
                    <a16:creationId xmlns:a16="http://schemas.microsoft.com/office/drawing/2014/main" id="{2DF36B50-B0F6-E16E-9A2B-D4499EDAF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42" name="WordArt 30">
                <a:extLst>
                  <a:ext uri="{FF2B5EF4-FFF2-40B4-BE49-F238E27FC236}">
                    <a16:creationId xmlns:a16="http://schemas.microsoft.com/office/drawing/2014/main" id="{1E68E210-0521-FF45-4C27-6A47DF27A0B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86751" name="Group 31">
            <a:extLst>
              <a:ext uri="{FF2B5EF4-FFF2-40B4-BE49-F238E27FC236}">
                <a16:creationId xmlns:a16="http://schemas.microsoft.com/office/drawing/2014/main" id="{AE01D565-C661-927F-F736-82A2F36088F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298017"/>
            <a:ext cx="10327216" cy="609600"/>
            <a:chOff x="432" y="3024"/>
            <a:chExt cx="4151" cy="528"/>
          </a:xfrm>
        </p:grpSpPr>
        <p:sp>
          <p:nvSpPr>
            <p:cNvPr id="8231" name="AutoShape 32">
              <a:extLst>
                <a:ext uri="{FF2B5EF4-FFF2-40B4-BE49-F238E27FC236}">
                  <a16:creationId xmlns:a16="http://schemas.microsoft.com/office/drawing/2014/main" id="{967BE66D-76C9-5C92-6DA1-D720264B7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232" name="Group 33">
              <a:extLst>
                <a:ext uri="{FF2B5EF4-FFF2-40B4-BE49-F238E27FC236}">
                  <a16:creationId xmlns:a16="http://schemas.microsoft.com/office/drawing/2014/main" id="{7487EA83-7F50-4464-85F9-1759B733C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8233" name="AutoShape 34">
                <a:extLst>
                  <a:ext uri="{FF2B5EF4-FFF2-40B4-BE49-F238E27FC236}">
                    <a16:creationId xmlns:a16="http://schemas.microsoft.com/office/drawing/2014/main" id="{B92CCF70-473A-00BF-C204-FD27AE7A1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4" name="AutoShape 35">
                <a:extLst>
                  <a:ext uri="{FF2B5EF4-FFF2-40B4-BE49-F238E27FC236}">
                    <a16:creationId xmlns:a16="http://schemas.microsoft.com/office/drawing/2014/main" id="{6632CDD3-0B92-6BD4-0C57-7A4FAE15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5" name="AutoShape 36">
                <a:extLst>
                  <a:ext uri="{FF2B5EF4-FFF2-40B4-BE49-F238E27FC236}">
                    <a16:creationId xmlns:a16="http://schemas.microsoft.com/office/drawing/2014/main" id="{600D0AC8-EFD7-8F3A-FEB9-96625A5B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6" name="WordArt 37">
                <a:extLst>
                  <a:ext uri="{FF2B5EF4-FFF2-40B4-BE49-F238E27FC236}">
                    <a16:creationId xmlns:a16="http://schemas.microsoft.com/office/drawing/2014/main" id="{1C7DF837-B6B0-83C0-B340-E6525BA1826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86758" name="Group 38">
            <a:extLst>
              <a:ext uri="{FF2B5EF4-FFF2-40B4-BE49-F238E27FC236}">
                <a16:creationId xmlns:a16="http://schemas.microsoft.com/office/drawing/2014/main" id="{7A1EDC75-9773-23D4-C075-B37AD80903AE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77985"/>
            <a:ext cx="10397067" cy="704849"/>
            <a:chOff x="432" y="3024"/>
            <a:chExt cx="4151" cy="528"/>
          </a:xfrm>
        </p:grpSpPr>
        <p:sp>
          <p:nvSpPr>
            <p:cNvPr id="8225" name="AutoShape 39">
              <a:extLst>
                <a:ext uri="{FF2B5EF4-FFF2-40B4-BE49-F238E27FC236}">
                  <a16:creationId xmlns:a16="http://schemas.microsoft.com/office/drawing/2014/main" id="{DF524756-937D-1F69-6C03-2C93B7AC6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8226" name="Group 40">
              <a:extLst>
                <a:ext uri="{FF2B5EF4-FFF2-40B4-BE49-F238E27FC236}">
                  <a16:creationId xmlns:a16="http://schemas.microsoft.com/office/drawing/2014/main" id="{E7C7628F-2C69-C1D3-DE9D-073BBBEE7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8227" name="AutoShape 41">
                <a:extLst>
                  <a:ext uri="{FF2B5EF4-FFF2-40B4-BE49-F238E27FC236}">
                    <a16:creationId xmlns:a16="http://schemas.microsoft.com/office/drawing/2014/main" id="{5ED8B090-3FA9-DB48-E3C5-09D2492E0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28" name="AutoShape 42">
                <a:extLst>
                  <a:ext uri="{FF2B5EF4-FFF2-40B4-BE49-F238E27FC236}">
                    <a16:creationId xmlns:a16="http://schemas.microsoft.com/office/drawing/2014/main" id="{A2A848D4-36A3-2815-614B-6297E28C2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29" name="AutoShape 43">
                <a:extLst>
                  <a:ext uri="{FF2B5EF4-FFF2-40B4-BE49-F238E27FC236}">
                    <a16:creationId xmlns:a16="http://schemas.microsoft.com/office/drawing/2014/main" id="{E3CE6A00-5EE0-FC1E-C315-49874A728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230" name="WordArt 44">
                <a:extLst>
                  <a:ext uri="{FF2B5EF4-FFF2-40B4-BE49-F238E27FC236}">
                    <a16:creationId xmlns:a16="http://schemas.microsoft.com/office/drawing/2014/main" id="{04FAA421-2B8F-9419-1FB0-FEE8A520971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86765" name="Rectangle 45">
            <a:extLst>
              <a:ext uri="{FF2B5EF4-FFF2-40B4-BE49-F238E27FC236}">
                <a16:creationId xmlns:a16="http://schemas.microsoft.com/office/drawing/2014/main" id="{F1FD013B-2458-82BC-7259-EA501887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63777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6 giờ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86766" name="Rectangle 46">
            <a:extLst>
              <a:ext uri="{FF2B5EF4-FFF2-40B4-BE49-F238E27FC236}">
                <a16:creationId xmlns:a16="http://schemas.microsoft.com/office/drawing/2014/main" id="{442A60D5-6BC5-F55D-CF46-37210250C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37860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3 giờ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86767" name="Rectangle 47">
            <a:extLst>
              <a:ext uri="{FF2B5EF4-FFF2-40B4-BE49-F238E27FC236}">
                <a16:creationId xmlns:a16="http://schemas.microsoft.com/office/drawing/2014/main" id="{36DC7801-EE89-9C46-A136-03933FE6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417" y="5999134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 7 giờ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F1C32AA1-F7B6-E2B3-0F6A-3E0F11FE93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888317" y="14817"/>
            <a:ext cx="4205816" cy="10816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8209" name="Picture 62">
            <a:extLst>
              <a:ext uri="{FF2B5EF4-FFF2-40B4-BE49-F238E27FC236}">
                <a16:creationId xmlns:a16="http://schemas.microsoft.com/office/drawing/2014/main" id="{CCE1E691-ACDF-1DC0-4ACA-29B2C4CD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3934885"/>
            <a:ext cx="5278967" cy="29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42" name="Group 122">
            <a:extLst>
              <a:ext uri="{FF2B5EF4-FFF2-40B4-BE49-F238E27FC236}">
                <a16:creationId xmlns:a16="http://schemas.microsoft.com/office/drawing/2014/main" id="{5C2A353C-80D9-382E-DD4F-987804835F1E}"/>
              </a:ext>
            </a:extLst>
          </p:cNvPr>
          <p:cNvGrpSpPr>
            <a:grpSpLocks/>
          </p:cNvGrpSpPr>
          <p:nvPr/>
        </p:nvGrpSpPr>
        <p:grpSpPr bwMode="auto">
          <a:xfrm>
            <a:off x="6769101" y="1915585"/>
            <a:ext cx="4798484" cy="3890433"/>
            <a:chOff x="2496" y="1056"/>
            <a:chExt cx="1008" cy="1008"/>
          </a:xfrm>
        </p:grpSpPr>
        <p:sp>
          <p:nvSpPr>
            <p:cNvPr id="8223" name="Rectangle 123">
              <a:extLst>
                <a:ext uri="{FF2B5EF4-FFF2-40B4-BE49-F238E27FC236}">
                  <a16:creationId xmlns:a16="http://schemas.microsoft.com/office/drawing/2014/main" id="{3391E3D6-3C34-BFE7-0D98-149C657DE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56"/>
              <a:ext cx="1008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pic>
          <p:nvPicPr>
            <p:cNvPr id="8224" name="Picture 124">
              <a:extLst>
                <a:ext uri="{FF2B5EF4-FFF2-40B4-BE49-F238E27FC236}">
                  <a16:creationId xmlns:a16="http://schemas.microsoft.com/office/drawing/2014/main" id="{3CC63BE4-001F-86A6-D0F2-E99F03B8D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" y="1104"/>
              <a:ext cx="88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86845" name="Object 125">
            <a:extLst>
              <a:ext uri="{FF2B5EF4-FFF2-40B4-BE49-F238E27FC236}">
                <a16:creationId xmlns:a16="http://schemas.microsoft.com/office/drawing/2014/main" id="{36B97696-84F6-4DBA-6BF7-8AC0C0DA88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-27517"/>
          <a:ext cx="1928283" cy="1447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86845" name="Object 125">
                        <a:extLst>
                          <a:ext uri="{FF2B5EF4-FFF2-40B4-BE49-F238E27FC236}">
                            <a16:creationId xmlns:a16="http://schemas.microsoft.com/office/drawing/2014/main" id="{36B97696-84F6-4DBA-6BF7-8AC0C0DA8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-27517"/>
                        <a:ext cx="1928283" cy="1447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6" name="Oval 126" descr="Newsprint">
            <a:extLst>
              <a:ext uri="{FF2B5EF4-FFF2-40B4-BE49-F238E27FC236}">
                <a16:creationId xmlns:a16="http://schemas.microsoft.com/office/drawing/2014/main" id="{872590B4-9219-4853-65E4-E0771D2D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86847" name="Oval 127" descr="Newsprint">
            <a:extLst>
              <a:ext uri="{FF2B5EF4-FFF2-40B4-BE49-F238E27FC236}">
                <a16:creationId xmlns:a16="http://schemas.microsoft.com/office/drawing/2014/main" id="{659E572A-D992-BCE6-6534-1EDFAF97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86848" name="Oval 128" descr="Newsprint">
            <a:extLst>
              <a:ext uri="{FF2B5EF4-FFF2-40B4-BE49-F238E27FC236}">
                <a16:creationId xmlns:a16="http://schemas.microsoft.com/office/drawing/2014/main" id="{2EAAFF1E-6E87-F1AE-BF68-EB699645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86849" name="Oval 129" descr="Newsprint">
            <a:extLst>
              <a:ext uri="{FF2B5EF4-FFF2-40B4-BE49-F238E27FC236}">
                <a16:creationId xmlns:a16="http://schemas.microsoft.com/office/drawing/2014/main" id="{B4A652DD-5C98-3DE3-BEEE-2862B136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86850" name="Oval 130" descr="Newsprint">
            <a:extLst>
              <a:ext uri="{FF2B5EF4-FFF2-40B4-BE49-F238E27FC236}">
                <a16:creationId xmlns:a16="http://schemas.microsoft.com/office/drawing/2014/main" id="{F062068D-0A29-F01D-F18F-EED14529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86851" name="Oval 131" descr="Newsprint">
            <a:extLst>
              <a:ext uri="{FF2B5EF4-FFF2-40B4-BE49-F238E27FC236}">
                <a16:creationId xmlns:a16="http://schemas.microsoft.com/office/drawing/2014/main" id="{138F05B2-3772-6B71-AB16-9B7E5FA6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86852" name="Oval 132" descr="Newsprint">
            <a:extLst>
              <a:ext uri="{FF2B5EF4-FFF2-40B4-BE49-F238E27FC236}">
                <a16:creationId xmlns:a16="http://schemas.microsoft.com/office/drawing/2014/main" id="{A5D2BE6E-4181-5D61-710C-E1C6EE77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86853" name="Oval 133" descr="Newsprint">
            <a:extLst>
              <a:ext uri="{FF2B5EF4-FFF2-40B4-BE49-F238E27FC236}">
                <a16:creationId xmlns:a16="http://schemas.microsoft.com/office/drawing/2014/main" id="{57DBC910-3F64-4764-3AC2-7A32787C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86854" name="Oval 134" descr="Newsprint">
            <a:extLst>
              <a:ext uri="{FF2B5EF4-FFF2-40B4-BE49-F238E27FC236}">
                <a16:creationId xmlns:a16="http://schemas.microsoft.com/office/drawing/2014/main" id="{8C802D2D-FC44-1E29-D9B2-ED451FACE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86855" name="Oval 135" descr="Newsprint">
            <a:extLst>
              <a:ext uri="{FF2B5EF4-FFF2-40B4-BE49-F238E27FC236}">
                <a16:creationId xmlns:a16="http://schemas.microsoft.com/office/drawing/2014/main" id="{65558A70-4C14-085B-B64A-E1F8ECBF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353484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86856" name="Oval 136" descr="Newsprint">
            <a:extLst>
              <a:ext uri="{FF2B5EF4-FFF2-40B4-BE49-F238E27FC236}">
                <a16:creationId xmlns:a16="http://schemas.microsoft.com/office/drawing/2014/main" id="{98224910-8129-E61C-FC33-9ED5D2ED3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353484"/>
            <a:ext cx="23368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6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6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286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86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286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86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86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86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286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86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86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86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86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86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86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86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28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86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286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86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286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86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86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86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3" grpId="0" animBg="1"/>
      <p:bldP spid="286726" grpId="0" animBg="1"/>
      <p:bldP spid="286765" grpId="0"/>
      <p:bldP spid="286766" grpId="0" build="allAtOnce"/>
      <p:bldP spid="286846" grpId="0" animBg="1"/>
      <p:bldP spid="286846" grpId="1" animBg="1"/>
      <p:bldP spid="286847" grpId="0" animBg="1"/>
      <p:bldP spid="286847" grpId="1" animBg="1"/>
      <p:bldP spid="286848" grpId="0" animBg="1"/>
      <p:bldP spid="286848" grpId="1" animBg="1"/>
      <p:bldP spid="286849" grpId="0" animBg="1"/>
      <p:bldP spid="286849" grpId="1" animBg="1"/>
      <p:bldP spid="286850" grpId="0" animBg="1"/>
      <p:bldP spid="286850" grpId="1" animBg="1"/>
      <p:bldP spid="286851" grpId="0" animBg="1"/>
      <p:bldP spid="286851" grpId="1" animBg="1"/>
      <p:bldP spid="286852" grpId="0" animBg="1"/>
      <p:bldP spid="286852" grpId="1" animBg="1"/>
      <p:bldP spid="286853" grpId="0" animBg="1"/>
      <p:bldP spid="286853" grpId="1" animBg="1"/>
      <p:bldP spid="286854" grpId="0" animBg="1"/>
      <p:bldP spid="286854" grpId="1" animBg="1"/>
      <p:bldP spid="286855" grpId="0" animBg="1"/>
      <p:bldP spid="286855" grpId="1" animBg="1"/>
      <p:bldP spid="28685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BA7D5E7C-DE01-56FE-2196-3E15CDB5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40631409-BCC2-61FD-8672-8A94F81D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19460" name="Picture 36" descr="Picture16">
            <a:extLst>
              <a:ext uri="{FF2B5EF4-FFF2-40B4-BE49-F238E27FC236}">
                <a16:creationId xmlns:a16="http://schemas.microsoft.com/office/drawing/2014/main" id="{68C63FEA-2826-813E-26BB-2758D988B5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8" descr="an30">
            <a:extLst>
              <a:ext uri="{FF2B5EF4-FFF2-40B4-BE49-F238E27FC236}">
                <a16:creationId xmlns:a16="http://schemas.microsoft.com/office/drawing/2014/main" id="{4902A949-BFAF-D181-7C14-927638BA9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9" name="Rectangle 7">
            <a:extLst>
              <a:ext uri="{FF2B5EF4-FFF2-40B4-BE49-F238E27FC236}">
                <a16:creationId xmlns:a16="http://schemas.microsoft.com/office/drawing/2014/main" id="{8F8412CD-5E4E-9757-6F23-01C5C932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3960" name="AutoShape 8">
            <a:extLst>
              <a:ext uri="{FF2B5EF4-FFF2-40B4-BE49-F238E27FC236}">
                <a16:creationId xmlns:a16="http://schemas.microsoft.com/office/drawing/2014/main" id="{BAA185A8-D792-E6F9-3F78-324D25B9E1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53961" name="Group 9">
            <a:extLst>
              <a:ext uri="{FF2B5EF4-FFF2-40B4-BE49-F238E27FC236}">
                <a16:creationId xmlns:a16="http://schemas.microsoft.com/office/drawing/2014/main" id="{54F7B1FA-D918-B5A5-910D-24D93D2D6219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40366"/>
            <a:chOff x="384" y="1344"/>
            <a:chExt cx="3072" cy="381"/>
          </a:xfrm>
        </p:grpSpPr>
        <p:sp>
          <p:nvSpPr>
            <p:cNvPr id="19524" name="AutoShape 10">
              <a:extLst>
                <a:ext uri="{FF2B5EF4-FFF2-40B4-BE49-F238E27FC236}">
                  <a16:creationId xmlns:a16="http://schemas.microsoft.com/office/drawing/2014/main" id="{B51CA565-2938-7372-C13E-8C720EBE0C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3963" name="AutoShape 11">
              <a:extLst>
                <a:ext uri="{FF2B5EF4-FFF2-40B4-BE49-F238E27FC236}">
                  <a16:creationId xmlns:a16="http://schemas.microsoft.com/office/drawing/2014/main" id="{AAE94573-3D8F-2FBE-1E3B-FA3DCB5A53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64" name="Freeform 12">
              <a:extLst>
                <a:ext uri="{FF2B5EF4-FFF2-40B4-BE49-F238E27FC236}">
                  <a16:creationId xmlns:a16="http://schemas.microsoft.com/office/drawing/2014/main" id="{F2610567-D622-2756-DFE3-E41E233D4B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65" name="Text Box 13">
              <a:extLst>
                <a:ext uri="{FF2B5EF4-FFF2-40B4-BE49-F238E27FC236}">
                  <a16:creationId xmlns:a16="http://schemas.microsoft.com/office/drawing/2014/main" id="{45D8D4DB-128D-A299-8448-89C448A3AF1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9528" name="Text Box 14">
              <a:extLst>
                <a:ext uri="{FF2B5EF4-FFF2-40B4-BE49-F238E27FC236}">
                  <a16:creationId xmlns:a16="http://schemas.microsoft.com/office/drawing/2014/main" id="{F86EDE39-136D-D83B-799E-BA1A537AD5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Trong các từ sau, từ nào không có vần o</a:t>
              </a:r>
              <a:r>
                <a:rPr lang="en-US" altLang="vi-VN" sz="3200" b="1">
                  <a:solidFill>
                    <a:srgbClr val="F80808"/>
                  </a:solidFill>
                </a:rPr>
                <a:t>ă</a:t>
              </a:r>
              <a:r>
                <a:rPr lang="vi-VN" altLang="vi-VN" sz="3200" b="1">
                  <a:solidFill>
                    <a:srgbClr val="F80808"/>
                  </a:solidFill>
                </a:rPr>
                <a:t>t?</a:t>
              </a:r>
              <a:r>
                <a:rPr lang="en-US" altLang="vi-VN" sz="2400"/>
                <a:t> </a:t>
              </a:r>
            </a:p>
          </p:txBody>
        </p:sp>
      </p:grpSp>
      <p:grpSp>
        <p:nvGrpSpPr>
          <p:cNvPr id="253967" name="Group 15">
            <a:extLst>
              <a:ext uri="{FF2B5EF4-FFF2-40B4-BE49-F238E27FC236}">
                <a16:creationId xmlns:a16="http://schemas.microsoft.com/office/drawing/2014/main" id="{EA933573-D0B0-0926-7A59-8144B33B973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3968" name="AutoShape 16">
              <a:extLst>
                <a:ext uri="{FF2B5EF4-FFF2-40B4-BE49-F238E27FC236}">
                  <a16:creationId xmlns:a16="http://schemas.microsoft.com/office/drawing/2014/main" id="{01CBF27F-24FA-91CC-8AD3-A4D2F95C7D4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69" name="AutoShape 17">
              <a:extLst>
                <a:ext uri="{FF2B5EF4-FFF2-40B4-BE49-F238E27FC236}">
                  <a16:creationId xmlns:a16="http://schemas.microsoft.com/office/drawing/2014/main" id="{F32DE413-CFBC-8053-AA93-DA90D28E2F9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3970" name="AutoShape 18">
              <a:extLst>
                <a:ext uri="{FF2B5EF4-FFF2-40B4-BE49-F238E27FC236}">
                  <a16:creationId xmlns:a16="http://schemas.microsoft.com/office/drawing/2014/main" id="{A843C645-EF6E-67A2-E817-DC3CB0D4C6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518" name="Oval 19">
              <a:extLst>
                <a:ext uri="{FF2B5EF4-FFF2-40B4-BE49-F238E27FC236}">
                  <a16:creationId xmlns:a16="http://schemas.microsoft.com/office/drawing/2014/main" id="{E042C557-8E83-96F0-C929-860038FDEF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19519" name="Oval 20">
              <a:extLst>
                <a:ext uri="{FF2B5EF4-FFF2-40B4-BE49-F238E27FC236}">
                  <a16:creationId xmlns:a16="http://schemas.microsoft.com/office/drawing/2014/main" id="{FEA516E5-C1B0-1810-6BBD-B1D02AA1A0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3973" name="Oval 21">
              <a:extLst>
                <a:ext uri="{FF2B5EF4-FFF2-40B4-BE49-F238E27FC236}">
                  <a16:creationId xmlns:a16="http://schemas.microsoft.com/office/drawing/2014/main" id="{5566C9F3-5EF1-A6CF-25B8-774D2C727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521" name="Oval 22">
              <a:extLst>
                <a:ext uri="{FF2B5EF4-FFF2-40B4-BE49-F238E27FC236}">
                  <a16:creationId xmlns:a16="http://schemas.microsoft.com/office/drawing/2014/main" id="{45D90C99-730C-C0BA-22F5-522D0AEDAA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3975" name="Oval 23">
              <a:extLst>
                <a:ext uri="{FF2B5EF4-FFF2-40B4-BE49-F238E27FC236}">
                  <a16:creationId xmlns:a16="http://schemas.microsoft.com/office/drawing/2014/main" id="{FE9E77B3-A7DB-3C3F-4D4C-34AE3152C1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9523" name="Oval 24">
              <a:extLst>
                <a:ext uri="{FF2B5EF4-FFF2-40B4-BE49-F238E27FC236}">
                  <a16:creationId xmlns:a16="http://schemas.microsoft.com/office/drawing/2014/main" id="{2766EB3D-15CB-7C28-3A3B-9BDB296A12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3977" name="Group 25">
            <a:extLst>
              <a:ext uri="{FF2B5EF4-FFF2-40B4-BE49-F238E27FC236}">
                <a16:creationId xmlns:a16="http://schemas.microsoft.com/office/drawing/2014/main" id="{050913E2-75FC-A7E2-787E-58BA0C22EE6E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19509" name="AutoShape 26">
              <a:extLst>
                <a:ext uri="{FF2B5EF4-FFF2-40B4-BE49-F238E27FC236}">
                  <a16:creationId xmlns:a16="http://schemas.microsoft.com/office/drawing/2014/main" id="{F444FC9C-CD96-2BB6-4D01-3871DC8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510" name="Group 27">
              <a:extLst>
                <a:ext uri="{FF2B5EF4-FFF2-40B4-BE49-F238E27FC236}">
                  <a16:creationId xmlns:a16="http://schemas.microsoft.com/office/drawing/2014/main" id="{EB451474-3142-59E1-26AD-C9F25DDF0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9511" name="AutoShape 28">
                <a:extLst>
                  <a:ext uri="{FF2B5EF4-FFF2-40B4-BE49-F238E27FC236}">
                    <a16:creationId xmlns:a16="http://schemas.microsoft.com/office/drawing/2014/main" id="{5CE05482-710F-950A-A5C9-581E31283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2" name="AutoShape 29">
                <a:extLst>
                  <a:ext uri="{FF2B5EF4-FFF2-40B4-BE49-F238E27FC236}">
                    <a16:creationId xmlns:a16="http://schemas.microsoft.com/office/drawing/2014/main" id="{6FB65B56-4722-EA06-54E3-FA87D0B3F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3" name="AutoShape 30">
                <a:extLst>
                  <a:ext uri="{FF2B5EF4-FFF2-40B4-BE49-F238E27FC236}">
                    <a16:creationId xmlns:a16="http://schemas.microsoft.com/office/drawing/2014/main" id="{A421834A-F50F-F60D-AAC4-D35CD0A04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14" name="WordArt 31">
                <a:extLst>
                  <a:ext uri="{FF2B5EF4-FFF2-40B4-BE49-F238E27FC236}">
                    <a16:creationId xmlns:a16="http://schemas.microsoft.com/office/drawing/2014/main" id="{9A5DF208-372A-C2D9-3FE9-71A5ED2B6E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3984" name="Group 32">
            <a:extLst>
              <a:ext uri="{FF2B5EF4-FFF2-40B4-BE49-F238E27FC236}">
                <a16:creationId xmlns:a16="http://schemas.microsoft.com/office/drawing/2014/main" id="{8FF48C49-F3EE-7B82-54EA-B4DF9181A4EE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19503" name="AutoShape 33">
              <a:extLst>
                <a:ext uri="{FF2B5EF4-FFF2-40B4-BE49-F238E27FC236}">
                  <a16:creationId xmlns:a16="http://schemas.microsoft.com/office/drawing/2014/main" id="{A7E02EEA-1D59-AF69-63C3-8B3B989D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504" name="Group 34">
              <a:extLst>
                <a:ext uri="{FF2B5EF4-FFF2-40B4-BE49-F238E27FC236}">
                  <a16:creationId xmlns:a16="http://schemas.microsoft.com/office/drawing/2014/main" id="{6F670E8F-2371-2DFC-DE84-FF9EBF42F2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9505" name="AutoShape 35">
                <a:extLst>
                  <a:ext uri="{FF2B5EF4-FFF2-40B4-BE49-F238E27FC236}">
                    <a16:creationId xmlns:a16="http://schemas.microsoft.com/office/drawing/2014/main" id="{305713CF-ABDE-D587-9C91-D79379079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6" name="AutoShape 36">
                <a:extLst>
                  <a:ext uri="{FF2B5EF4-FFF2-40B4-BE49-F238E27FC236}">
                    <a16:creationId xmlns:a16="http://schemas.microsoft.com/office/drawing/2014/main" id="{271244B7-FEBB-0A80-862A-104DCD675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7" name="AutoShape 37">
                <a:extLst>
                  <a:ext uri="{FF2B5EF4-FFF2-40B4-BE49-F238E27FC236}">
                    <a16:creationId xmlns:a16="http://schemas.microsoft.com/office/drawing/2014/main" id="{42C69F5E-3547-7922-D993-64E7CD1FA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8" name="WordArt 38">
                <a:extLst>
                  <a:ext uri="{FF2B5EF4-FFF2-40B4-BE49-F238E27FC236}">
                    <a16:creationId xmlns:a16="http://schemas.microsoft.com/office/drawing/2014/main" id="{70A18F96-01FC-A352-7B61-53873896646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3991" name="Group 39">
            <a:extLst>
              <a:ext uri="{FF2B5EF4-FFF2-40B4-BE49-F238E27FC236}">
                <a16:creationId xmlns:a16="http://schemas.microsoft.com/office/drawing/2014/main" id="{A7E36F23-B5EB-5AB8-B912-DE7FEC7EB706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19497" name="AutoShape 40">
              <a:extLst>
                <a:ext uri="{FF2B5EF4-FFF2-40B4-BE49-F238E27FC236}">
                  <a16:creationId xmlns:a16="http://schemas.microsoft.com/office/drawing/2014/main" id="{067702E0-50FB-A445-00C0-55A82D11B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19498" name="Group 41">
              <a:extLst>
                <a:ext uri="{FF2B5EF4-FFF2-40B4-BE49-F238E27FC236}">
                  <a16:creationId xmlns:a16="http://schemas.microsoft.com/office/drawing/2014/main" id="{D4820E0E-0B3D-A4A0-8C50-5956D0477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19499" name="AutoShape 42">
                <a:extLst>
                  <a:ext uri="{FF2B5EF4-FFF2-40B4-BE49-F238E27FC236}">
                    <a16:creationId xmlns:a16="http://schemas.microsoft.com/office/drawing/2014/main" id="{020CB3E1-1B4E-3D7B-A56F-EB0C7A28B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0" name="AutoShape 43">
                <a:extLst>
                  <a:ext uri="{FF2B5EF4-FFF2-40B4-BE49-F238E27FC236}">
                    <a16:creationId xmlns:a16="http://schemas.microsoft.com/office/drawing/2014/main" id="{F081EADD-5CEC-A4C7-84B2-790EA76D0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1" name="AutoShape 44">
                <a:extLst>
                  <a:ext uri="{FF2B5EF4-FFF2-40B4-BE49-F238E27FC236}">
                    <a16:creationId xmlns:a16="http://schemas.microsoft.com/office/drawing/2014/main" id="{B327C3E1-56DE-79D6-E5DF-B2E6D8B84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9502" name="WordArt 45">
                <a:extLst>
                  <a:ext uri="{FF2B5EF4-FFF2-40B4-BE49-F238E27FC236}">
                    <a16:creationId xmlns:a16="http://schemas.microsoft.com/office/drawing/2014/main" id="{CCBBA5FA-61EB-CAAF-852A-71EBFA4A634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3998" name="Rectangle 46">
            <a:extLst>
              <a:ext uri="{FF2B5EF4-FFF2-40B4-BE49-F238E27FC236}">
                <a16:creationId xmlns:a16="http://schemas.microsoft.com/office/drawing/2014/main" id="{50AEB10C-0941-51F7-028F-C85BEF7E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loắt choắt</a:t>
            </a:r>
            <a:r>
              <a:rPr lang="en-US" altLang="vi-VN" sz="2667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53999" name="Rectangle 47">
            <a:extLst>
              <a:ext uri="{FF2B5EF4-FFF2-40B4-BE49-F238E27FC236}">
                <a16:creationId xmlns:a16="http://schemas.microsoft.com/office/drawing/2014/main" id="{410A68E7-F820-BED4-E524-D9436CAA4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hoạt hình</a:t>
            </a:r>
            <a:endParaRPr lang="en-US" altLang="vi-VN" sz="3200" b="1">
              <a:solidFill>
                <a:srgbClr val="FFFF00"/>
              </a:solidFill>
            </a:endParaRPr>
          </a:p>
        </p:txBody>
      </p:sp>
      <p:sp>
        <p:nvSpPr>
          <p:cNvPr id="254000" name="Rectangle 48">
            <a:extLst>
              <a:ext uri="{FF2B5EF4-FFF2-40B4-BE49-F238E27FC236}">
                <a16:creationId xmlns:a16="http://schemas.microsoft.com/office/drawing/2014/main" id="{AEBFC50D-2074-110A-1EFC-2B8BC509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5967385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chỗ ngoặt</a:t>
            </a:r>
            <a:r>
              <a:rPr lang="vi-VN" altLang="vi-VN" sz="2400"/>
              <a:t> </a:t>
            </a:r>
            <a:endParaRPr lang="en-US" altLang="vi-VN" sz="2400"/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37D3FE5E-BE6C-10EE-A43E-0E3B8C9CEC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19474" name="Oval 51" descr="Newsprint">
            <a:extLst>
              <a:ext uri="{FF2B5EF4-FFF2-40B4-BE49-F238E27FC236}">
                <a16:creationId xmlns:a16="http://schemas.microsoft.com/office/drawing/2014/main" id="{F1BCAC37-6E74-3DE2-BAA7-E40189F21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19475" name="Oval 52" descr="Newsprint">
            <a:extLst>
              <a:ext uri="{FF2B5EF4-FFF2-40B4-BE49-F238E27FC236}">
                <a16:creationId xmlns:a16="http://schemas.microsoft.com/office/drawing/2014/main" id="{C7D54384-FA3E-CB7C-81F3-D5688246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19476" name="Oval 53" descr="Newsprint">
            <a:extLst>
              <a:ext uri="{FF2B5EF4-FFF2-40B4-BE49-F238E27FC236}">
                <a16:creationId xmlns:a16="http://schemas.microsoft.com/office/drawing/2014/main" id="{E0D2863C-08F3-0402-DF40-951634D2B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19477" name="Oval 54" descr="Newsprint">
            <a:extLst>
              <a:ext uri="{FF2B5EF4-FFF2-40B4-BE49-F238E27FC236}">
                <a16:creationId xmlns:a16="http://schemas.microsoft.com/office/drawing/2014/main" id="{E4243B9F-0BC9-85B9-6894-471C9C91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19478" name="Oval 55" descr="Newsprint">
            <a:extLst>
              <a:ext uri="{FF2B5EF4-FFF2-40B4-BE49-F238E27FC236}">
                <a16:creationId xmlns:a16="http://schemas.microsoft.com/office/drawing/2014/main" id="{B62D9F59-909B-9422-8999-E409D777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19479" name="Oval 56" descr="Newsprint">
            <a:extLst>
              <a:ext uri="{FF2B5EF4-FFF2-40B4-BE49-F238E27FC236}">
                <a16:creationId xmlns:a16="http://schemas.microsoft.com/office/drawing/2014/main" id="{DBF8517E-68D6-7A33-50BB-C8BEACD3C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19480" name="Oval 57" descr="Newsprint">
            <a:extLst>
              <a:ext uri="{FF2B5EF4-FFF2-40B4-BE49-F238E27FC236}">
                <a16:creationId xmlns:a16="http://schemas.microsoft.com/office/drawing/2014/main" id="{ECC75FF4-5E05-374C-6E25-B04882E09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19481" name="Oval 58" descr="Newsprint">
            <a:extLst>
              <a:ext uri="{FF2B5EF4-FFF2-40B4-BE49-F238E27FC236}">
                <a16:creationId xmlns:a16="http://schemas.microsoft.com/office/drawing/2014/main" id="{320D8BFC-D355-1E23-2CD3-228CA1F3E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19482" name="Oval 59" descr="Newsprint">
            <a:extLst>
              <a:ext uri="{FF2B5EF4-FFF2-40B4-BE49-F238E27FC236}">
                <a16:creationId xmlns:a16="http://schemas.microsoft.com/office/drawing/2014/main" id="{D8E43C6B-1953-1C1C-4144-11F8EADE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19483" name="Oval 60" descr="Newsprint">
            <a:extLst>
              <a:ext uri="{FF2B5EF4-FFF2-40B4-BE49-F238E27FC236}">
                <a16:creationId xmlns:a16="http://schemas.microsoft.com/office/drawing/2014/main" id="{9D531411-CD60-6241-4C7D-F3BD18A03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19484" name="Picture 62">
            <a:extLst>
              <a:ext uri="{FF2B5EF4-FFF2-40B4-BE49-F238E27FC236}">
                <a16:creationId xmlns:a16="http://schemas.microsoft.com/office/drawing/2014/main" id="{DF7DBB36-16A2-B8ED-F929-3D7FB8B6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585384"/>
            <a:ext cx="17272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4015" name="Object 63">
            <a:extLst>
              <a:ext uri="{FF2B5EF4-FFF2-40B4-BE49-F238E27FC236}">
                <a16:creationId xmlns:a16="http://schemas.microsoft.com/office/drawing/2014/main" id="{11BC4DAE-4F54-0B18-FD8C-92A6E45FE8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254015" name="Object 63">
                        <a:extLst>
                          <a:ext uri="{FF2B5EF4-FFF2-40B4-BE49-F238E27FC236}">
                            <a16:creationId xmlns:a16="http://schemas.microsoft.com/office/drawing/2014/main" id="{11BC4DAE-4F54-0B18-FD8C-92A6E45FE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016" name="Oval 64" descr="Newsprint">
            <a:extLst>
              <a:ext uri="{FF2B5EF4-FFF2-40B4-BE49-F238E27FC236}">
                <a16:creationId xmlns:a16="http://schemas.microsoft.com/office/drawing/2014/main" id="{8EBD56C2-1D30-C944-3C89-7E244E83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4017" name="Oval 65" descr="Newsprint">
            <a:extLst>
              <a:ext uri="{FF2B5EF4-FFF2-40B4-BE49-F238E27FC236}">
                <a16:creationId xmlns:a16="http://schemas.microsoft.com/office/drawing/2014/main" id="{04038CD7-DD9C-6862-BF1C-178A20D8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4018" name="Oval 66" descr="Newsprint">
            <a:extLst>
              <a:ext uri="{FF2B5EF4-FFF2-40B4-BE49-F238E27FC236}">
                <a16:creationId xmlns:a16="http://schemas.microsoft.com/office/drawing/2014/main" id="{C2948C13-AABD-C0E3-C68A-9AF41CBE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4019" name="Oval 67" descr="Newsprint">
            <a:extLst>
              <a:ext uri="{FF2B5EF4-FFF2-40B4-BE49-F238E27FC236}">
                <a16:creationId xmlns:a16="http://schemas.microsoft.com/office/drawing/2014/main" id="{73527821-2EFA-F35D-624E-4C8088B9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4020" name="Oval 68" descr="Newsprint">
            <a:extLst>
              <a:ext uri="{FF2B5EF4-FFF2-40B4-BE49-F238E27FC236}">
                <a16:creationId xmlns:a16="http://schemas.microsoft.com/office/drawing/2014/main" id="{500F51DB-794F-7029-F6B8-9A86AAA19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4021" name="Oval 69" descr="Newsprint">
            <a:extLst>
              <a:ext uri="{FF2B5EF4-FFF2-40B4-BE49-F238E27FC236}">
                <a16:creationId xmlns:a16="http://schemas.microsoft.com/office/drawing/2014/main" id="{6CAA6E5E-88EC-B485-ABB9-9AE49AA4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4022" name="Oval 70" descr="Newsprint">
            <a:extLst>
              <a:ext uri="{FF2B5EF4-FFF2-40B4-BE49-F238E27FC236}">
                <a16:creationId xmlns:a16="http://schemas.microsoft.com/office/drawing/2014/main" id="{6105601E-F00D-79CB-2ABD-80843784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4023" name="Oval 71" descr="Newsprint">
            <a:extLst>
              <a:ext uri="{FF2B5EF4-FFF2-40B4-BE49-F238E27FC236}">
                <a16:creationId xmlns:a16="http://schemas.microsoft.com/office/drawing/2014/main" id="{B032BDAB-16D7-006E-2FE2-2C0A4E36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4024" name="Oval 72" descr="Newsprint">
            <a:extLst>
              <a:ext uri="{FF2B5EF4-FFF2-40B4-BE49-F238E27FC236}">
                <a16:creationId xmlns:a16="http://schemas.microsoft.com/office/drawing/2014/main" id="{9BB251DD-990D-4986-7CD8-3B4983E8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4025" name="Oval 73" descr="Newsprint">
            <a:extLst>
              <a:ext uri="{FF2B5EF4-FFF2-40B4-BE49-F238E27FC236}">
                <a16:creationId xmlns:a16="http://schemas.microsoft.com/office/drawing/2014/main" id="{10AB490D-53D0-0597-E74E-DBCAFB5C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4026" name="Oval 74" descr="Newsprint">
            <a:extLst>
              <a:ext uri="{FF2B5EF4-FFF2-40B4-BE49-F238E27FC236}">
                <a16:creationId xmlns:a16="http://schemas.microsoft.com/office/drawing/2014/main" id="{E69DC71D-9201-C9A4-824F-836C8834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3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4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4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4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4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4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4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4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4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4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4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4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4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4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4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4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4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4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4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nimBg="1"/>
      <p:bldP spid="253955" grpId="0" animBg="1"/>
      <p:bldP spid="253959" grpId="0" animBg="1"/>
      <p:bldP spid="253998" grpId="0"/>
      <p:bldP spid="253999" grpId="0" build="allAtOnce"/>
      <p:bldP spid="254016" grpId="0" animBg="1"/>
      <p:bldP spid="254016" grpId="1" animBg="1"/>
      <p:bldP spid="254017" grpId="0" animBg="1"/>
      <p:bldP spid="254017" grpId="1" animBg="1"/>
      <p:bldP spid="254018" grpId="0" animBg="1"/>
      <p:bldP spid="254018" grpId="1" animBg="1"/>
      <p:bldP spid="254019" grpId="0" animBg="1"/>
      <p:bldP spid="254019" grpId="1" animBg="1"/>
      <p:bldP spid="254020" grpId="0" animBg="1"/>
      <p:bldP spid="254020" grpId="1" animBg="1"/>
      <p:bldP spid="254021" grpId="0" animBg="1"/>
      <p:bldP spid="254021" grpId="1" animBg="1"/>
      <p:bldP spid="254022" grpId="0" animBg="1"/>
      <p:bldP spid="254022" grpId="1" animBg="1"/>
      <p:bldP spid="254023" grpId="0" animBg="1"/>
      <p:bldP spid="254023" grpId="1" animBg="1"/>
      <p:bldP spid="254024" grpId="0" animBg="1"/>
      <p:bldP spid="254024" grpId="1" animBg="1"/>
      <p:bldP spid="254025" grpId="0" animBg="1"/>
      <p:bldP spid="254025" grpId="1" animBg="1"/>
      <p:bldP spid="2540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537286A5-124D-4644-4FAE-2FF7FA0C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E2292131-B3F6-6971-EDC9-71FB2F25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1508" name="Picture 36" descr="Picture16">
            <a:extLst>
              <a:ext uri="{FF2B5EF4-FFF2-40B4-BE49-F238E27FC236}">
                <a16:creationId xmlns:a16="http://schemas.microsoft.com/office/drawing/2014/main" id="{A5E27E9D-9C58-E8BE-06F5-64194A9996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8" descr="an30">
            <a:extLst>
              <a:ext uri="{FF2B5EF4-FFF2-40B4-BE49-F238E27FC236}">
                <a16:creationId xmlns:a16="http://schemas.microsoft.com/office/drawing/2014/main" id="{7A192F56-FC58-61F9-9EF8-E9CD6EBD40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89B7EC4-2410-0D7A-CA8A-1404FB76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6007" name="Rectangle 7">
            <a:extLst>
              <a:ext uri="{FF2B5EF4-FFF2-40B4-BE49-F238E27FC236}">
                <a16:creationId xmlns:a16="http://schemas.microsoft.com/office/drawing/2014/main" id="{5537EC3B-E583-3E61-C400-C08B05C6B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56008" name="AutoShape 8">
            <a:extLst>
              <a:ext uri="{FF2B5EF4-FFF2-40B4-BE49-F238E27FC236}">
                <a16:creationId xmlns:a16="http://schemas.microsoft.com/office/drawing/2014/main" id="{22DD6234-C030-49CF-B7AC-688371636C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19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56009" name="Group 9">
            <a:extLst>
              <a:ext uri="{FF2B5EF4-FFF2-40B4-BE49-F238E27FC236}">
                <a16:creationId xmlns:a16="http://schemas.microsoft.com/office/drawing/2014/main" id="{399B927A-DF07-1F48-1636-E9881C517DAB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7"/>
            <a:ext cx="10763249" cy="1240366"/>
            <a:chOff x="384" y="1344"/>
            <a:chExt cx="3072" cy="381"/>
          </a:xfrm>
        </p:grpSpPr>
        <p:sp>
          <p:nvSpPr>
            <p:cNvPr id="21572" name="AutoShape 10">
              <a:extLst>
                <a:ext uri="{FF2B5EF4-FFF2-40B4-BE49-F238E27FC236}">
                  <a16:creationId xmlns:a16="http://schemas.microsoft.com/office/drawing/2014/main" id="{BF9E4DF5-A17F-753C-B9D5-EF313C734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6011" name="AutoShape 11">
              <a:extLst>
                <a:ext uri="{FF2B5EF4-FFF2-40B4-BE49-F238E27FC236}">
                  <a16:creationId xmlns:a16="http://schemas.microsoft.com/office/drawing/2014/main" id="{A82BB453-E17B-6CCF-A562-5DE5218655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2" name="Freeform 12">
              <a:extLst>
                <a:ext uri="{FF2B5EF4-FFF2-40B4-BE49-F238E27FC236}">
                  <a16:creationId xmlns:a16="http://schemas.microsoft.com/office/drawing/2014/main" id="{2C5B81AB-CFD0-D0B2-BE6D-0EBF580A130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3" name="Text Box 13">
              <a:extLst>
                <a:ext uri="{FF2B5EF4-FFF2-40B4-BE49-F238E27FC236}">
                  <a16:creationId xmlns:a16="http://schemas.microsoft.com/office/drawing/2014/main" id="{3BDAF933-0ACA-80CF-C242-DCF2E1A47CD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1576" name="Text Box 14">
              <a:extLst>
                <a:ext uri="{FF2B5EF4-FFF2-40B4-BE49-F238E27FC236}">
                  <a16:creationId xmlns:a16="http://schemas.microsoft.com/office/drawing/2014/main" id="{A8F8999C-D9F3-D7EB-6508-2ED2D35A8A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3200" b="1">
                  <a:solidFill>
                    <a:srgbClr val="F80808"/>
                  </a:solidFill>
                </a:rPr>
                <a:t>Kết quả của phép tính: 30 + 30 + 10 là:</a:t>
              </a:r>
            </a:p>
          </p:txBody>
        </p:sp>
      </p:grpSp>
      <p:grpSp>
        <p:nvGrpSpPr>
          <p:cNvPr id="256015" name="Group 15">
            <a:extLst>
              <a:ext uri="{FF2B5EF4-FFF2-40B4-BE49-F238E27FC236}">
                <a16:creationId xmlns:a16="http://schemas.microsoft.com/office/drawing/2014/main" id="{D27AB23A-397E-2654-24A0-34C1E87C3BD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56016" name="AutoShape 16">
              <a:extLst>
                <a:ext uri="{FF2B5EF4-FFF2-40B4-BE49-F238E27FC236}">
                  <a16:creationId xmlns:a16="http://schemas.microsoft.com/office/drawing/2014/main" id="{5CDEBA97-9DCF-6471-0058-E8C2A29B47D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7" name="AutoShape 17">
              <a:extLst>
                <a:ext uri="{FF2B5EF4-FFF2-40B4-BE49-F238E27FC236}">
                  <a16:creationId xmlns:a16="http://schemas.microsoft.com/office/drawing/2014/main" id="{19ED0874-D852-CF3C-CB8D-70DAC50313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56018" name="AutoShape 18">
              <a:extLst>
                <a:ext uri="{FF2B5EF4-FFF2-40B4-BE49-F238E27FC236}">
                  <a16:creationId xmlns:a16="http://schemas.microsoft.com/office/drawing/2014/main" id="{55BBD3BB-55E1-A37E-B151-CF2EB7799AE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566" name="Oval 19">
              <a:extLst>
                <a:ext uri="{FF2B5EF4-FFF2-40B4-BE49-F238E27FC236}">
                  <a16:creationId xmlns:a16="http://schemas.microsoft.com/office/drawing/2014/main" id="{762B578E-12C0-BEB3-80EE-075C836997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1567" name="Oval 20">
              <a:extLst>
                <a:ext uri="{FF2B5EF4-FFF2-40B4-BE49-F238E27FC236}">
                  <a16:creationId xmlns:a16="http://schemas.microsoft.com/office/drawing/2014/main" id="{708A6708-3735-41A2-27C7-3A5ED9BCCE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6021" name="Oval 21">
              <a:extLst>
                <a:ext uri="{FF2B5EF4-FFF2-40B4-BE49-F238E27FC236}">
                  <a16:creationId xmlns:a16="http://schemas.microsoft.com/office/drawing/2014/main" id="{8757CF75-8C84-41AF-6E4D-863E50F935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569" name="Oval 22">
              <a:extLst>
                <a:ext uri="{FF2B5EF4-FFF2-40B4-BE49-F238E27FC236}">
                  <a16:creationId xmlns:a16="http://schemas.microsoft.com/office/drawing/2014/main" id="{82450093-F806-5E74-4875-75C72E2A31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6023" name="Oval 23">
              <a:extLst>
                <a:ext uri="{FF2B5EF4-FFF2-40B4-BE49-F238E27FC236}">
                  <a16:creationId xmlns:a16="http://schemas.microsoft.com/office/drawing/2014/main" id="{E6A15E40-8185-C572-E99F-CBA937E617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571" name="Oval 24">
              <a:extLst>
                <a:ext uri="{FF2B5EF4-FFF2-40B4-BE49-F238E27FC236}">
                  <a16:creationId xmlns:a16="http://schemas.microsoft.com/office/drawing/2014/main" id="{FB19424C-53CD-A42C-ED2C-C03EF56C35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56025" name="Group 25">
            <a:extLst>
              <a:ext uri="{FF2B5EF4-FFF2-40B4-BE49-F238E27FC236}">
                <a16:creationId xmlns:a16="http://schemas.microsoft.com/office/drawing/2014/main" id="{175C5C74-7F02-DCF5-FCBC-26AE6F2E1ACF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1557" name="AutoShape 26">
              <a:extLst>
                <a:ext uri="{FF2B5EF4-FFF2-40B4-BE49-F238E27FC236}">
                  <a16:creationId xmlns:a16="http://schemas.microsoft.com/office/drawing/2014/main" id="{E02BA710-6EA7-BD93-5407-8A4576085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1558" name="Group 27">
              <a:extLst>
                <a:ext uri="{FF2B5EF4-FFF2-40B4-BE49-F238E27FC236}">
                  <a16:creationId xmlns:a16="http://schemas.microsoft.com/office/drawing/2014/main" id="{B5A8FBDB-2E46-705F-A8A0-A3026A406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1559" name="AutoShape 28">
                <a:extLst>
                  <a:ext uri="{FF2B5EF4-FFF2-40B4-BE49-F238E27FC236}">
                    <a16:creationId xmlns:a16="http://schemas.microsoft.com/office/drawing/2014/main" id="{D9606E0D-791D-C0F5-4F37-D77E331C1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60" name="AutoShape 29">
                <a:extLst>
                  <a:ext uri="{FF2B5EF4-FFF2-40B4-BE49-F238E27FC236}">
                    <a16:creationId xmlns:a16="http://schemas.microsoft.com/office/drawing/2014/main" id="{5A6063FB-8042-DFA8-9DD6-594CAD0A3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61" name="AutoShape 30">
                <a:extLst>
                  <a:ext uri="{FF2B5EF4-FFF2-40B4-BE49-F238E27FC236}">
                    <a16:creationId xmlns:a16="http://schemas.microsoft.com/office/drawing/2014/main" id="{23B985E5-8CF8-99B9-8B32-F7783E66D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62" name="WordArt 31">
                <a:extLst>
                  <a:ext uri="{FF2B5EF4-FFF2-40B4-BE49-F238E27FC236}">
                    <a16:creationId xmlns:a16="http://schemas.microsoft.com/office/drawing/2014/main" id="{AC2AB2B5-8BFB-A68B-FD64-19AF40A0158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56032" name="Group 32">
            <a:extLst>
              <a:ext uri="{FF2B5EF4-FFF2-40B4-BE49-F238E27FC236}">
                <a16:creationId xmlns:a16="http://schemas.microsoft.com/office/drawing/2014/main" id="{7763161F-0223-9620-0761-0B87F6AD3290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1551" name="AutoShape 33">
              <a:extLst>
                <a:ext uri="{FF2B5EF4-FFF2-40B4-BE49-F238E27FC236}">
                  <a16:creationId xmlns:a16="http://schemas.microsoft.com/office/drawing/2014/main" id="{35711D14-F72B-8F0D-3D27-E5C340AB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1552" name="Group 34">
              <a:extLst>
                <a:ext uri="{FF2B5EF4-FFF2-40B4-BE49-F238E27FC236}">
                  <a16:creationId xmlns:a16="http://schemas.microsoft.com/office/drawing/2014/main" id="{031836F6-F850-F4EA-6BF7-2CE4E4DBB9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1553" name="AutoShape 35">
                <a:extLst>
                  <a:ext uri="{FF2B5EF4-FFF2-40B4-BE49-F238E27FC236}">
                    <a16:creationId xmlns:a16="http://schemas.microsoft.com/office/drawing/2014/main" id="{2284CEB0-9AA8-115C-8895-1405F6938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4" name="AutoShape 36">
                <a:extLst>
                  <a:ext uri="{FF2B5EF4-FFF2-40B4-BE49-F238E27FC236}">
                    <a16:creationId xmlns:a16="http://schemas.microsoft.com/office/drawing/2014/main" id="{1DFF04B5-68DE-9C6F-9776-E96A61CA3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5" name="AutoShape 37">
                <a:extLst>
                  <a:ext uri="{FF2B5EF4-FFF2-40B4-BE49-F238E27FC236}">
                    <a16:creationId xmlns:a16="http://schemas.microsoft.com/office/drawing/2014/main" id="{8D11F93F-1EF6-339F-BAE5-DB0AE4F67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6" name="WordArt 38">
                <a:extLst>
                  <a:ext uri="{FF2B5EF4-FFF2-40B4-BE49-F238E27FC236}">
                    <a16:creationId xmlns:a16="http://schemas.microsoft.com/office/drawing/2014/main" id="{A6A25C7C-3DD2-907F-99F4-430144BF714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56039" name="Group 39">
            <a:extLst>
              <a:ext uri="{FF2B5EF4-FFF2-40B4-BE49-F238E27FC236}">
                <a16:creationId xmlns:a16="http://schemas.microsoft.com/office/drawing/2014/main" id="{DAFE91A8-C390-B2B6-3D05-F65A93DD960D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1545" name="AutoShape 40">
              <a:extLst>
                <a:ext uri="{FF2B5EF4-FFF2-40B4-BE49-F238E27FC236}">
                  <a16:creationId xmlns:a16="http://schemas.microsoft.com/office/drawing/2014/main" id="{3B84ACD0-5E78-9A80-A9C5-56A0B92C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1546" name="Group 41">
              <a:extLst>
                <a:ext uri="{FF2B5EF4-FFF2-40B4-BE49-F238E27FC236}">
                  <a16:creationId xmlns:a16="http://schemas.microsoft.com/office/drawing/2014/main" id="{D26180BC-D668-1DB1-4BBB-94638D171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1547" name="AutoShape 42">
                <a:extLst>
                  <a:ext uri="{FF2B5EF4-FFF2-40B4-BE49-F238E27FC236}">
                    <a16:creationId xmlns:a16="http://schemas.microsoft.com/office/drawing/2014/main" id="{90FFEA6B-D396-BB16-BF80-C8199FD02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48" name="AutoShape 43">
                <a:extLst>
                  <a:ext uri="{FF2B5EF4-FFF2-40B4-BE49-F238E27FC236}">
                    <a16:creationId xmlns:a16="http://schemas.microsoft.com/office/drawing/2014/main" id="{A0FC2BA0-10DF-FB16-23A8-23315E114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49" name="AutoShape 44">
                <a:extLst>
                  <a:ext uri="{FF2B5EF4-FFF2-40B4-BE49-F238E27FC236}">
                    <a16:creationId xmlns:a16="http://schemas.microsoft.com/office/drawing/2014/main" id="{13823E23-EB3E-15B8-FF71-36730B3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1550" name="WordArt 45">
                <a:extLst>
                  <a:ext uri="{FF2B5EF4-FFF2-40B4-BE49-F238E27FC236}">
                    <a16:creationId xmlns:a16="http://schemas.microsoft.com/office/drawing/2014/main" id="{E6819993-5533-1939-FBCA-70BACF40FC2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56046" name="Rectangle 46">
            <a:extLst>
              <a:ext uri="{FF2B5EF4-FFF2-40B4-BE49-F238E27FC236}">
                <a16:creationId xmlns:a16="http://schemas.microsoft.com/office/drawing/2014/main" id="{C5F7132F-8528-246C-16F3-61DB389C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05481"/>
            <a:ext cx="907203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60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56047" name="Rectangle 47">
            <a:extLst>
              <a:ext uri="{FF2B5EF4-FFF2-40B4-BE49-F238E27FC236}">
                <a16:creationId xmlns:a16="http://schemas.microsoft.com/office/drawing/2014/main" id="{716E3D0A-2032-1D9B-8177-30719344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32555"/>
            <a:ext cx="9133416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70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256048" name="Rectangle 48">
            <a:extLst>
              <a:ext uri="{FF2B5EF4-FFF2-40B4-BE49-F238E27FC236}">
                <a16:creationId xmlns:a16="http://schemas.microsoft.com/office/drawing/2014/main" id="{1A6C0EDB-E773-AA3F-3FD4-301D2A60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1" y="5946930"/>
            <a:ext cx="9169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933" b="1">
                <a:solidFill>
                  <a:srgbClr val="FFFF00"/>
                </a:solidFill>
              </a:rPr>
              <a:t>50</a:t>
            </a:r>
            <a:endParaRPr lang="en-US" altLang="vi-VN" sz="2933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2A59C4B5-DEA3-4ACA-ED53-92E1057968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1522" name="Oval 51" descr="Newsprint">
            <a:extLst>
              <a:ext uri="{FF2B5EF4-FFF2-40B4-BE49-F238E27FC236}">
                <a16:creationId xmlns:a16="http://schemas.microsoft.com/office/drawing/2014/main" id="{175423BF-0D98-7BBE-A934-49319CAC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1523" name="Oval 52" descr="Newsprint">
            <a:extLst>
              <a:ext uri="{FF2B5EF4-FFF2-40B4-BE49-F238E27FC236}">
                <a16:creationId xmlns:a16="http://schemas.microsoft.com/office/drawing/2014/main" id="{DBDD7508-C718-0BE9-0745-5ECC4BFA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1524" name="Oval 53" descr="Newsprint">
            <a:extLst>
              <a:ext uri="{FF2B5EF4-FFF2-40B4-BE49-F238E27FC236}">
                <a16:creationId xmlns:a16="http://schemas.microsoft.com/office/drawing/2014/main" id="{5C6D5C43-95D3-67F2-5CD6-88F751EA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1525" name="Oval 54" descr="Newsprint">
            <a:extLst>
              <a:ext uri="{FF2B5EF4-FFF2-40B4-BE49-F238E27FC236}">
                <a16:creationId xmlns:a16="http://schemas.microsoft.com/office/drawing/2014/main" id="{9CC26559-F3B7-85F3-8571-93373A3E4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1526" name="Oval 55" descr="Newsprint">
            <a:extLst>
              <a:ext uri="{FF2B5EF4-FFF2-40B4-BE49-F238E27FC236}">
                <a16:creationId xmlns:a16="http://schemas.microsoft.com/office/drawing/2014/main" id="{2AB4F5C2-6551-FA70-0C2F-D37D4AA2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1527" name="Oval 56" descr="Newsprint">
            <a:extLst>
              <a:ext uri="{FF2B5EF4-FFF2-40B4-BE49-F238E27FC236}">
                <a16:creationId xmlns:a16="http://schemas.microsoft.com/office/drawing/2014/main" id="{D4975368-40FE-3DD2-2B04-DE7055D1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1528" name="Oval 57" descr="Newsprint">
            <a:extLst>
              <a:ext uri="{FF2B5EF4-FFF2-40B4-BE49-F238E27FC236}">
                <a16:creationId xmlns:a16="http://schemas.microsoft.com/office/drawing/2014/main" id="{FB17FD90-2736-2998-16AC-45FC21FC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1529" name="Oval 58" descr="Newsprint">
            <a:extLst>
              <a:ext uri="{FF2B5EF4-FFF2-40B4-BE49-F238E27FC236}">
                <a16:creationId xmlns:a16="http://schemas.microsoft.com/office/drawing/2014/main" id="{07464D5B-8ED1-ED01-007F-04774252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1530" name="Oval 59" descr="Newsprint">
            <a:extLst>
              <a:ext uri="{FF2B5EF4-FFF2-40B4-BE49-F238E27FC236}">
                <a16:creationId xmlns:a16="http://schemas.microsoft.com/office/drawing/2014/main" id="{3047A50C-F294-A18A-A2D4-8A8B12D5C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1531" name="Oval 60" descr="Newsprint">
            <a:extLst>
              <a:ext uri="{FF2B5EF4-FFF2-40B4-BE49-F238E27FC236}">
                <a16:creationId xmlns:a16="http://schemas.microsoft.com/office/drawing/2014/main" id="{2448BE65-AA13-F53A-1F0D-E5E691DC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1532" name="Picture 62">
            <a:extLst>
              <a:ext uri="{FF2B5EF4-FFF2-40B4-BE49-F238E27FC236}">
                <a16:creationId xmlns:a16="http://schemas.microsoft.com/office/drawing/2014/main" id="{64EF38EA-0BB0-FEB2-95FF-5EC50627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3" name="Object 63">
            <a:extLst>
              <a:ext uri="{FF2B5EF4-FFF2-40B4-BE49-F238E27FC236}">
                <a16:creationId xmlns:a16="http://schemas.microsoft.com/office/drawing/2014/main" id="{3607C8D0-3372-3606-32B9-8111C3904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56063" name="Object 63">
                        <a:extLst>
                          <a:ext uri="{FF2B5EF4-FFF2-40B4-BE49-F238E27FC236}">
                            <a16:creationId xmlns:a16="http://schemas.microsoft.com/office/drawing/2014/main" id="{3607C8D0-3372-3606-32B9-8111C39043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4" name="Oval 64" descr="Newsprint">
            <a:extLst>
              <a:ext uri="{FF2B5EF4-FFF2-40B4-BE49-F238E27FC236}">
                <a16:creationId xmlns:a16="http://schemas.microsoft.com/office/drawing/2014/main" id="{054B6665-F962-0FBA-C4AA-E684EDAD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56065" name="Oval 65" descr="Newsprint">
            <a:extLst>
              <a:ext uri="{FF2B5EF4-FFF2-40B4-BE49-F238E27FC236}">
                <a16:creationId xmlns:a16="http://schemas.microsoft.com/office/drawing/2014/main" id="{C2D1BFE7-4B05-0670-5FD7-1C5624BC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6066" name="Oval 66" descr="Newsprint">
            <a:extLst>
              <a:ext uri="{FF2B5EF4-FFF2-40B4-BE49-F238E27FC236}">
                <a16:creationId xmlns:a16="http://schemas.microsoft.com/office/drawing/2014/main" id="{04DDB447-8AE3-DE93-B8A6-2D7A5227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56067" name="Oval 67" descr="Newsprint">
            <a:extLst>
              <a:ext uri="{FF2B5EF4-FFF2-40B4-BE49-F238E27FC236}">
                <a16:creationId xmlns:a16="http://schemas.microsoft.com/office/drawing/2014/main" id="{83A3ECD1-754C-18DB-8C3A-745C538E7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6068" name="Oval 68" descr="Newsprint">
            <a:extLst>
              <a:ext uri="{FF2B5EF4-FFF2-40B4-BE49-F238E27FC236}">
                <a16:creationId xmlns:a16="http://schemas.microsoft.com/office/drawing/2014/main" id="{DD6A9E9F-78BD-4CA1-E160-59A481A9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56069" name="Oval 69" descr="Newsprint">
            <a:extLst>
              <a:ext uri="{FF2B5EF4-FFF2-40B4-BE49-F238E27FC236}">
                <a16:creationId xmlns:a16="http://schemas.microsoft.com/office/drawing/2014/main" id="{2825860D-30F7-DA9C-56B1-91C84CFA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6070" name="Oval 70" descr="Newsprint">
            <a:extLst>
              <a:ext uri="{FF2B5EF4-FFF2-40B4-BE49-F238E27FC236}">
                <a16:creationId xmlns:a16="http://schemas.microsoft.com/office/drawing/2014/main" id="{D75EF6E7-EE32-50FE-DDFA-1F627BB0B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56071" name="Oval 71" descr="Newsprint">
            <a:extLst>
              <a:ext uri="{FF2B5EF4-FFF2-40B4-BE49-F238E27FC236}">
                <a16:creationId xmlns:a16="http://schemas.microsoft.com/office/drawing/2014/main" id="{71202CC0-8E65-C5D8-F7C8-0BF4E921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6072" name="Oval 72" descr="Newsprint">
            <a:extLst>
              <a:ext uri="{FF2B5EF4-FFF2-40B4-BE49-F238E27FC236}">
                <a16:creationId xmlns:a16="http://schemas.microsoft.com/office/drawing/2014/main" id="{E4477CFC-C2C4-71ED-CA9B-BD17CE14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56073" name="Oval 73" descr="Newsprint">
            <a:extLst>
              <a:ext uri="{FF2B5EF4-FFF2-40B4-BE49-F238E27FC236}">
                <a16:creationId xmlns:a16="http://schemas.microsoft.com/office/drawing/2014/main" id="{0FB91869-9B17-620E-443D-1E7E4538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6074" name="Oval 74" descr="Newsprint">
            <a:extLst>
              <a:ext uri="{FF2B5EF4-FFF2-40B4-BE49-F238E27FC236}">
                <a16:creationId xmlns:a16="http://schemas.microsoft.com/office/drawing/2014/main" id="{12896EE9-8C26-74CD-42B7-26CB7C6DA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6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6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56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56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56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56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6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56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56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56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56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56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56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56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56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03" grpId="0" animBg="1"/>
      <p:bldP spid="256007" grpId="0" animBg="1"/>
      <p:bldP spid="256046" grpId="0"/>
      <p:bldP spid="256047" grpId="0" build="allAtOnce"/>
      <p:bldP spid="256064" grpId="0" animBg="1"/>
      <p:bldP spid="256064" grpId="1" animBg="1"/>
      <p:bldP spid="256065" grpId="0" animBg="1"/>
      <p:bldP spid="256065" grpId="1" animBg="1"/>
      <p:bldP spid="256066" grpId="0" animBg="1"/>
      <p:bldP spid="256066" grpId="1" animBg="1"/>
      <p:bldP spid="256067" grpId="0" animBg="1"/>
      <p:bldP spid="256067" grpId="1" animBg="1"/>
      <p:bldP spid="256068" grpId="0" animBg="1"/>
      <p:bldP spid="256068" grpId="1" animBg="1"/>
      <p:bldP spid="256069" grpId="0" animBg="1"/>
      <p:bldP spid="256069" grpId="1" animBg="1"/>
      <p:bldP spid="256070" grpId="0" animBg="1"/>
      <p:bldP spid="256070" grpId="1" animBg="1"/>
      <p:bldP spid="256071" grpId="0" animBg="1"/>
      <p:bldP spid="256071" grpId="1" animBg="1"/>
      <p:bldP spid="256072" grpId="0" animBg="1"/>
      <p:bldP spid="256072" grpId="1" animBg="1"/>
      <p:bldP spid="256073" grpId="0" animBg="1"/>
      <p:bldP spid="256073" grpId="1" animBg="1"/>
      <p:bldP spid="2560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8E8568B-979E-68CF-AD4E-B67974A4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-152400"/>
            <a:ext cx="117856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3733" b="1">
              <a:solidFill>
                <a:srgbClr val="0000FF"/>
              </a:solidFill>
              <a:latin typeface=".VnTime" pitchFamily="34" charset="0"/>
              <a:cs typeface="Times New Roman" panose="02020603050405020304" pitchFamily="18" charset="0"/>
            </a:endParaRPr>
          </a:p>
          <a:p>
            <a:endParaRPr lang="en-US" altLang="vi-VN" sz="3733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5603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5EE7DE28-8D3D-C953-7BD3-E6B672644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0" y="6324600"/>
            <a:ext cx="7112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FF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vi-VN" sz="2400">
              <a:latin typeface="Tahoma" panose="020B0604030504040204" pitchFamily="34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B90746A7-50F9-09CE-7A88-EED7C115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4773085"/>
            <a:ext cx="426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3399"/>
                </a:solidFill>
                <a:cs typeface="Times New Roman" panose="02020603050405020304" pitchFamily="18" charset="0"/>
              </a:rPr>
              <a:t>A. 4 + 3 + 2 = 10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3399"/>
                </a:solidFill>
                <a:cs typeface="Times New Roman" panose="02020603050405020304" pitchFamily="18" charset="0"/>
              </a:rPr>
              <a:t>B. </a:t>
            </a:r>
            <a:r>
              <a:rPr lang="en-US" altLang="vi-VN" sz="3200" b="1">
                <a:solidFill>
                  <a:srgbClr val="003399"/>
                </a:solidFill>
              </a:rPr>
              <a:t>4 + 3 + 1 = 8</a:t>
            </a:r>
            <a:endParaRPr lang="en-US" altLang="vi-VN" sz="3200" b="1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3399"/>
                </a:solidFill>
                <a:cs typeface="Times New Roman" panose="02020603050405020304" pitchFamily="18" charset="0"/>
              </a:rPr>
              <a:t>C. 9 – 3 - 2 = 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52DF3-B7EE-4591-EAD8-6386385A7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133" y="5636684"/>
            <a:ext cx="3048000" cy="533400"/>
          </a:xfrm>
          <a:prstGeom prst="rect">
            <a:avLst/>
          </a:prstGeom>
          <a:solidFill>
            <a:srgbClr val="000099"/>
          </a:solidFill>
          <a:ln w="9525" algn="ctr">
            <a:solidFill>
              <a:srgbClr val="FFCE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chemeClr val="bg1"/>
                </a:solidFill>
              </a:rPr>
              <a:t>B. 4 + 3 + 1 = 8</a:t>
            </a:r>
          </a:p>
        </p:txBody>
      </p:sp>
      <p:sp>
        <p:nvSpPr>
          <p:cNvPr id="302087" name="Oval 7">
            <a:extLst>
              <a:ext uri="{FF2B5EF4-FFF2-40B4-BE49-F238E27FC236}">
                <a16:creationId xmlns:a16="http://schemas.microsoft.com/office/drawing/2014/main" id="{881D493D-FD0E-012B-300A-CFF19B362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1310217"/>
            <a:ext cx="6807200" cy="3886200"/>
          </a:xfrm>
          <a:prstGeom prst="ellips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02088" name="Picture 8">
            <a:extLst>
              <a:ext uri="{FF2B5EF4-FFF2-40B4-BE49-F238E27FC236}">
                <a16:creationId xmlns:a16="http://schemas.microsoft.com/office/drawing/2014/main" id="{87C71D40-B0CF-DC3E-B3EE-22F7FC76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830917"/>
            <a:ext cx="325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9" name="Picture 9">
            <a:extLst>
              <a:ext uri="{FF2B5EF4-FFF2-40B4-BE49-F238E27FC236}">
                <a16:creationId xmlns:a16="http://schemas.microsoft.com/office/drawing/2014/main" id="{B3B35B25-E128-ABFC-97C7-DB8A1A57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85685"/>
            <a:ext cx="10160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0" name="Picture 10">
            <a:extLst>
              <a:ext uri="{FF2B5EF4-FFF2-40B4-BE49-F238E27FC236}">
                <a16:creationId xmlns:a16="http://schemas.microsoft.com/office/drawing/2014/main" id="{648D30D0-26F8-D93E-87AD-DC80E398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76085"/>
            <a:ext cx="1016000" cy="7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1" name="Picture 11">
            <a:extLst>
              <a:ext uri="{FF2B5EF4-FFF2-40B4-BE49-F238E27FC236}">
                <a16:creationId xmlns:a16="http://schemas.microsoft.com/office/drawing/2014/main" id="{4022775A-05A6-F4DE-42C2-64027CA90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3280834"/>
            <a:ext cx="1016000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92" name="Picture 12">
            <a:extLst>
              <a:ext uri="{FF2B5EF4-FFF2-40B4-BE49-F238E27FC236}">
                <a16:creationId xmlns:a16="http://schemas.microsoft.com/office/drawing/2014/main" id="{EB3C1F79-364E-D47F-7BE9-2B87C5C3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4034"/>
            <a:ext cx="1016000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22297B63-1DE6-9BE6-DE71-DD987033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800" y="404284"/>
            <a:ext cx="7393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00CC"/>
                </a:solidFill>
                <a:latin typeface="+mj-lt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tính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thích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tình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huống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+mj-lt"/>
              </a:rPr>
              <a:t>:</a:t>
            </a:r>
            <a:endParaRPr lang="en-US" sz="3200" dirty="0">
              <a:solidFill>
                <a:srgbClr val="0000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613" name="AutoShape 25">
            <a:extLst>
              <a:ext uri="{FF2B5EF4-FFF2-40B4-BE49-F238E27FC236}">
                <a16:creationId xmlns:a16="http://schemas.microsoft.com/office/drawing/2014/main" id="{59D7F12D-33C0-0401-2CB0-9DBC61EB6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1" y="220134"/>
            <a:ext cx="3983567" cy="68791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F80C4A2A-75B6-D26D-77A3-9DFF5388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5" y="332317"/>
            <a:ext cx="3627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80808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F80808"/>
                </a:solidFill>
                <a:latin typeface="+mj-lt"/>
              </a:rPr>
              <a:t> 23: </a:t>
            </a:r>
            <a:r>
              <a:rPr lang="en-US" sz="3200" b="1" dirty="0" err="1">
                <a:solidFill>
                  <a:srgbClr val="F80808"/>
                </a:solidFill>
                <a:latin typeface="+mj-lt"/>
              </a:rPr>
              <a:t>Toán</a:t>
            </a:r>
            <a:r>
              <a:rPr lang="en-US" sz="3200" b="1" dirty="0">
                <a:solidFill>
                  <a:srgbClr val="F80808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80808"/>
                </a:solidFill>
                <a:latin typeface="+mj-lt"/>
              </a:rPr>
              <a:t>học</a:t>
            </a:r>
            <a:endParaRPr lang="en-US" sz="3200" b="1" dirty="0">
              <a:solidFill>
                <a:srgbClr val="F80808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302107" name="Object 27">
            <a:extLst>
              <a:ext uri="{FF2B5EF4-FFF2-40B4-BE49-F238E27FC236}">
                <a16:creationId xmlns:a16="http://schemas.microsoft.com/office/drawing/2014/main" id="{353D7B13-13FC-D4AB-71A8-9E917008C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15967" y="5410200"/>
          <a:ext cx="19282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721160" imgH="3727048" progId="CorelDRAW.Graphic.9">
                  <p:embed/>
                </p:oleObj>
              </mc:Choice>
              <mc:Fallback>
                <p:oleObj name="CorelDRAW" r:id="rId7" imgW="3721160" imgH="3727048" progId="CorelDRAW.Graphic.9">
                  <p:embed/>
                  <p:pic>
                    <p:nvPicPr>
                      <p:cNvPr id="302107" name="Object 27">
                        <a:extLst>
                          <a:ext uri="{FF2B5EF4-FFF2-40B4-BE49-F238E27FC236}">
                            <a16:creationId xmlns:a16="http://schemas.microsoft.com/office/drawing/2014/main" id="{353D7B13-13FC-D4AB-71A8-9E917008C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5967" y="5410200"/>
                        <a:ext cx="1928284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08" name="Oval 28" descr="Newsprint">
            <a:extLst>
              <a:ext uri="{FF2B5EF4-FFF2-40B4-BE49-F238E27FC236}">
                <a16:creationId xmlns:a16="http://schemas.microsoft.com/office/drawing/2014/main" id="{72FE6848-60B5-1CE9-C3F5-A270D746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02109" name="Oval 29" descr="Newsprint">
            <a:extLst>
              <a:ext uri="{FF2B5EF4-FFF2-40B4-BE49-F238E27FC236}">
                <a16:creationId xmlns:a16="http://schemas.microsoft.com/office/drawing/2014/main" id="{C771CFA8-5BA7-CBCA-7929-CD42F32E8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02110" name="Oval 30" descr="Newsprint">
            <a:extLst>
              <a:ext uri="{FF2B5EF4-FFF2-40B4-BE49-F238E27FC236}">
                <a16:creationId xmlns:a16="http://schemas.microsoft.com/office/drawing/2014/main" id="{8A56F452-0EE1-4831-59FD-93A6CD47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02111" name="Oval 31" descr="Newsprint">
            <a:extLst>
              <a:ext uri="{FF2B5EF4-FFF2-40B4-BE49-F238E27FC236}">
                <a16:creationId xmlns:a16="http://schemas.microsoft.com/office/drawing/2014/main" id="{361253F6-5BC4-7BF9-1DC5-BC27E11D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02112" name="Oval 32" descr="Newsprint">
            <a:extLst>
              <a:ext uri="{FF2B5EF4-FFF2-40B4-BE49-F238E27FC236}">
                <a16:creationId xmlns:a16="http://schemas.microsoft.com/office/drawing/2014/main" id="{06CA6682-C7EB-55D8-938B-E4828934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02113" name="Oval 33" descr="Newsprint">
            <a:extLst>
              <a:ext uri="{FF2B5EF4-FFF2-40B4-BE49-F238E27FC236}">
                <a16:creationId xmlns:a16="http://schemas.microsoft.com/office/drawing/2014/main" id="{774BE639-EEFA-2087-DFEF-5241CB37A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02114" name="Oval 34" descr="Newsprint">
            <a:extLst>
              <a:ext uri="{FF2B5EF4-FFF2-40B4-BE49-F238E27FC236}">
                <a16:creationId xmlns:a16="http://schemas.microsoft.com/office/drawing/2014/main" id="{61328CAD-25C0-CA40-679A-4A006D2B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02115" name="Oval 35" descr="Newsprint">
            <a:extLst>
              <a:ext uri="{FF2B5EF4-FFF2-40B4-BE49-F238E27FC236}">
                <a16:creationId xmlns:a16="http://schemas.microsoft.com/office/drawing/2014/main" id="{899F685C-B6F8-04F4-B241-C9829DA0F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151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02116" name="Oval 36" descr="Newsprint">
            <a:extLst>
              <a:ext uri="{FF2B5EF4-FFF2-40B4-BE49-F238E27FC236}">
                <a16:creationId xmlns:a16="http://schemas.microsoft.com/office/drawing/2014/main" id="{E9614C07-3678-1527-1046-EFDDAF94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02117" name="Oval 37" descr="Newsprint">
            <a:extLst>
              <a:ext uri="{FF2B5EF4-FFF2-40B4-BE49-F238E27FC236}">
                <a16:creationId xmlns:a16="http://schemas.microsoft.com/office/drawing/2014/main" id="{1FDB71B8-D494-A2F7-BC34-1C2EFF70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033" y="5791200"/>
            <a:ext cx="9144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02118" name="Oval 38" descr="Newsprint">
            <a:extLst>
              <a:ext uri="{FF2B5EF4-FFF2-40B4-BE49-F238E27FC236}">
                <a16:creationId xmlns:a16="http://schemas.microsoft.com/office/drawing/2014/main" id="{6DDE3E1A-05E5-C281-EEEC-238C2C6B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6784" y="5791200"/>
            <a:ext cx="2336800" cy="6858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3333 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1666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198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4.44444E-6 L 0.37865 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54" dur="1000" fill="hold"/>
                                        <p:tgtEl>
                                          <p:spTgt spid="302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2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02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0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02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8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0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02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30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02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0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30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02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0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02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2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30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2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302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30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302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19" grpId="0" animBg="1"/>
      <p:bldP spid="302087" grpId="0" animBg="1"/>
      <p:bldP spid="5136" grpId="0"/>
      <p:bldP spid="2" grpId="0"/>
      <p:bldP spid="302108" grpId="0" animBg="1"/>
      <p:bldP spid="302108" grpId="1" animBg="1"/>
      <p:bldP spid="302109" grpId="0" animBg="1"/>
      <p:bldP spid="302109" grpId="1" animBg="1"/>
      <p:bldP spid="302110" grpId="0" animBg="1"/>
      <p:bldP spid="302110" grpId="1" animBg="1"/>
      <p:bldP spid="302111" grpId="0" animBg="1"/>
      <p:bldP spid="302111" grpId="1" animBg="1"/>
      <p:bldP spid="302112" grpId="0" animBg="1"/>
      <p:bldP spid="302112" grpId="1" animBg="1"/>
      <p:bldP spid="302113" grpId="0" animBg="1"/>
      <p:bldP spid="302113" grpId="1" animBg="1"/>
      <p:bldP spid="302114" grpId="0" animBg="1"/>
      <p:bldP spid="302114" grpId="1" animBg="1"/>
      <p:bldP spid="302115" grpId="0" animBg="1"/>
      <p:bldP spid="302115" grpId="1" animBg="1"/>
      <p:bldP spid="302116" grpId="0" animBg="1"/>
      <p:bldP spid="302116" grpId="1" animBg="1"/>
      <p:bldP spid="302117" grpId="0" animBg="1"/>
      <p:bldP spid="302117" grpId="1" animBg="1"/>
      <p:bldP spid="3021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7BE7852A-1249-01F1-62CC-B523CDEF8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452482ED-F158-3943-2676-C45F8ECC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6628" name="Picture 36" descr="Picture16">
            <a:extLst>
              <a:ext uri="{FF2B5EF4-FFF2-40B4-BE49-F238E27FC236}">
                <a16:creationId xmlns:a16="http://schemas.microsoft.com/office/drawing/2014/main" id="{36DCF6E2-00F0-CAD4-1F79-0E8EB68D2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8" descr="an30">
            <a:extLst>
              <a:ext uri="{FF2B5EF4-FFF2-40B4-BE49-F238E27FC236}">
                <a16:creationId xmlns:a16="http://schemas.microsoft.com/office/drawing/2014/main" id="{853A671A-4456-D45D-7112-20BB1D8A7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C94D94F-050C-FF21-8BFF-5585C87ED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6B497652-BB4E-4B61-6EEB-0A10F80E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1128" name="AutoShape 8">
            <a:extLst>
              <a:ext uri="{FF2B5EF4-FFF2-40B4-BE49-F238E27FC236}">
                <a16:creationId xmlns:a16="http://schemas.microsoft.com/office/drawing/2014/main" id="{889B851E-D7ED-A7B0-6454-1225094EE8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24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1129" name="Group 9">
            <a:extLst>
              <a:ext uri="{FF2B5EF4-FFF2-40B4-BE49-F238E27FC236}">
                <a16:creationId xmlns:a16="http://schemas.microsoft.com/office/drawing/2014/main" id="{F50DB9D4-5453-AC34-9479-17D6E5085C23}"/>
              </a:ext>
            </a:extLst>
          </p:cNvPr>
          <p:cNvGrpSpPr>
            <a:grpSpLocks/>
          </p:cNvGrpSpPr>
          <p:nvPr/>
        </p:nvGrpSpPr>
        <p:grpSpPr bwMode="auto">
          <a:xfrm>
            <a:off x="814918" y="2990850"/>
            <a:ext cx="10763249" cy="1244600"/>
            <a:chOff x="384" y="1342"/>
            <a:chExt cx="3072" cy="383"/>
          </a:xfrm>
        </p:grpSpPr>
        <p:sp>
          <p:nvSpPr>
            <p:cNvPr id="26681" name="AutoShape 10">
              <a:extLst>
                <a:ext uri="{FF2B5EF4-FFF2-40B4-BE49-F238E27FC236}">
                  <a16:creationId xmlns:a16="http://schemas.microsoft.com/office/drawing/2014/main" id="{FC34A6E7-4C55-ED66-A8FD-59090079CF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1131" name="AutoShape 11">
              <a:extLst>
                <a:ext uri="{FF2B5EF4-FFF2-40B4-BE49-F238E27FC236}">
                  <a16:creationId xmlns:a16="http://schemas.microsoft.com/office/drawing/2014/main" id="{ACA5631B-DC48-E127-C892-27E705D10B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2" name="Freeform 12">
              <a:extLst>
                <a:ext uri="{FF2B5EF4-FFF2-40B4-BE49-F238E27FC236}">
                  <a16:creationId xmlns:a16="http://schemas.microsoft.com/office/drawing/2014/main" id="{D051CB64-EAC1-356E-A8BF-AA3353AB3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3" name="Text Box 13">
              <a:extLst>
                <a:ext uri="{FF2B5EF4-FFF2-40B4-BE49-F238E27FC236}">
                  <a16:creationId xmlns:a16="http://schemas.microsoft.com/office/drawing/2014/main" id="{3D4C9FA5-6BB1-2B7C-6082-FAB3D6E57E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85" name="Text Box 14">
              <a:extLst>
                <a:ext uri="{FF2B5EF4-FFF2-40B4-BE49-F238E27FC236}">
                  <a16:creationId xmlns:a16="http://schemas.microsoft.com/office/drawing/2014/main" id="{B9F51ABD-2DC0-6899-C510-627F42358C3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4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>
                  <a:solidFill>
                    <a:srgbClr val="F80808"/>
                  </a:solidFill>
                </a:rPr>
                <a:t>Trong các từ sau, từ nào không có vần oach?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61135" name="Group 15">
            <a:extLst>
              <a:ext uri="{FF2B5EF4-FFF2-40B4-BE49-F238E27FC236}">
                <a16:creationId xmlns:a16="http://schemas.microsoft.com/office/drawing/2014/main" id="{41AD58D6-EF69-590B-795E-639C31E7546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1136" name="AutoShape 16">
              <a:extLst>
                <a:ext uri="{FF2B5EF4-FFF2-40B4-BE49-F238E27FC236}">
                  <a16:creationId xmlns:a16="http://schemas.microsoft.com/office/drawing/2014/main" id="{85F316AF-A981-11C2-D1E9-FF93030659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7" name="AutoShape 17">
              <a:extLst>
                <a:ext uri="{FF2B5EF4-FFF2-40B4-BE49-F238E27FC236}">
                  <a16:creationId xmlns:a16="http://schemas.microsoft.com/office/drawing/2014/main" id="{1DB07F47-1E44-68CC-288B-830575696DD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1138" name="AutoShape 18">
              <a:extLst>
                <a:ext uri="{FF2B5EF4-FFF2-40B4-BE49-F238E27FC236}">
                  <a16:creationId xmlns:a16="http://schemas.microsoft.com/office/drawing/2014/main" id="{7008FA24-F812-7BB5-42F5-FED4FE2D2B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675" name="Oval 19">
              <a:extLst>
                <a:ext uri="{FF2B5EF4-FFF2-40B4-BE49-F238E27FC236}">
                  <a16:creationId xmlns:a16="http://schemas.microsoft.com/office/drawing/2014/main" id="{528A873F-FE0E-1D0E-77DC-72CAF650C0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676" name="Oval 20">
              <a:extLst>
                <a:ext uri="{FF2B5EF4-FFF2-40B4-BE49-F238E27FC236}">
                  <a16:creationId xmlns:a16="http://schemas.microsoft.com/office/drawing/2014/main" id="{03819DC1-73FF-7AEF-92DB-79B34CA19D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1141" name="Oval 21">
              <a:extLst>
                <a:ext uri="{FF2B5EF4-FFF2-40B4-BE49-F238E27FC236}">
                  <a16:creationId xmlns:a16="http://schemas.microsoft.com/office/drawing/2014/main" id="{5A8C8029-AF96-23AF-08EC-9C89CCA26E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678" name="Oval 22">
              <a:extLst>
                <a:ext uri="{FF2B5EF4-FFF2-40B4-BE49-F238E27FC236}">
                  <a16:creationId xmlns:a16="http://schemas.microsoft.com/office/drawing/2014/main" id="{91754707-64AA-50A2-16EE-D90921F24D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1143" name="Oval 23">
              <a:extLst>
                <a:ext uri="{FF2B5EF4-FFF2-40B4-BE49-F238E27FC236}">
                  <a16:creationId xmlns:a16="http://schemas.microsoft.com/office/drawing/2014/main" id="{44416F6B-D126-3AD1-1422-78A53D5FB0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680" name="Oval 24">
              <a:extLst>
                <a:ext uri="{FF2B5EF4-FFF2-40B4-BE49-F238E27FC236}">
                  <a16:creationId xmlns:a16="http://schemas.microsoft.com/office/drawing/2014/main" id="{26C65762-774D-C600-1820-75A4012F2F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635" name="Group 25">
            <a:extLst>
              <a:ext uri="{FF2B5EF4-FFF2-40B4-BE49-F238E27FC236}">
                <a16:creationId xmlns:a16="http://schemas.microsoft.com/office/drawing/2014/main" id="{0C1E9B1E-7ABB-587C-28BF-DA100A27E780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6666" name="AutoShape 26">
              <a:extLst>
                <a:ext uri="{FF2B5EF4-FFF2-40B4-BE49-F238E27FC236}">
                  <a16:creationId xmlns:a16="http://schemas.microsoft.com/office/drawing/2014/main" id="{D7CC26BD-25D7-FD12-C6E3-BA7982D80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667" name="Group 27">
              <a:extLst>
                <a:ext uri="{FF2B5EF4-FFF2-40B4-BE49-F238E27FC236}">
                  <a16:creationId xmlns:a16="http://schemas.microsoft.com/office/drawing/2014/main" id="{670BEB32-D583-7E45-8816-EED09E5B54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6668" name="AutoShape 28">
                <a:extLst>
                  <a:ext uri="{FF2B5EF4-FFF2-40B4-BE49-F238E27FC236}">
                    <a16:creationId xmlns:a16="http://schemas.microsoft.com/office/drawing/2014/main" id="{27C8BAE7-A33F-7798-5ADA-19256D33E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9" name="AutoShape 29">
                <a:extLst>
                  <a:ext uri="{FF2B5EF4-FFF2-40B4-BE49-F238E27FC236}">
                    <a16:creationId xmlns:a16="http://schemas.microsoft.com/office/drawing/2014/main" id="{698B4E4C-84F0-89DC-9E39-ECB0AD0A8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0" name="AutoShape 30">
                <a:extLst>
                  <a:ext uri="{FF2B5EF4-FFF2-40B4-BE49-F238E27FC236}">
                    <a16:creationId xmlns:a16="http://schemas.microsoft.com/office/drawing/2014/main" id="{64FCAC9A-8532-FECC-8E03-9F4BDD7D2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71" name="WordArt 31">
                <a:extLst>
                  <a:ext uri="{FF2B5EF4-FFF2-40B4-BE49-F238E27FC236}">
                    <a16:creationId xmlns:a16="http://schemas.microsoft.com/office/drawing/2014/main" id="{CF29032B-EBC1-078E-B64A-B5F7CA61A84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1152" name="Group 32">
            <a:extLst>
              <a:ext uri="{FF2B5EF4-FFF2-40B4-BE49-F238E27FC236}">
                <a16:creationId xmlns:a16="http://schemas.microsoft.com/office/drawing/2014/main" id="{D4D332C3-6F64-E40E-1CCC-4601591E8440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6660" name="AutoShape 33">
              <a:extLst>
                <a:ext uri="{FF2B5EF4-FFF2-40B4-BE49-F238E27FC236}">
                  <a16:creationId xmlns:a16="http://schemas.microsoft.com/office/drawing/2014/main" id="{10453392-332E-6B8F-1D98-A6419551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661" name="Group 34">
              <a:extLst>
                <a:ext uri="{FF2B5EF4-FFF2-40B4-BE49-F238E27FC236}">
                  <a16:creationId xmlns:a16="http://schemas.microsoft.com/office/drawing/2014/main" id="{2F1CCEB3-2E60-1D66-8929-C8D7B80F4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6662" name="AutoShape 35">
                <a:extLst>
                  <a:ext uri="{FF2B5EF4-FFF2-40B4-BE49-F238E27FC236}">
                    <a16:creationId xmlns:a16="http://schemas.microsoft.com/office/drawing/2014/main" id="{F81014B5-5EA9-A1B5-52B3-733CC900F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3" name="AutoShape 36">
                <a:extLst>
                  <a:ext uri="{FF2B5EF4-FFF2-40B4-BE49-F238E27FC236}">
                    <a16:creationId xmlns:a16="http://schemas.microsoft.com/office/drawing/2014/main" id="{FF20DAC6-3C5E-81C7-82D7-13EB9B7C1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4" name="AutoShape 37">
                <a:extLst>
                  <a:ext uri="{FF2B5EF4-FFF2-40B4-BE49-F238E27FC236}">
                    <a16:creationId xmlns:a16="http://schemas.microsoft.com/office/drawing/2014/main" id="{6ED1D0B6-9B88-0896-793E-6E7FA2BE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65" name="WordArt 38">
                <a:extLst>
                  <a:ext uri="{FF2B5EF4-FFF2-40B4-BE49-F238E27FC236}">
                    <a16:creationId xmlns:a16="http://schemas.microsoft.com/office/drawing/2014/main" id="{01225F93-124C-5E7E-3373-7E5B52CF2EF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1159" name="Group 39">
            <a:extLst>
              <a:ext uri="{FF2B5EF4-FFF2-40B4-BE49-F238E27FC236}">
                <a16:creationId xmlns:a16="http://schemas.microsoft.com/office/drawing/2014/main" id="{F4178F53-499F-BDDF-9BC3-9559C8AD6CDA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6654" name="AutoShape 40">
              <a:extLst>
                <a:ext uri="{FF2B5EF4-FFF2-40B4-BE49-F238E27FC236}">
                  <a16:creationId xmlns:a16="http://schemas.microsoft.com/office/drawing/2014/main" id="{9ACC3FA5-9396-6655-62F0-17B2CDA30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6655" name="Group 41">
              <a:extLst>
                <a:ext uri="{FF2B5EF4-FFF2-40B4-BE49-F238E27FC236}">
                  <a16:creationId xmlns:a16="http://schemas.microsoft.com/office/drawing/2014/main" id="{AFEA7F55-85E2-6F1A-2E19-41806A75B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6656" name="AutoShape 42">
                <a:extLst>
                  <a:ext uri="{FF2B5EF4-FFF2-40B4-BE49-F238E27FC236}">
                    <a16:creationId xmlns:a16="http://schemas.microsoft.com/office/drawing/2014/main" id="{A116848B-22E8-C1D6-E68B-8690F92BF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7" name="AutoShape 43">
                <a:extLst>
                  <a:ext uri="{FF2B5EF4-FFF2-40B4-BE49-F238E27FC236}">
                    <a16:creationId xmlns:a16="http://schemas.microsoft.com/office/drawing/2014/main" id="{F96ECDE8-E5EA-D7C7-1034-2A3E8BF08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8" name="AutoShape 44">
                <a:extLst>
                  <a:ext uri="{FF2B5EF4-FFF2-40B4-BE49-F238E27FC236}">
                    <a16:creationId xmlns:a16="http://schemas.microsoft.com/office/drawing/2014/main" id="{E6343434-1AF4-B186-270C-870F288A3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6659" name="WordArt 45">
                <a:extLst>
                  <a:ext uri="{FF2B5EF4-FFF2-40B4-BE49-F238E27FC236}">
                    <a16:creationId xmlns:a16="http://schemas.microsoft.com/office/drawing/2014/main" id="{755F4BB7-8C3F-AC1B-7594-D598936FF02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1166" name="Rectangle 46">
            <a:extLst>
              <a:ext uri="{FF2B5EF4-FFF2-40B4-BE49-F238E27FC236}">
                <a16:creationId xmlns:a16="http://schemas.microsoft.com/office/drawing/2014/main" id="{588CA183-CD59-56F7-5F0D-10F2DBDF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loạch xoạch</a:t>
            </a:r>
            <a:r>
              <a:rPr lang="en-US" altLang="vi-VN" sz="2400"/>
              <a:t> </a:t>
            </a:r>
          </a:p>
        </p:txBody>
      </p:sp>
      <p:sp>
        <p:nvSpPr>
          <p:cNvPr id="261167" name="Rectangle 47">
            <a:extLst>
              <a:ext uri="{FF2B5EF4-FFF2-40B4-BE49-F238E27FC236}">
                <a16:creationId xmlns:a16="http://schemas.microsoft.com/office/drawing/2014/main" id="{E6D9EA99-3DBB-3555-772A-AD1778B0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8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khoanh tay</a:t>
            </a:r>
            <a:r>
              <a:rPr lang="en-US" altLang="vi-VN" sz="2400"/>
              <a:t> </a:t>
            </a:r>
          </a:p>
        </p:txBody>
      </p:sp>
      <p:sp>
        <p:nvSpPr>
          <p:cNvPr id="261168" name="Rectangle 48">
            <a:extLst>
              <a:ext uri="{FF2B5EF4-FFF2-40B4-BE49-F238E27FC236}">
                <a16:creationId xmlns:a16="http://schemas.microsoft.com/office/drawing/2014/main" id="{6AAC5D52-14DA-A0E4-B234-F7C616AE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thu hoạch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ACF87DEE-0D82-2312-D249-88C8CCBC7E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graphicFrame>
        <p:nvGraphicFramePr>
          <p:cNvPr id="261170" name="Object 50">
            <a:extLst>
              <a:ext uri="{FF2B5EF4-FFF2-40B4-BE49-F238E27FC236}">
                <a16:creationId xmlns:a16="http://schemas.microsoft.com/office/drawing/2014/main" id="{68D6879E-9658-32CF-B7A9-44FAEA7C7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3419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3721160" imgH="3727048" progId="CorelDRAW.Graphic.9">
                  <p:embed/>
                </p:oleObj>
              </mc:Choice>
              <mc:Fallback>
                <p:oleObj name="CorelDRAW" r:id="rId10" imgW="3721160" imgH="3727048" progId="CorelDRAW.Graphic.9">
                  <p:embed/>
                  <p:pic>
                    <p:nvPicPr>
                      <p:cNvPr id="261170" name="Object 50">
                        <a:extLst>
                          <a:ext uri="{FF2B5EF4-FFF2-40B4-BE49-F238E27FC236}">
                            <a16:creationId xmlns:a16="http://schemas.microsoft.com/office/drawing/2014/main" id="{68D6879E-9658-32CF-B7A9-44FAEA7C78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3419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71" name="Oval 51" descr="Newsprint">
            <a:extLst>
              <a:ext uri="{FF2B5EF4-FFF2-40B4-BE49-F238E27FC236}">
                <a16:creationId xmlns:a16="http://schemas.microsoft.com/office/drawing/2014/main" id="{A2D3BA56-0E98-BF0D-2E55-45EB362F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1172" name="Oval 52" descr="Newsprint">
            <a:extLst>
              <a:ext uri="{FF2B5EF4-FFF2-40B4-BE49-F238E27FC236}">
                <a16:creationId xmlns:a16="http://schemas.microsoft.com/office/drawing/2014/main" id="{E3C8439A-E423-08F5-4BD4-D2F8A2E8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1173" name="Oval 53" descr="Newsprint">
            <a:extLst>
              <a:ext uri="{FF2B5EF4-FFF2-40B4-BE49-F238E27FC236}">
                <a16:creationId xmlns:a16="http://schemas.microsoft.com/office/drawing/2014/main" id="{56186C81-8E7F-3458-3294-C77136F26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1174" name="Oval 54" descr="Newsprint">
            <a:extLst>
              <a:ext uri="{FF2B5EF4-FFF2-40B4-BE49-F238E27FC236}">
                <a16:creationId xmlns:a16="http://schemas.microsoft.com/office/drawing/2014/main" id="{966E237A-B18B-9EEA-C422-AEFA56F6B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1175" name="Oval 55" descr="Newsprint">
            <a:extLst>
              <a:ext uri="{FF2B5EF4-FFF2-40B4-BE49-F238E27FC236}">
                <a16:creationId xmlns:a16="http://schemas.microsoft.com/office/drawing/2014/main" id="{13660D10-60A2-4F8C-99C3-24AFAB4F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1176" name="Oval 56" descr="Newsprint">
            <a:extLst>
              <a:ext uri="{FF2B5EF4-FFF2-40B4-BE49-F238E27FC236}">
                <a16:creationId xmlns:a16="http://schemas.microsoft.com/office/drawing/2014/main" id="{ADF7F33C-40A3-ABCB-3C50-D82BEBB93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1177" name="Oval 57" descr="Newsprint">
            <a:extLst>
              <a:ext uri="{FF2B5EF4-FFF2-40B4-BE49-F238E27FC236}">
                <a16:creationId xmlns:a16="http://schemas.microsoft.com/office/drawing/2014/main" id="{319F75C4-EC04-5286-60AA-5F973C3A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1178" name="Oval 58" descr="Newsprint">
            <a:extLst>
              <a:ext uri="{FF2B5EF4-FFF2-40B4-BE49-F238E27FC236}">
                <a16:creationId xmlns:a16="http://schemas.microsoft.com/office/drawing/2014/main" id="{549419A8-AAEC-6EE1-C3BF-97F24E84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1179" name="Oval 59" descr="Newsprint">
            <a:extLst>
              <a:ext uri="{FF2B5EF4-FFF2-40B4-BE49-F238E27FC236}">
                <a16:creationId xmlns:a16="http://schemas.microsoft.com/office/drawing/2014/main" id="{5F4C82A5-57D4-E1DF-513A-0CD5E75A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1180" name="Oval 60" descr="Newsprint">
            <a:extLst>
              <a:ext uri="{FF2B5EF4-FFF2-40B4-BE49-F238E27FC236}">
                <a16:creationId xmlns:a16="http://schemas.microsoft.com/office/drawing/2014/main" id="{0F20412D-7576-93A8-D501-21D72F03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1181" name="Oval 61" descr="Newsprint">
            <a:extLst>
              <a:ext uri="{FF2B5EF4-FFF2-40B4-BE49-F238E27FC236}">
                <a16:creationId xmlns:a16="http://schemas.microsoft.com/office/drawing/2014/main" id="{79423B3F-D78D-7080-8169-62069723C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722967"/>
            <a:ext cx="2336800" cy="685800"/>
          </a:xfrm>
          <a:prstGeom prst="ellipse">
            <a:avLst/>
          </a:prstGeom>
          <a:blipFill dpi="0" rotWithShape="1">
            <a:blip r:embed="rId12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-5400000">
                                      <p:cBhvr>
                                        <p:cTn id="83" dur="1000" fill="hold"/>
                                        <p:tgtEl>
                                          <p:spTgt spid="261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61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0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6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61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98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61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61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26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61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4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26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61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122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6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61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30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261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61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900"/>
                            </p:stCondLst>
                            <p:childTnLst>
                              <p:par>
                                <p:cTn id="138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26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61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46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261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50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61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2100"/>
                            </p:stCondLst>
                            <p:childTnLst>
                              <p:par>
                                <p:cTn id="154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61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158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61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4700"/>
                            </p:stCondLst>
                            <p:childTnLst>
                              <p:par>
                                <p:cTn id="162" presetID="4" presetClass="exit" presetSubtype="16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261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4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61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  <p:bldP spid="261127" grpId="0" animBg="1"/>
      <p:bldP spid="261166" grpId="0"/>
      <p:bldP spid="261167" grpId="0" build="allAtOnce"/>
      <p:bldP spid="261171" grpId="0" animBg="1"/>
      <p:bldP spid="261171" grpId="1" animBg="1"/>
      <p:bldP spid="261172" grpId="0" animBg="1"/>
      <p:bldP spid="261172" grpId="1" animBg="1"/>
      <p:bldP spid="261173" grpId="0" animBg="1"/>
      <p:bldP spid="261173" grpId="1" animBg="1"/>
      <p:bldP spid="261174" grpId="0" animBg="1"/>
      <p:bldP spid="261174" grpId="1" animBg="1"/>
      <p:bldP spid="261175" grpId="0" animBg="1"/>
      <p:bldP spid="261175" grpId="1" animBg="1"/>
      <p:bldP spid="261176" grpId="0" animBg="1"/>
      <p:bldP spid="261176" grpId="1" animBg="1"/>
      <p:bldP spid="261177" grpId="0" animBg="1"/>
      <p:bldP spid="261177" grpId="1" animBg="1"/>
      <p:bldP spid="261178" grpId="0" animBg="1"/>
      <p:bldP spid="261178" grpId="1" animBg="1"/>
      <p:bldP spid="261179" grpId="0" animBg="1"/>
      <p:bldP spid="261179" grpId="1" animBg="1"/>
      <p:bldP spid="261180" grpId="0" animBg="1"/>
      <p:bldP spid="261180" grpId="1" animBg="1"/>
      <p:bldP spid="2611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4801A4A8-AC1F-9D5A-3C34-4D0CC8B25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229AA016-4FEB-2D79-23BB-89D38A587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8676" name="Picture 36" descr="Picture16">
            <a:extLst>
              <a:ext uri="{FF2B5EF4-FFF2-40B4-BE49-F238E27FC236}">
                <a16:creationId xmlns:a16="http://schemas.microsoft.com/office/drawing/2014/main" id="{215A8435-DABB-92C5-5E32-9F0AFA6B07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8" descr="an30">
            <a:extLst>
              <a:ext uri="{FF2B5EF4-FFF2-40B4-BE49-F238E27FC236}">
                <a16:creationId xmlns:a16="http://schemas.microsoft.com/office/drawing/2014/main" id="{F5F32229-5EAF-686B-04D5-BDE3EE374A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D7FB745-E992-5927-854B-08FFD44C1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3175" name="Rectangle 7">
            <a:extLst>
              <a:ext uri="{FF2B5EF4-FFF2-40B4-BE49-F238E27FC236}">
                <a16:creationId xmlns:a16="http://schemas.microsoft.com/office/drawing/2014/main" id="{5966184D-4EC6-203C-26C3-DA1F2854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3176" name="AutoShape 8">
            <a:extLst>
              <a:ext uri="{FF2B5EF4-FFF2-40B4-BE49-F238E27FC236}">
                <a16:creationId xmlns:a16="http://schemas.microsoft.com/office/drawing/2014/main" id="{5D4FFB9D-6BF1-30A3-0708-A63CED696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3177" name="Group 9">
            <a:extLst>
              <a:ext uri="{FF2B5EF4-FFF2-40B4-BE49-F238E27FC236}">
                <a16:creationId xmlns:a16="http://schemas.microsoft.com/office/drawing/2014/main" id="{99D14A61-BF05-FA94-C2A8-C7ABE3BD6BE9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9"/>
            <a:ext cx="10763249" cy="1240367"/>
            <a:chOff x="384" y="1344"/>
            <a:chExt cx="3072" cy="381"/>
          </a:xfrm>
        </p:grpSpPr>
        <p:sp>
          <p:nvSpPr>
            <p:cNvPr id="28740" name="AutoShape 10">
              <a:extLst>
                <a:ext uri="{FF2B5EF4-FFF2-40B4-BE49-F238E27FC236}">
                  <a16:creationId xmlns:a16="http://schemas.microsoft.com/office/drawing/2014/main" id="{F896145F-95E5-9D27-B348-7565BF92C1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3179" name="AutoShape 11">
              <a:extLst>
                <a:ext uri="{FF2B5EF4-FFF2-40B4-BE49-F238E27FC236}">
                  <a16:creationId xmlns:a16="http://schemas.microsoft.com/office/drawing/2014/main" id="{55A19BDE-AAF7-EDD6-25A1-E78D767F77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0" name="Freeform 12">
              <a:extLst>
                <a:ext uri="{FF2B5EF4-FFF2-40B4-BE49-F238E27FC236}">
                  <a16:creationId xmlns:a16="http://schemas.microsoft.com/office/drawing/2014/main" id="{51AEE734-E78D-F1A8-58A4-609F1A06C09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1" name="Text Box 13">
              <a:extLst>
                <a:ext uri="{FF2B5EF4-FFF2-40B4-BE49-F238E27FC236}">
                  <a16:creationId xmlns:a16="http://schemas.microsoft.com/office/drawing/2014/main" id="{C5795B8D-1DC9-40C9-ABE4-B236C2A8AD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744" name="Text Box 14">
              <a:extLst>
                <a:ext uri="{FF2B5EF4-FFF2-40B4-BE49-F238E27FC236}">
                  <a16:creationId xmlns:a16="http://schemas.microsoft.com/office/drawing/2014/main" id="{9935B264-2669-09E1-AE2E-AB0F6DB3B9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en-US" altLang="vi-VN" sz="4267" b="1">
                  <a:solidFill>
                    <a:srgbClr val="F80808"/>
                  </a:solidFill>
                </a:rPr>
                <a:t>  </a:t>
              </a:r>
              <a:r>
                <a:rPr lang="vi-VN" altLang="vi-VN" sz="3200" b="1">
                  <a:solidFill>
                    <a:srgbClr val="F80808"/>
                  </a:solidFill>
                </a:rPr>
                <a:t>Trong các từ sau, từ nào </a:t>
              </a:r>
              <a:r>
                <a:rPr lang="en-US" altLang="vi-VN" sz="3200" b="1">
                  <a:solidFill>
                    <a:srgbClr val="F80808"/>
                  </a:solidFill>
                </a:rPr>
                <a:t>đúng</a:t>
              </a:r>
              <a:r>
                <a:rPr lang="vi-VN" altLang="vi-VN" sz="3200" b="1">
                  <a:solidFill>
                    <a:srgbClr val="F80808"/>
                  </a:solidFill>
                </a:rPr>
                <a:t> chính tả?</a:t>
              </a:r>
              <a:r>
                <a:rPr lang="en-US" altLang="vi-VN" sz="2400"/>
                <a:t> </a:t>
              </a:r>
            </a:p>
          </p:txBody>
        </p:sp>
      </p:grpSp>
      <p:grpSp>
        <p:nvGrpSpPr>
          <p:cNvPr id="263183" name="Group 15">
            <a:extLst>
              <a:ext uri="{FF2B5EF4-FFF2-40B4-BE49-F238E27FC236}">
                <a16:creationId xmlns:a16="http://schemas.microsoft.com/office/drawing/2014/main" id="{85F61078-A872-1081-7684-893F6B82F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63184" name="AutoShape 16">
              <a:extLst>
                <a:ext uri="{FF2B5EF4-FFF2-40B4-BE49-F238E27FC236}">
                  <a16:creationId xmlns:a16="http://schemas.microsoft.com/office/drawing/2014/main" id="{4391AF06-F791-1F73-C4E9-FCE9E6F53DF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5" name="AutoShape 17">
              <a:extLst>
                <a:ext uri="{FF2B5EF4-FFF2-40B4-BE49-F238E27FC236}">
                  <a16:creationId xmlns:a16="http://schemas.microsoft.com/office/drawing/2014/main" id="{260DA64F-FEFB-F4B8-3E5D-DEF761CD64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3186" name="AutoShape 18">
              <a:extLst>
                <a:ext uri="{FF2B5EF4-FFF2-40B4-BE49-F238E27FC236}">
                  <a16:creationId xmlns:a16="http://schemas.microsoft.com/office/drawing/2014/main" id="{2C9BCBC7-0B90-CE9A-5D26-C0F1DD3F15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734" name="Oval 19">
              <a:extLst>
                <a:ext uri="{FF2B5EF4-FFF2-40B4-BE49-F238E27FC236}">
                  <a16:creationId xmlns:a16="http://schemas.microsoft.com/office/drawing/2014/main" id="{5E21EECD-CF09-DE76-587A-2E9A17A18B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8735" name="Oval 20">
              <a:extLst>
                <a:ext uri="{FF2B5EF4-FFF2-40B4-BE49-F238E27FC236}">
                  <a16:creationId xmlns:a16="http://schemas.microsoft.com/office/drawing/2014/main" id="{FBE18CF7-62CF-E40C-5B4E-A3C4194E4B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3189" name="Oval 21">
              <a:extLst>
                <a:ext uri="{FF2B5EF4-FFF2-40B4-BE49-F238E27FC236}">
                  <a16:creationId xmlns:a16="http://schemas.microsoft.com/office/drawing/2014/main" id="{E523FD64-81D5-641B-5052-F92783A489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737" name="Oval 22">
              <a:extLst>
                <a:ext uri="{FF2B5EF4-FFF2-40B4-BE49-F238E27FC236}">
                  <a16:creationId xmlns:a16="http://schemas.microsoft.com/office/drawing/2014/main" id="{B879AD74-B7BF-2394-6C88-356F923D90F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3191" name="Oval 23">
              <a:extLst>
                <a:ext uri="{FF2B5EF4-FFF2-40B4-BE49-F238E27FC236}">
                  <a16:creationId xmlns:a16="http://schemas.microsoft.com/office/drawing/2014/main" id="{5F245B15-3E00-A2C2-816B-B73BF81D3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739" name="Oval 24">
              <a:extLst>
                <a:ext uri="{FF2B5EF4-FFF2-40B4-BE49-F238E27FC236}">
                  <a16:creationId xmlns:a16="http://schemas.microsoft.com/office/drawing/2014/main" id="{E21E7737-C26A-06C5-DD6A-C798D75EFD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3193" name="Group 25">
            <a:extLst>
              <a:ext uri="{FF2B5EF4-FFF2-40B4-BE49-F238E27FC236}">
                <a16:creationId xmlns:a16="http://schemas.microsoft.com/office/drawing/2014/main" id="{D5B1CB34-AA49-FED1-2514-B571931A7652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28725" name="AutoShape 26">
              <a:extLst>
                <a:ext uri="{FF2B5EF4-FFF2-40B4-BE49-F238E27FC236}">
                  <a16:creationId xmlns:a16="http://schemas.microsoft.com/office/drawing/2014/main" id="{56D9C15E-9B88-CAD0-E60B-5D9F49F2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8726" name="Group 27">
              <a:extLst>
                <a:ext uri="{FF2B5EF4-FFF2-40B4-BE49-F238E27FC236}">
                  <a16:creationId xmlns:a16="http://schemas.microsoft.com/office/drawing/2014/main" id="{1522D39E-8EEE-91F0-2A77-B00BB7663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8727" name="AutoShape 28">
                <a:extLst>
                  <a:ext uri="{FF2B5EF4-FFF2-40B4-BE49-F238E27FC236}">
                    <a16:creationId xmlns:a16="http://schemas.microsoft.com/office/drawing/2014/main" id="{2CDD1FB8-1187-B36E-5F03-BBEDE0D37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8" name="AutoShape 29">
                <a:extLst>
                  <a:ext uri="{FF2B5EF4-FFF2-40B4-BE49-F238E27FC236}">
                    <a16:creationId xmlns:a16="http://schemas.microsoft.com/office/drawing/2014/main" id="{9EBCC604-758B-B110-4C30-804B23196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9" name="AutoShape 30">
                <a:extLst>
                  <a:ext uri="{FF2B5EF4-FFF2-40B4-BE49-F238E27FC236}">
                    <a16:creationId xmlns:a16="http://schemas.microsoft.com/office/drawing/2014/main" id="{92C769AC-4550-F300-5BFF-911837409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30" name="WordArt 31">
                <a:extLst>
                  <a:ext uri="{FF2B5EF4-FFF2-40B4-BE49-F238E27FC236}">
                    <a16:creationId xmlns:a16="http://schemas.microsoft.com/office/drawing/2014/main" id="{8F39DE76-8DDF-91D5-1349-072A4035419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3200" name="Group 32">
            <a:extLst>
              <a:ext uri="{FF2B5EF4-FFF2-40B4-BE49-F238E27FC236}">
                <a16:creationId xmlns:a16="http://schemas.microsoft.com/office/drawing/2014/main" id="{B4A50AE1-1DD2-2149-3900-598412A807F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28719" name="AutoShape 33">
              <a:extLst>
                <a:ext uri="{FF2B5EF4-FFF2-40B4-BE49-F238E27FC236}">
                  <a16:creationId xmlns:a16="http://schemas.microsoft.com/office/drawing/2014/main" id="{9AF7F0B4-D054-EED7-6F72-205908F2A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8720" name="Group 34">
              <a:extLst>
                <a:ext uri="{FF2B5EF4-FFF2-40B4-BE49-F238E27FC236}">
                  <a16:creationId xmlns:a16="http://schemas.microsoft.com/office/drawing/2014/main" id="{B79D9B01-915C-4E3D-6B80-E8D4CDC9E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8721" name="AutoShape 35">
                <a:extLst>
                  <a:ext uri="{FF2B5EF4-FFF2-40B4-BE49-F238E27FC236}">
                    <a16:creationId xmlns:a16="http://schemas.microsoft.com/office/drawing/2014/main" id="{8DA768C6-06BC-425B-6E81-2E4C991FAE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2" name="AutoShape 36">
                <a:extLst>
                  <a:ext uri="{FF2B5EF4-FFF2-40B4-BE49-F238E27FC236}">
                    <a16:creationId xmlns:a16="http://schemas.microsoft.com/office/drawing/2014/main" id="{164FB7EB-000D-AE70-2D44-313A8B172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3" name="AutoShape 37">
                <a:extLst>
                  <a:ext uri="{FF2B5EF4-FFF2-40B4-BE49-F238E27FC236}">
                    <a16:creationId xmlns:a16="http://schemas.microsoft.com/office/drawing/2014/main" id="{631CA69F-F472-D74F-088E-45EAF24CA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24" name="WordArt 38">
                <a:extLst>
                  <a:ext uri="{FF2B5EF4-FFF2-40B4-BE49-F238E27FC236}">
                    <a16:creationId xmlns:a16="http://schemas.microsoft.com/office/drawing/2014/main" id="{0192E35B-B408-4059-C950-4B7A1BCEC61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3207" name="Group 39">
            <a:extLst>
              <a:ext uri="{FF2B5EF4-FFF2-40B4-BE49-F238E27FC236}">
                <a16:creationId xmlns:a16="http://schemas.microsoft.com/office/drawing/2014/main" id="{ED38C2BE-2317-A7A9-2219-E16C251CD061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28713" name="AutoShape 40">
              <a:extLst>
                <a:ext uri="{FF2B5EF4-FFF2-40B4-BE49-F238E27FC236}">
                  <a16:creationId xmlns:a16="http://schemas.microsoft.com/office/drawing/2014/main" id="{704BD7BF-EEDB-5373-044E-A571BC37B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8714" name="Group 41">
              <a:extLst>
                <a:ext uri="{FF2B5EF4-FFF2-40B4-BE49-F238E27FC236}">
                  <a16:creationId xmlns:a16="http://schemas.microsoft.com/office/drawing/2014/main" id="{FA27FCCD-14B1-83C1-DA51-B8D02AA1A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8715" name="AutoShape 42">
                <a:extLst>
                  <a:ext uri="{FF2B5EF4-FFF2-40B4-BE49-F238E27FC236}">
                    <a16:creationId xmlns:a16="http://schemas.microsoft.com/office/drawing/2014/main" id="{AF658B9C-CFBA-D8E2-A27D-FCEDC432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16" name="AutoShape 43">
                <a:extLst>
                  <a:ext uri="{FF2B5EF4-FFF2-40B4-BE49-F238E27FC236}">
                    <a16:creationId xmlns:a16="http://schemas.microsoft.com/office/drawing/2014/main" id="{2F5C5257-E136-86C5-F4D2-322EE403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17" name="AutoShape 44">
                <a:extLst>
                  <a:ext uri="{FF2B5EF4-FFF2-40B4-BE49-F238E27FC236}">
                    <a16:creationId xmlns:a16="http://schemas.microsoft.com/office/drawing/2014/main" id="{69B1A01E-9713-FED4-4C7D-9B6E5F26D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718" name="WordArt 45">
                <a:extLst>
                  <a:ext uri="{FF2B5EF4-FFF2-40B4-BE49-F238E27FC236}">
                    <a16:creationId xmlns:a16="http://schemas.microsoft.com/office/drawing/2014/main" id="{6BA67FE9-D819-3360-E9DB-847F270C99B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3214" name="Rectangle 46">
            <a:extLst>
              <a:ext uri="{FF2B5EF4-FFF2-40B4-BE49-F238E27FC236}">
                <a16:creationId xmlns:a16="http://schemas.microsoft.com/office/drawing/2014/main" id="{B23565EF-6399-DFE4-99DF-7BBB4824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1" y="4485988"/>
            <a:ext cx="9072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vi-VN" sz="3200" b="1">
                <a:solidFill>
                  <a:srgbClr val="FFFF00"/>
                </a:solidFill>
              </a:rPr>
              <a:t> </a:t>
            </a:r>
            <a:r>
              <a:rPr lang="vi-VN" altLang="vi-VN" sz="2667" b="1">
                <a:solidFill>
                  <a:srgbClr val="FFFF00"/>
                </a:solidFill>
              </a:rPr>
              <a:t>liến tho</a:t>
            </a:r>
            <a:r>
              <a:rPr lang="en-US" altLang="vi-VN" sz="2667" b="1">
                <a:solidFill>
                  <a:srgbClr val="FFFF00"/>
                </a:solidFill>
              </a:rPr>
              <a:t>á</a:t>
            </a:r>
            <a:r>
              <a:rPr lang="vi-VN" altLang="vi-VN" sz="2667" b="1">
                <a:solidFill>
                  <a:srgbClr val="FFFF00"/>
                </a:solidFill>
              </a:rPr>
              <a:t>ng</a:t>
            </a:r>
            <a:r>
              <a:rPr lang="vi-VN" altLang="vi-VN" sz="2400"/>
              <a:t> </a:t>
            </a:r>
            <a:endParaRPr lang="it-IT" altLang="vi-VN" sz="2400"/>
          </a:p>
        </p:txBody>
      </p:sp>
      <p:sp>
        <p:nvSpPr>
          <p:cNvPr id="263215" name="Rectangle 47">
            <a:extLst>
              <a:ext uri="{FF2B5EF4-FFF2-40B4-BE49-F238E27FC236}">
                <a16:creationId xmlns:a16="http://schemas.microsoft.com/office/drawing/2014/main" id="{317DD79A-45F5-7373-B8BE-67698066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117" y="519691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liến thắng</a:t>
            </a:r>
            <a:r>
              <a:rPr lang="vi-VN" altLang="vi-VN" sz="2400"/>
              <a:t> </a:t>
            </a:r>
            <a:endParaRPr lang="en-US" altLang="vi-VN" sz="2400"/>
          </a:p>
        </p:txBody>
      </p:sp>
      <p:sp>
        <p:nvSpPr>
          <p:cNvPr id="263216" name="Rectangle 48">
            <a:extLst>
              <a:ext uri="{FF2B5EF4-FFF2-40B4-BE49-F238E27FC236}">
                <a16:creationId xmlns:a16="http://schemas.microsoft.com/office/drawing/2014/main" id="{0504CD6C-6E5D-0D93-78BF-05DE4ED8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1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liến tho</a:t>
            </a:r>
            <a:r>
              <a:rPr lang="en-US" altLang="vi-VN" sz="2667" b="1">
                <a:solidFill>
                  <a:srgbClr val="FFFF00"/>
                </a:solidFill>
              </a:rPr>
              <a:t>ắ</a:t>
            </a:r>
            <a:r>
              <a:rPr lang="vi-VN" altLang="vi-VN" sz="2667" b="1">
                <a:solidFill>
                  <a:srgbClr val="FFFF00"/>
                </a:solidFill>
              </a:rPr>
              <a:t>ng</a:t>
            </a:r>
            <a:r>
              <a:rPr lang="en-US" altLang="vi-VN" sz="2400"/>
              <a:t> 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B3252F7A-7BB1-0103-0B22-B4432F39B3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28690" name="Oval 51" descr="Newsprint">
            <a:extLst>
              <a:ext uri="{FF2B5EF4-FFF2-40B4-BE49-F238E27FC236}">
                <a16:creationId xmlns:a16="http://schemas.microsoft.com/office/drawing/2014/main" id="{5ABDB7DF-B642-7833-FB09-C72C4C58C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8691" name="Oval 52" descr="Newsprint">
            <a:extLst>
              <a:ext uri="{FF2B5EF4-FFF2-40B4-BE49-F238E27FC236}">
                <a16:creationId xmlns:a16="http://schemas.microsoft.com/office/drawing/2014/main" id="{C652FB5C-7EE2-177B-656B-23CB1B75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8692" name="Oval 53" descr="Newsprint">
            <a:extLst>
              <a:ext uri="{FF2B5EF4-FFF2-40B4-BE49-F238E27FC236}">
                <a16:creationId xmlns:a16="http://schemas.microsoft.com/office/drawing/2014/main" id="{59E78CEE-1EEB-D31A-98C1-A0CD1F87C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8693" name="Oval 54" descr="Newsprint">
            <a:extLst>
              <a:ext uri="{FF2B5EF4-FFF2-40B4-BE49-F238E27FC236}">
                <a16:creationId xmlns:a16="http://schemas.microsoft.com/office/drawing/2014/main" id="{DBE47B62-C4E5-B4FE-066C-B7B76DB88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8694" name="Oval 55" descr="Newsprint">
            <a:extLst>
              <a:ext uri="{FF2B5EF4-FFF2-40B4-BE49-F238E27FC236}">
                <a16:creationId xmlns:a16="http://schemas.microsoft.com/office/drawing/2014/main" id="{246E9C5B-63B3-43CD-E3FA-33780282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8695" name="Oval 56" descr="Newsprint">
            <a:extLst>
              <a:ext uri="{FF2B5EF4-FFF2-40B4-BE49-F238E27FC236}">
                <a16:creationId xmlns:a16="http://schemas.microsoft.com/office/drawing/2014/main" id="{D0392AA5-5AC5-B429-AA5E-FA747B60E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8696" name="Oval 57" descr="Newsprint">
            <a:extLst>
              <a:ext uri="{FF2B5EF4-FFF2-40B4-BE49-F238E27FC236}">
                <a16:creationId xmlns:a16="http://schemas.microsoft.com/office/drawing/2014/main" id="{FDD4E296-40CA-9880-5F1D-97C202B9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8697" name="Oval 58" descr="Newsprint">
            <a:extLst>
              <a:ext uri="{FF2B5EF4-FFF2-40B4-BE49-F238E27FC236}">
                <a16:creationId xmlns:a16="http://schemas.microsoft.com/office/drawing/2014/main" id="{53D7503D-E94A-ED82-7EE9-854DF088C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8698" name="Oval 59" descr="Newsprint">
            <a:extLst>
              <a:ext uri="{FF2B5EF4-FFF2-40B4-BE49-F238E27FC236}">
                <a16:creationId xmlns:a16="http://schemas.microsoft.com/office/drawing/2014/main" id="{7B8328FF-2481-C890-C5A2-84072431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8699" name="Oval 60" descr="Newsprint">
            <a:extLst>
              <a:ext uri="{FF2B5EF4-FFF2-40B4-BE49-F238E27FC236}">
                <a16:creationId xmlns:a16="http://schemas.microsoft.com/office/drawing/2014/main" id="{1A114DB3-0806-2A5C-BF3F-F6A78250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28700" name="Picture 62">
            <a:extLst>
              <a:ext uri="{FF2B5EF4-FFF2-40B4-BE49-F238E27FC236}">
                <a16:creationId xmlns:a16="http://schemas.microsoft.com/office/drawing/2014/main" id="{AD2C9151-13BF-21C3-072D-2B0666F2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557867"/>
            <a:ext cx="17272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3231" name="Object 63">
            <a:extLst>
              <a:ext uri="{FF2B5EF4-FFF2-40B4-BE49-F238E27FC236}">
                <a16:creationId xmlns:a16="http://schemas.microsoft.com/office/drawing/2014/main" id="{D707DB3B-387E-0F44-9415-3C51AA8B9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63231" name="Object 63">
                        <a:extLst>
                          <a:ext uri="{FF2B5EF4-FFF2-40B4-BE49-F238E27FC236}">
                            <a16:creationId xmlns:a16="http://schemas.microsoft.com/office/drawing/2014/main" id="{D707DB3B-387E-0F44-9415-3C51AA8B9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232" name="Oval 64" descr="Newsprint">
            <a:extLst>
              <a:ext uri="{FF2B5EF4-FFF2-40B4-BE49-F238E27FC236}">
                <a16:creationId xmlns:a16="http://schemas.microsoft.com/office/drawing/2014/main" id="{C47B371A-AE80-B159-BF35-FD9CC375E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3233" name="Oval 65" descr="Newsprint">
            <a:extLst>
              <a:ext uri="{FF2B5EF4-FFF2-40B4-BE49-F238E27FC236}">
                <a16:creationId xmlns:a16="http://schemas.microsoft.com/office/drawing/2014/main" id="{B0A2F2A9-49FC-3595-00C2-89608DBBB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3234" name="Oval 66" descr="Newsprint">
            <a:extLst>
              <a:ext uri="{FF2B5EF4-FFF2-40B4-BE49-F238E27FC236}">
                <a16:creationId xmlns:a16="http://schemas.microsoft.com/office/drawing/2014/main" id="{4ECF30DE-BE29-3804-92C0-584C244F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3235" name="Oval 67" descr="Newsprint">
            <a:extLst>
              <a:ext uri="{FF2B5EF4-FFF2-40B4-BE49-F238E27FC236}">
                <a16:creationId xmlns:a16="http://schemas.microsoft.com/office/drawing/2014/main" id="{B6D9E308-CE0B-60AC-79C9-D3C46C87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3236" name="Oval 68" descr="Newsprint">
            <a:extLst>
              <a:ext uri="{FF2B5EF4-FFF2-40B4-BE49-F238E27FC236}">
                <a16:creationId xmlns:a16="http://schemas.microsoft.com/office/drawing/2014/main" id="{5E539E65-57B5-7D51-AE38-5F7B11C7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3237" name="Oval 69" descr="Newsprint">
            <a:extLst>
              <a:ext uri="{FF2B5EF4-FFF2-40B4-BE49-F238E27FC236}">
                <a16:creationId xmlns:a16="http://schemas.microsoft.com/office/drawing/2014/main" id="{FFFB0306-1365-3358-30BB-1A307CCA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3238" name="Oval 70" descr="Newsprint">
            <a:extLst>
              <a:ext uri="{FF2B5EF4-FFF2-40B4-BE49-F238E27FC236}">
                <a16:creationId xmlns:a16="http://schemas.microsoft.com/office/drawing/2014/main" id="{151A165D-4C9A-A104-F9C6-F272142E0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3239" name="Oval 71" descr="Newsprint">
            <a:extLst>
              <a:ext uri="{FF2B5EF4-FFF2-40B4-BE49-F238E27FC236}">
                <a16:creationId xmlns:a16="http://schemas.microsoft.com/office/drawing/2014/main" id="{D5153624-A43A-BEDC-F96B-555691B69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3240" name="Oval 72" descr="Newsprint">
            <a:extLst>
              <a:ext uri="{FF2B5EF4-FFF2-40B4-BE49-F238E27FC236}">
                <a16:creationId xmlns:a16="http://schemas.microsoft.com/office/drawing/2014/main" id="{5DB3164E-6623-E4ED-3E3E-D1F03F81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3241" name="Oval 73" descr="Newsprint">
            <a:extLst>
              <a:ext uri="{FF2B5EF4-FFF2-40B4-BE49-F238E27FC236}">
                <a16:creationId xmlns:a16="http://schemas.microsoft.com/office/drawing/2014/main" id="{651306CF-429F-61D9-1A79-A9F74F477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3242" name="Oval 74" descr="Newsprint">
            <a:extLst>
              <a:ext uri="{FF2B5EF4-FFF2-40B4-BE49-F238E27FC236}">
                <a16:creationId xmlns:a16="http://schemas.microsoft.com/office/drawing/2014/main" id="{52302D95-3DF8-8327-7105-73255F2E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3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63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3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63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3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6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63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6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63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63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6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63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63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3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3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3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63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3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63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1" grpId="0" animBg="1"/>
      <p:bldP spid="263175" grpId="0" animBg="1"/>
      <p:bldP spid="263214" grpId="0"/>
      <p:bldP spid="263215" grpId="0" build="allAtOnce"/>
      <p:bldP spid="263232" grpId="0" animBg="1"/>
      <p:bldP spid="263232" grpId="1" animBg="1"/>
      <p:bldP spid="263233" grpId="0" animBg="1"/>
      <p:bldP spid="263233" grpId="1" animBg="1"/>
      <p:bldP spid="263234" grpId="0" animBg="1"/>
      <p:bldP spid="263234" grpId="1" animBg="1"/>
      <p:bldP spid="263235" grpId="0" animBg="1"/>
      <p:bldP spid="263235" grpId="1" animBg="1"/>
      <p:bldP spid="263236" grpId="0" animBg="1"/>
      <p:bldP spid="263236" grpId="1" animBg="1"/>
      <p:bldP spid="263237" grpId="0" animBg="1"/>
      <p:bldP spid="263237" grpId="1" animBg="1"/>
      <p:bldP spid="263238" grpId="0" animBg="1"/>
      <p:bldP spid="263238" grpId="1" animBg="1"/>
      <p:bldP spid="263239" grpId="0" animBg="1"/>
      <p:bldP spid="263239" grpId="1" animBg="1"/>
      <p:bldP spid="263240" grpId="0" animBg="1"/>
      <p:bldP spid="263240" grpId="1" animBg="1"/>
      <p:bldP spid="263241" grpId="0" animBg="1"/>
      <p:bldP spid="263241" grpId="1" animBg="1"/>
      <p:bldP spid="2632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6281E75D-8661-43AF-6732-0582A6F8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9604B0D-C899-409C-E5D6-2B1F6C36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9700" name="Picture 36" descr="Picture16">
            <a:extLst>
              <a:ext uri="{FF2B5EF4-FFF2-40B4-BE49-F238E27FC236}">
                <a16:creationId xmlns:a16="http://schemas.microsoft.com/office/drawing/2014/main" id="{36EAA60F-EED4-BD50-E7F3-85C00D4389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74D2FDB-9B1D-3820-1668-E25A48BED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08230" name="Rectangle 6">
            <a:extLst>
              <a:ext uri="{FF2B5EF4-FFF2-40B4-BE49-F238E27FC236}">
                <a16:creationId xmlns:a16="http://schemas.microsoft.com/office/drawing/2014/main" id="{34879D3D-6510-525C-873A-79A70061D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08231" name="AutoShape 7">
            <a:extLst>
              <a:ext uri="{FF2B5EF4-FFF2-40B4-BE49-F238E27FC236}">
                <a16:creationId xmlns:a16="http://schemas.microsoft.com/office/drawing/2014/main" id="{14C1AA04-F959-021B-05D7-50BCE18A53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27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08232" name="Group 8">
            <a:extLst>
              <a:ext uri="{FF2B5EF4-FFF2-40B4-BE49-F238E27FC236}">
                <a16:creationId xmlns:a16="http://schemas.microsoft.com/office/drawing/2014/main" id="{1870BB08-559D-EF28-76E6-E278CC66D5AD}"/>
              </a:ext>
            </a:extLst>
          </p:cNvPr>
          <p:cNvGrpSpPr>
            <a:grpSpLocks/>
          </p:cNvGrpSpPr>
          <p:nvPr/>
        </p:nvGrpSpPr>
        <p:grpSpPr bwMode="auto">
          <a:xfrm>
            <a:off x="624417" y="2169583"/>
            <a:ext cx="6815667" cy="1655233"/>
            <a:chOff x="384" y="1292"/>
            <a:chExt cx="3072" cy="480"/>
          </a:xfrm>
        </p:grpSpPr>
        <p:sp>
          <p:nvSpPr>
            <p:cNvPr id="29756" name="AutoShape 9">
              <a:extLst>
                <a:ext uri="{FF2B5EF4-FFF2-40B4-BE49-F238E27FC236}">
                  <a16:creationId xmlns:a16="http://schemas.microsoft.com/office/drawing/2014/main" id="{840E7C1D-BBA5-2625-6734-8B8E6D359C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292"/>
              <a:ext cx="307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8234" name="AutoShape 10">
              <a:extLst>
                <a:ext uri="{FF2B5EF4-FFF2-40B4-BE49-F238E27FC236}">
                  <a16:creationId xmlns:a16="http://schemas.microsoft.com/office/drawing/2014/main" id="{4188D590-F4F8-B0BE-4003-3DBC6DB354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35" name="Freeform 11">
              <a:extLst>
                <a:ext uri="{FF2B5EF4-FFF2-40B4-BE49-F238E27FC236}">
                  <a16:creationId xmlns:a16="http://schemas.microsoft.com/office/drawing/2014/main" id="{D511F856-221D-BE28-427A-0B855F31E58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36" name="Text Box 12">
              <a:extLst>
                <a:ext uri="{FF2B5EF4-FFF2-40B4-BE49-F238E27FC236}">
                  <a16:creationId xmlns:a16="http://schemas.microsoft.com/office/drawing/2014/main" id="{E8CF9D83-C438-6164-6914-4BD9E134EC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0" y="1373"/>
              <a:ext cx="83" cy="1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760" name="Text Box 13">
              <a:extLst>
                <a:ext uri="{FF2B5EF4-FFF2-40B4-BE49-F238E27FC236}">
                  <a16:creationId xmlns:a16="http://schemas.microsoft.com/office/drawing/2014/main" id="{4EC1FE8C-CF85-C300-5D26-8C1843DA84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3" y="1364"/>
              <a:ext cx="225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2667" b="1">
                  <a:solidFill>
                    <a:srgbClr val="F80808"/>
                  </a:solidFill>
                </a:rPr>
                <a:t>Hình vẽ bên có bao nhiêu hình chữ nhật, bao nhiêu hình tam giác</a:t>
              </a:r>
            </a:p>
          </p:txBody>
        </p:sp>
      </p:grpSp>
      <p:grpSp>
        <p:nvGrpSpPr>
          <p:cNvPr id="308238" name="Group 14">
            <a:extLst>
              <a:ext uri="{FF2B5EF4-FFF2-40B4-BE49-F238E27FC236}">
                <a16:creationId xmlns:a16="http://schemas.microsoft.com/office/drawing/2014/main" id="{AD0F6482-DD79-5544-F95D-00B401F67FF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08239" name="AutoShape 15">
              <a:extLst>
                <a:ext uri="{FF2B5EF4-FFF2-40B4-BE49-F238E27FC236}">
                  <a16:creationId xmlns:a16="http://schemas.microsoft.com/office/drawing/2014/main" id="{3318A6CA-507C-9CEC-327E-0D83943963E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40" name="AutoShape 16">
              <a:extLst>
                <a:ext uri="{FF2B5EF4-FFF2-40B4-BE49-F238E27FC236}">
                  <a16:creationId xmlns:a16="http://schemas.microsoft.com/office/drawing/2014/main" id="{2B5E10EB-9AFC-7EA7-26E1-E39E71CC5A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08241" name="AutoShape 17">
              <a:extLst>
                <a:ext uri="{FF2B5EF4-FFF2-40B4-BE49-F238E27FC236}">
                  <a16:creationId xmlns:a16="http://schemas.microsoft.com/office/drawing/2014/main" id="{D17A7E03-8CDE-1A86-3888-841F5BDA45D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750" name="Oval 18">
              <a:extLst>
                <a:ext uri="{FF2B5EF4-FFF2-40B4-BE49-F238E27FC236}">
                  <a16:creationId xmlns:a16="http://schemas.microsoft.com/office/drawing/2014/main" id="{DF1C5031-AE1D-78CB-011F-D38A1F7CE7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9751" name="Oval 19">
              <a:extLst>
                <a:ext uri="{FF2B5EF4-FFF2-40B4-BE49-F238E27FC236}">
                  <a16:creationId xmlns:a16="http://schemas.microsoft.com/office/drawing/2014/main" id="{8CF06A54-E1F3-2D1F-12AC-49421272EC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8244" name="Oval 20">
              <a:extLst>
                <a:ext uri="{FF2B5EF4-FFF2-40B4-BE49-F238E27FC236}">
                  <a16:creationId xmlns:a16="http://schemas.microsoft.com/office/drawing/2014/main" id="{A81AD9E0-90AE-7702-6AC8-88CDA1E369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753" name="Oval 21">
              <a:extLst>
                <a:ext uri="{FF2B5EF4-FFF2-40B4-BE49-F238E27FC236}">
                  <a16:creationId xmlns:a16="http://schemas.microsoft.com/office/drawing/2014/main" id="{CA5F96B2-7D75-EC83-A2FF-44186FB278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08246" name="Oval 22">
              <a:extLst>
                <a:ext uri="{FF2B5EF4-FFF2-40B4-BE49-F238E27FC236}">
                  <a16:creationId xmlns:a16="http://schemas.microsoft.com/office/drawing/2014/main" id="{B25A14BF-9A6E-8299-C0F4-E8F1D8ED22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9755" name="Oval 23">
              <a:extLst>
                <a:ext uri="{FF2B5EF4-FFF2-40B4-BE49-F238E27FC236}">
                  <a16:creationId xmlns:a16="http://schemas.microsoft.com/office/drawing/2014/main" id="{4BA79809-D911-FB5D-E3DF-D95B907944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08248" name="Group 24">
            <a:extLst>
              <a:ext uri="{FF2B5EF4-FFF2-40B4-BE49-F238E27FC236}">
                <a16:creationId xmlns:a16="http://schemas.microsoft.com/office/drawing/2014/main" id="{2ADD0C0C-54F4-2D15-9167-F74B0A862D20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29741" name="AutoShape 25">
              <a:extLst>
                <a:ext uri="{FF2B5EF4-FFF2-40B4-BE49-F238E27FC236}">
                  <a16:creationId xmlns:a16="http://schemas.microsoft.com/office/drawing/2014/main" id="{45E0273A-E0D1-9497-FE49-470502C6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9742" name="Group 26">
              <a:extLst>
                <a:ext uri="{FF2B5EF4-FFF2-40B4-BE49-F238E27FC236}">
                  <a16:creationId xmlns:a16="http://schemas.microsoft.com/office/drawing/2014/main" id="{3C7A87C1-4598-9798-8C7F-1A00486C8B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9743" name="AutoShape 27">
                <a:extLst>
                  <a:ext uri="{FF2B5EF4-FFF2-40B4-BE49-F238E27FC236}">
                    <a16:creationId xmlns:a16="http://schemas.microsoft.com/office/drawing/2014/main" id="{407E961A-B3A6-E134-C337-C25764824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4" name="AutoShape 28">
                <a:extLst>
                  <a:ext uri="{FF2B5EF4-FFF2-40B4-BE49-F238E27FC236}">
                    <a16:creationId xmlns:a16="http://schemas.microsoft.com/office/drawing/2014/main" id="{42573BDC-EAD7-6482-8841-EB5323072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5" name="AutoShape 29">
                <a:extLst>
                  <a:ext uri="{FF2B5EF4-FFF2-40B4-BE49-F238E27FC236}">
                    <a16:creationId xmlns:a16="http://schemas.microsoft.com/office/drawing/2014/main" id="{D28757EB-FC36-FAEC-C9B6-75F3EB807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6" name="WordArt 30">
                <a:extLst>
                  <a:ext uri="{FF2B5EF4-FFF2-40B4-BE49-F238E27FC236}">
                    <a16:creationId xmlns:a16="http://schemas.microsoft.com/office/drawing/2014/main" id="{DC426E4D-F723-094E-4235-25E057290611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08255" name="Group 31">
            <a:extLst>
              <a:ext uri="{FF2B5EF4-FFF2-40B4-BE49-F238E27FC236}">
                <a16:creationId xmlns:a16="http://schemas.microsoft.com/office/drawing/2014/main" id="{EAB42481-EE63-49FB-42F1-D858F1ECDEB5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29735" name="AutoShape 32">
              <a:extLst>
                <a:ext uri="{FF2B5EF4-FFF2-40B4-BE49-F238E27FC236}">
                  <a16:creationId xmlns:a16="http://schemas.microsoft.com/office/drawing/2014/main" id="{EBC78FFC-D0F5-414E-1EDD-2BB7F6BC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9736" name="Group 33">
              <a:extLst>
                <a:ext uri="{FF2B5EF4-FFF2-40B4-BE49-F238E27FC236}">
                  <a16:creationId xmlns:a16="http://schemas.microsoft.com/office/drawing/2014/main" id="{722D4159-99AE-C423-AC9C-6D33D3BD77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9737" name="AutoShape 34">
                <a:extLst>
                  <a:ext uri="{FF2B5EF4-FFF2-40B4-BE49-F238E27FC236}">
                    <a16:creationId xmlns:a16="http://schemas.microsoft.com/office/drawing/2014/main" id="{033EDC6E-C050-9542-B38A-F807FDAC2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8" name="AutoShape 35">
                <a:extLst>
                  <a:ext uri="{FF2B5EF4-FFF2-40B4-BE49-F238E27FC236}">
                    <a16:creationId xmlns:a16="http://schemas.microsoft.com/office/drawing/2014/main" id="{E0808016-77C3-C61A-5802-2A1A06D89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9" name="AutoShape 36">
                <a:extLst>
                  <a:ext uri="{FF2B5EF4-FFF2-40B4-BE49-F238E27FC236}">
                    <a16:creationId xmlns:a16="http://schemas.microsoft.com/office/drawing/2014/main" id="{6EEE2D89-0ECD-BE97-1D60-CAA9B9D1E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40" name="WordArt 37">
                <a:extLst>
                  <a:ext uri="{FF2B5EF4-FFF2-40B4-BE49-F238E27FC236}">
                    <a16:creationId xmlns:a16="http://schemas.microsoft.com/office/drawing/2014/main" id="{2DC2FF29-B4FB-715F-60CE-96475AFCBB0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08262" name="Group 38">
            <a:extLst>
              <a:ext uri="{FF2B5EF4-FFF2-40B4-BE49-F238E27FC236}">
                <a16:creationId xmlns:a16="http://schemas.microsoft.com/office/drawing/2014/main" id="{D7E9E0E7-E938-EF0B-F784-E07784572199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29729" name="AutoShape 39">
              <a:extLst>
                <a:ext uri="{FF2B5EF4-FFF2-40B4-BE49-F238E27FC236}">
                  <a16:creationId xmlns:a16="http://schemas.microsoft.com/office/drawing/2014/main" id="{9ED93694-7AE8-EC2D-8F3F-3E967335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29730" name="Group 40">
              <a:extLst>
                <a:ext uri="{FF2B5EF4-FFF2-40B4-BE49-F238E27FC236}">
                  <a16:creationId xmlns:a16="http://schemas.microsoft.com/office/drawing/2014/main" id="{04B0F841-24AD-A054-6A91-C5BD8F11D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29731" name="AutoShape 41">
                <a:extLst>
                  <a:ext uri="{FF2B5EF4-FFF2-40B4-BE49-F238E27FC236}">
                    <a16:creationId xmlns:a16="http://schemas.microsoft.com/office/drawing/2014/main" id="{B5518DCD-D61B-0955-8E6E-0BF5AAA81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2" name="AutoShape 42">
                <a:extLst>
                  <a:ext uri="{FF2B5EF4-FFF2-40B4-BE49-F238E27FC236}">
                    <a16:creationId xmlns:a16="http://schemas.microsoft.com/office/drawing/2014/main" id="{C2992979-7098-9C67-7249-B1681E779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3" name="AutoShape 43">
                <a:extLst>
                  <a:ext uri="{FF2B5EF4-FFF2-40B4-BE49-F238E27FC236}">
                    <a16:creationId xmlns:a16="http://schemas.microsoft.com/office/drawing/2014/main" id="{397932E9-EE3C-9D03-6706-6191D0D98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9734" name="WordArt 44">
                <a:extLst>
                  <a:ext uri="{FF2B5EF4-FFF2-40B4-BE49-F238E27FC236}">
                    <a16:creationId xmlns:a16="http://schemas.microsoft.com/office/drawing/2014/main" id="{32670242-5711-D39D-F553-53E1067252D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08269" name="Rectangle 45">
            <a:extLst>
              <a:ext uri="{FF2B5EF4-FFF2-40B4-BE49-F238E27FC236}">
                <a16:creationId xmlns:a16="http://schemas.microsoft.com/office/drawing/2014/main" id="{0BEA954E-28B2-67F9-77D3-FE276DE36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3 hình chữ nhật, 6 hình tam giác</a:t>
            </a:r>
          </a:p>
        </p:txBody>
      </p:sp>
      <p:sp>
        <p:nvSpPr>
          <p:cNvPr id="308270" name="Rectangle 46">
            <a:extLst>
              <a:ext uri="{FF2B5EF4-FFF2-40B4-BE49-F238E27FC236}">
                <a16:creationId xmlns:a16="http://schemas.microsoft.com/office/drawing/2014/main" id="{385EDC32-EC57-9701-2865-B3D1CD86F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3 hình chữ nhật, 5 hình tam giác</a:t>
            </a:r>
          </a:p>
        </p:txBody>
      </p:sp>
      <p:sp>
        <p:nvSpPr>
          <p:cNvPr id="308271" name="Rectangle 47">
            <a:extLst>
              <a:ext uri="{FF2B5EF4-FFF2-40B4-BE49-F238E27FC236}">
                <a16:creationId xmlns:a16="http://schemas.microsoft.com/office/drawing/2014/main" id="{8E9C464F-281B-AD0A-67B6-21C4E565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495639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FF00"/>
                </a:solidFill>
              </a:rPr>
              <a:t> </a:t>
            </a:r>
            <a:r>
              <a:rPr lang="en-US" altLang="vi-VN" sz="2667" b="1">
                <a:solidFill>
                  <a:srgbClr val="FFFF00"/>
                </a:solidFill>
              </a:rPr>
              <a:t>3 hình chữ nhật, 4 hình tam giác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4DC05045-18A2-7DF9-4582-C8F0DEAA75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29713" name="Picture 38" descr="an30">
            <a:extLst>
              <a:ext uri="{FF2B5EF4-FFF2-40B4-BE49-F238E27FC236}">
                <a16:creationId xmlns:a16="http://schemas.microsoft.com/office/drawing/2014/main" id="{4730CE6C-22BA-FE23-64FE-BAD7CCA26C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50">
            <a:extLst>
              <a:ext uri="{FF2B5EF4-FFF2-40B4-BE49-F238E27FC236}">
                <a16:creationId xmlns:a16="http://schemas.microsoft.com/office/drawing/2014/main" id="{9858D067-F5B2-2FED-893E-A7EDD961A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1915584"/>
            <a:ext cx="4944533" cy="4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38" descr="an30">
            <a:extLst>
              <a:ext uri="{FF2B5EF4-FFF2-40B4-BE49-F238E27FC236}">
                <a16:creationId xmlns:a16="http://schemas.microsoft.com/office/drawing/2014/main" id="{72D0E766-CF8F-465A-4257-4621C58DA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77" name="Picture 53">
            <a:extLst>
              <a:ext uri="{FF2B5EF4-FFF2-40B4-BE49-F238E27FC236}">
                <a16:creationId xmlns:a16="http://schemas.microsoft.com/office/drawing/2014/main" id="{C47CF6CC-EEE1-1613-DB92-58B2CA8F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34" y="2709333"/>
            <a:ext cx="4847167" cy="26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78" name="Object 54">
            <a:extLst>
              <a:ext uri="{FF2B5EF4-FFF2-40B4-BE49-F238E27FC236}">
                <a16:creationId xmlns:a16="http://schemas.microsoft.com/office/drawing/2014/main" id="{CAE78004-4D51-09FC-7CF6-F5D699F3F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76411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308278" name="Object 54">
                        <a:extLst>
                          <a:ext uri="{FF2B5EF4-FFF2-40B4-BE49-F238E27FC236}">
                            <a16:creationId xmlns:a16="http://schemas.microsoft.com/office/drawing/2014/main" id="{CAE78004-4D51-09FC-7CF6-F5D699F3F7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76411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79" name="Oval 55" descr="Newsprint">
            <a:extLst>
              <a:ext uri="{FF2B5EF4-FFF2-40B4-BE49-F238E27FC236}">
                <a16:creationId xmlns:a16="http://schemas.microsoft.com/office/drawing/2014/main" id="{94E3FC1F-9674-D4C9-3B57-14F1A128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08280" name="Oval 56" descr="Newsprint">
            <a:extLst>
              <a:ext uri="{FF2B5EF4-FFF2-40B4-BE49-F238E27FC236}">
                <a16:creationId xmlns:a16="http://schemas.microsoft.com/office/drawing/2014/main" id="{3F7AA475-659F-E310-D467-8F35F605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08281" name="Oval 57" descr="Newsprint">
            <a:extLst>
              <a:ext uri="{FF2B5EF4-FFF2-40B4-BE49-F238E27FC236}">
                <a16:creationId xmlns:a16="http://schemas.microsoft.com/office/drawing/2014/main" id="{9673DF2F-AC44-CA68-545B-E788BAA4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08282" name="Oval 58" descr="Newsprint">
            <a:extLst>
              <a:ext uri="{FF2B5EF4-FFF2-40B4-BE49-F238E27FC236}">
                <a16:creationId xmlns:a16="http://schemas.microsoft.com/office/drawing/2014/main" id="{17B799D0-33A6-C00A-CD54-EFB68326B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08283" name="Oval 59" descr="Newsprint">
            <a:extLst>
              <a:ext uri="{FF2B5EF4-FFF2-40B4-BE49-F238E27FC236}">
                <a16:creationId xmlns:a16="http://schemas.microsoft.com/office/drawing/2014/main" id="{BCCC48FA-8710-D6B9-1ED0-96059ADF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08284" name="Oval 60" descr="Newsprint">
            <a:extLst>
              <a:ext uri="{FF2B5EF4-FFF2-40B4-BE49-F238E27FC236}">
                <a16:creationId xmlns:a16="http://schemas.microsoft.com/office/drawing/2014/main" id="{536A171C-A40A-9B36-E7F4-E87E160A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08285" name="Oval 61" descr="Newsprint">
            <a:extLst>
              <a:ext uri="{FF2B5EF4-FFF2-40B4-BE49-F238E27FC236}">
                <a16:creationId xmlns:a16="http://schemas.microsoft.com/office/drawing/2014/main" id="{9A7BB600-3384-F7C8-4C8F-CDDB6895C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08286" name="Oval 62" descr="Newsprint">
            <a:extLst>
              <a:ext uri="{FF2B5EF4-FFF2-40B4-BE49-F238E27FC236}">
                <a16:creationId xmlns:a16="http://schemas.microsoft.com/office/drawing/2014/main" id="{912EF689-7155-2AAA-538D-F03A035C4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08287" name="Oval 63" descr="Newsprint">
            <a:extLst>
              <a:ext uri="{FF2B5EF4-FFF2-40B4-BE49-F238E27FC236}">
                <a16:creationId xmlns:a16="http://schemas.microsoft.com/office/drawing/2014/main" id="{2BE628DB-D95E-16A4-F72E-CA40AEAA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08288" name="Oval 64" descr="Newsprint">
            <a:extLst>
              <a:ext uri="{FF2B5EF4-FFF2-40B4-BE49-F238E27FC236}">
                <a16:creationId xmlns:a16="http://schemas.microsoft.com/office/drawing/2014/main" id="{12DD1CE1-4D93-13AB-192C-5F7E32BC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145117"/>
            <a:ext cx="9144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08289" name="Oval 65" descr="Newsprint">
            <a:extLst>
              <a:ext uri="{FF2B5EF4-FFF2-40B4-BE49-F238E27FC236}">
                <a16:creationId xmlns:a16="http://schemas.microsoft.com/office/drawing/2014/main" id="{98321B4A-6EFD-32B1-9A9B-2A3D4794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145117"/>
            <a:ext cx="2336800" cy="685800"/>
          </a:xfrm>
          <a:prstGeom prst="ellipse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8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8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308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0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animBg="1"/>
      <p:bldP spid="308227" grpId="0" animBg="1"/>
      <p:bldP spid="308230" grpId="0" animBg="1"/>
      <p:bldP spid="308269" grpId="0"/>
      <p:bldP spid="308270" grpId="0" build="allAtOnce"/>
      <p:bldP spid="308279" grpId="0" animBg="1"/>
      <p:bldP spid="308279" grpId="1" animBg="1"/>
      <p:bldP spid="308280" grpId="0" animBg="1"/>
      <p:bldP spid="308280" grpId="1" animBg="1"/>
      <p:bldP spid="308281" grpId="0" animBg="1"/>
      <p:bldP spid="308281" grpId="1" animBg="1"/>
      <p:bldP spid="308282" grpId="0" animBg="1"/>
      <p:bldP spid="308282" grpId="1" animBg="1"/>
      <p:bldP spid="308283" grpId="0" animBg="1"/>
      <p:bldP spid="308283" grpId="1" animBg="1"/>
      <p:bldP spid="308284" grpId="0" animBg="1"/>
      <p:bldP spid="308284" grpId="1" animBg="1"/>
      <p:bldP spid="308285" grpId="0" animBg="1"/>
      <p:bldP spid="308285" grpId="1" animBg="1"/>
      <p:bldP spid="308286" grpId="0" animBg="1"/>
      <p:bldP spid="308286" grpId="1" animBg="1"/>
      <p:bldP spid="308287" grpId="0" animBg="1"/>
      <p:bldP spid="308287" grpId="1" animBg="1"/>
      <p:bldP spid="308288" grpId="0" animBg="1"/>
      <p:bldP spid="308288" grpId="1" animBg="1"/>
      <p:bldP spid="30828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9CA54622-3590-39DC-5BAA-8C33A4A53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4EB7FC63-C331-CB6B-44B8-12CA1B6B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2535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1748" name="Picture 36" descr="Picture16">
            <a:extLst>
              <a:ext uri="{FF2B5EF4-FFF2-40B4-BE49-F238E27FC236}">
                <a16:creationId xmlns:a16="http://schemas.microsoft.com/office/drawing/2014/main" id="{9A2239F8-4995-998B-01E2-6EF99A121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38C36AC-3B49-6D2B-36AD-FA2F7A88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0278" name="Rectangle 6">
            <a:extLst>
              <a:ext uri="{FF2B5EF4-FFF2-40B4-BE49-F238E27FC236}">
                <a16:creationId xmlns:a16="http://schemas.microsoft.com/office/drawing/2014/main" id="{C9654D17-C7C9-877E-9218-307AC964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0279" name="AutoShape 7">
            <a:extLst>
              <a:ext uri="{FF2B5EF4-FFF2-40B4-BE49-F238E27FC236}">
                <a16:creationId xmlns:a16="http://schemas.microsoft.com/office/drawing/2014/main" id="{9717C8E0-E3B2-4B69-A50F-9100931726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29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0280" name="Group 8">
            <a:extLst>
              <a:ext uri="{FF2B5EF4-FFF2-40B4-BE49-F238E27FC236}">
                <a16:creationId xmlns:a16="http://schemas.microsoft.com/office/drawing/2014/main" id="{46E1B046-9D4A-607E-9086-8AE4B674F121}"/>
              </a:ext>
            </a:extLst>
          </p:cNvPr>
          <p:cNvGrpSpPr>
            <a:grpSpLocks/>
          </p:cNvGrpSpPr>
          <p:nvPr/>
        </p:nvGrpSpPr>
        <p:grpSpPr bwMode="auto">
          <a:xfrm>
            <a:off x="624417" y="2349500"/>
            <a:ext cx="6815667" cy="1312333"/>
            <a:chOff x="384" y="1344"/>
            <a:chExt cx="3072" cy="381"/>
          </a:xfrm>
        </p:grpSpPr>
        <p:sp>
          <p:nvSpPr>
            <p:cNvPr id="31819" name="AutoShape 9">
              <a:extLst>
                <a:ext uri="{FF2B5EF4-FFF2-40B4-BE49-F238E27FC236}">
                  <a16:creationId xmlns:a16="http://schemas.microsoft.com/office/drawing/2014/main" id="{462706E8-BBBF-DE29-254F-E3B8FA7B57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0282" name="AutoShape 10">
              <a:extLst>
                <a:ext uri="{FF2B5EF4-FFF2-40B4-BE49-F238E27FC236}">
                  <a16:creationId xmlns:a16="http://schemas.microsoft.com/office/drawing/2014/main" id="{8D75AEAF-FBEC-A89F-AE9A-94F7B73ED1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3" name="Freeform 11">
              <a:extLst>
                <a:ext uri="{FF2B5EF4-FFF2-40B4-BE49-F238E27FC236}">
                  <a16:creationId xmlns:a16="http://schemas.microsoft.com/office/drawing/2014/main" id="{E55C5AA5-3B1F-8B8B-8DE5-3079955B99BB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4" name="Text Box 12">
              <a:extLst>
                <a:ext uri="{FF2B5EF4-FFF2-40B4-BE49-F238E27FC236}">
                  <a16:creationId xmlns:a16="http://schemas.microsoft.com/office/drawing/2014/main" id="{519BCE9D-916B-4DFD-37EE-9BCE451EEBE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00" y="1373"/>
              <a:ext cx="83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1823" name="Text Box 13">
              <a:extLst>
                <a:ext uri="{FF2B5EF4-FFF2-40B4-BE49-F238E27FC236}">
                  <a16:creationId xmlns:a16="http://schemas.microsoft.com/office/drawing/2014/main" id="{3E4587AE-21B2-76F5-EECE-4E4F1876BE5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3" y="1379"/>
              <a:ext cx="22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Hình vẽ bên có bao nhiêu hình vuông:</a:t>
              </a:r>
            </a:p>
          </p:txBody>
        </p:sp>
      </p:grpSp>
      <p:grpSp>
        <p:nvGrpSpPr>
          <p:cNvPr id="310286" name="Group 14">
            <a:extLst>
              <a:ext uri="{FF2B5EF4-FFF2-40B4-BE49-F238E27FC236}">
                <a16:creationId xmlns:a16="http://schemas.microsoft.com/office/drawing/2014/main" id="{9C230886-B3F3-9F16-2199-C2BC2805810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10287" name="AutoShape 15">
              <a:extLst>
                <a:ext uri="{FF2B5EF4-FFF2-40B4-BE49-F238E27FC236}">
                  <a16:creationId xmlns:a16="http://schemas.microsoft.com/office/drawing/2014/main" id="{BA9EE776-1EEA-09D6-85B9-B4925B7B4A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8" name="AutoShape 16">
              <a:extLst>
                <a:ext uri="{FF2B5EF4-FFF2-40B4-BE49-F238E27FC236}">
                  <a16:creationId xmlns:a16="http://schemas.microsoft.com/office/drawing/2014/main" id="{67AD3AD5-D378-5BD4-08D8-49B36F8AC5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0289" name="AutoShape 17">
              <a:extLst>
                <a:ext uri="{FF2B5EF4-FFF2-40B4-BE49-F238E27FC236}">
                  <a16:creationId xmlns:a16="http://schemas.microsoft.com/office/drawing/2014/main" id="{24C61F38-ECFD-A7A9-B3F4-FF26CEAEBE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813" name="Oval 18">
              <a:extLst>
                <a:ext uri="{FF2B5EF4-FFF2-40B4-BE49-F238E27FC236}">
                  <a16:creationId xmlns:a16="http://schemas.microsoft.com/office/drawing/2014/main" id="{0D46B8B0-02C0-50ED-9F47-B53CEA2A04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814" name="Oval 19">
              <a:extLst>
                <a:ext uri="{FF2B5EF4-FFF2-40B4-BE49-F238E27FC236}">
                  <a16:creationId xmlns:a16="http://schemas.microsoft.com/office/drawing/2014/main" id="{7E7B08ED-47C5-3788-1D7B-B64EF6CB70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0292" name="Oval 20">
              <a:extLst>
                <a:ext uri="{FF2B5EF4-FFF2-40B4-BE49-F238E27FC236}">
                  <a16:creationId xmlns:a16="http://schemas.microsoft.com/office/drawing/2014/main" id="{F0D50442-D1D0-D77A-45D7-A392C9F423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816" name="Oval 21">
              <a:extLst>
                <a:ext uri="{FF2B5EF4-FFF2-40B4-BE49-F238E27FC236}">
                  <a16:creationId xmlns:a16="http://schemas.microsoft.com/office/drawing/2014/main" id="{519C7597-5355-8CDF-334B-2DCDF3E187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0294" name="Oval 22">
              <a:extLst>
                <a:ext uri="{FF2B5EF4-FFF2-40B4-BE49-F238E27FC236}">
                  <a16:creationId xmlns:a16="http://schemas.microsoft.com/office/drawing/2014/main" id="{908EE114-C37F-F442-F137-93AAFBFF17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818" name="Oval 23">
              <a:extLst>
                <a:ext uri="{FF2B5EF4-FFF2-40B4-BE49-F238E27FC236}">
                  <a16:creationId xmlns:a16="http://schemas.microsoft.com/office/drawing/2014/main" id="{926D125A-1E53-4730-49CC-BC7B5E5B75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0296" name="Group 24">
            <a:extLst>
              <a:ext uri="{FF2B5EF4-FFF2-40B4-BE49-F238E27FC236}">
                <a16:creationId xmlns:a16="http://schemas.microsoft.com/office/drawing/2014/main" id="{14284A4E-5A5C-9CFF-E29A-7DDA614E5724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31804" name="AutoShape 25">
              <a:extLst>
                <a:ext uri="{FF2B5EF4-FFF2-40B4-BE49-F238E27FC236}">
                  <a16:creationId xmlns:a16="http://schemas.microsoft.com/office/drawing/2014/main" id="{8FDFE3B9-4F38-B647-50DF-BE02DF0D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805" name="Group 26">
              <a:extLst>
                <a:ext uri="{FF2B5EF4-FFF2-40B4-BE49-F238E27FC236}">
                  <a16:creationId xmlns:a16="http://schemas.microsoft.com/office/drawing/2014/main" id="{FB467F35-66AD-8CAA-33AA-1013A4B34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1806" name="AutoShape 27">
                <a:extLst>
                  <a:ext uri="{FF2B5EF4-FFF2-40B4-BE49-F238E27FC236}">
                    <a16:creationId xmlns:a16="http://schemas.microsoft.com/office/drawing/2014/main" id="{55E99F14-D903-0055-82FE-BC045F677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7" name="AutoShape 28">
                <a:extLst>
                  <a:ext uri="{FF2B5EF4-FFF2-40B4-BE49-F238E27FC236}">
                    <a16:creationId xmlns:a16="http://schemas.microsoft.com/office/drawing/2014/main" id="{5F421536-B714-C405-53C5-FD793CF33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8" name="AutoShape 29">
                <a:extLst>
                  <a:ext uri="{FF2B5EF4-FFF2-40B4-BE49-F238E27FC236}">
                    <a16:creationId xmlns:a16="http://schemas.microsoft.com/office/drawing/2014/main" id="{5BF23659-E665-3C06-7CC4-6937F4917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9" name="WordArt 30">
                <a:extLst>
                  <a:ext uri="{FF2B5EF4-FFF2-40B4-BE49-F238E27FC236}">
                    <a16:creationId xmlns:a16="http://schemas.microsoft.com/office/drawing/2014/main" id="{06F3E610-A033-B7B9-069F-EE91CBCF1EA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0303" name="Group 31">
            <a:extLst>
              <a:ext uri="{FF2B5EF4-FFF2-40B4-BE49-F238E27FC236}">
                <a16:creationId xmlns:a16="http://schemas.microsoft.com/office/drawing/2014/main" id="{6A95C88F-B243-8196-55B7-6F7D6A0410F7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31798" name="AutoShape 32">
              <a:extLst>
                <a:ext uri="{FF2B5EF4-FFF2-40B4-BE49-F238E27FC236}">
                  <a16:creationId xmlns:a16="http://schemas.microsoft.com/office/drawing/2014/main" id="{17D5E1ED-B00B-F1EF-ED05-941AFD8B3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799" name="Group 33">
              <a:extLst>
                <a:ext uri="{FF2B5EF4-FFF2-40B4-BE49-F238E27FC236}">
                  <a16:creationId xmlns:a16="http://schemas.microsoft.com/office/drawing/2014/main" id="{9188FAC4-6082-29B9-B4C4-95CD186D5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1800" name="AutoShape 34">
                <a:extLst>
                  <a:ext uri="{FF2B5EF4-FFF2-40B4-BE49-F238E27FC236}">
                    <a16:creationId xmlns:a16="http://schemas.microsoft.com/office/drawing/2014/main" id="{1BC66F2D-711A-F844-AB97-5C85068A6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1" name="AutoShape 35">
                <a:extLst>
                  <a:ext uri="{FF2B5EF4-FFF2-40B4-BE49-F238E27FC236}">
                    <a16:creationId xmlns:a16="http://schemas.microsoft.com/office/drawing/2014/main" id="{4106359D-5813-DC6D-C775-814D12591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2" name="AutoShape 36">
                <a:extLst>
                  <a:ext uri="{FF2B5EF4-FFF2-40B4-BE49-F238E27FC236}">
                    <a16:creationId xmlns:a16="http://schemas.microsoft.com/office/drawing/2014/main" id="{74516C68-C9FB-92B9-7E8E-E2DD7076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803" name="WordArt 37">
                <a:extLst>
                  <a:ext uri="{FF2B5EF4-FFF2-40B4-BE49-F238E27FC236}">
                    <a16:creationId xmlns:a16="http://schemas.microsoft.com/office/drawing/2014/main" id="{8EC2F3C2-1950-74DD-3DB0-929417C5696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0310" name="Group 38">
            <a:extLst>
              <a:ext uri="{FF2B5EF4-FFF2-40B4-BE49-F238E27FC236}">
                <a16:creationId xmlns:a16="http://schemas.microsoft.com/office/drawing/2014/main" id="{DD0D3703-5A7E-B201-5C93-D0413AA9921B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31792" name="AutoShape 39">
              <a:extLst>
                <a:ext uri="{FF2B5EF4-FFF2-40B4-BE49-F238E27FC236}">
                  <a16:creationId xmlns:a16="http://schemas.microsoft.com/office/drawing/2014/main" id="{36434EC8-33A5-C9C3-2E22-A65B487BE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1793" name="Group 40">
              <a:extLst>
                <a:ext uri="{FF2B5EF4-FFF2-40B4-BE49-F238E27FC236}">
                  <a16:creationId xmlns:a16="http://schemas.microsoft.com/office/drawing/2014/main" id="{55F38332-90B4-01CA-EE16-BAC25CC88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1794" name="AutoShape 41">
                <a:extLst>
                  <a:ext uri="{FF2B5EF4-FFF2-40B4-BE49-F238E27FC236}">
                    <a16:creationId xmlns:a16="http://schemas.microsoft.com/office/drawing/2014/main" id="{551A18D0-E39F-BBE5-BD49-65BFD91B8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5" name="AutoShape 42">
                <a:extLst>
                  <a:ext uri="{FF2B5EF4-FFF2-40B4-BE49-F238E27FC236}">
                    <a16:creationId xmlns:a16="http://schemas.microsoft.com/office/drawing/2014/main" id="{8306359D-2063-AABB-3A51-77D40AC3D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6" name="AutoShape 43">
                <a:extLst>
                  <a:ext uri="{FF2B5EF4-FFF2-40B4-BE49-F238E27FC236}">
                    <a16:creationId xmlns:a16="http://schemas.microsoft.com/office/drawing/2014/main" id="{4791124B-84BC-09AB-7CBB-7C5C3AC5C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797" name="WordArt 44">
                <a:extLst>
                  <a:ext uri="{FF2B5EF4-FFF2-40B4-BE49-F238E27FC236}">
                    <a16:creationId xmlns:a16="http://schemas.microsoft.com/office/drawing/2014/main" id="{B36555B0-910B-3798-6BE8-0E594B123CB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0317" name="Rectangle 45">
            <a:extLst>
              <a:ext uri="{FF2B5EF4-FFF2-40B4-BE49-F238E27FC236}">
                <a16:creationId xmlns:a16="http://schemas.microsoft.com/office/drawing/2014/main" id="{7467117C-82CD-7ECD-8BEC-9A391AC4A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8 hình vuông</a:t>
            </a:r>
          </a:p>
        </p:txBody>
      </p:sp>
      <p:sp>
        <p:nvSpPr>
          <p:cNvPr id="310318" name="Rectangle 46">
            <a:extLst>
              <a:ext uri="{FF2B5EF4-FFF2-40B4-BE49-F238E27FC236}">
                <a16:creationId xmlns:a16="http://schemas.microsoft.com/office/drawing/2014/main" id="{AC56636C-6D7F-9A35-795B-0E85C348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9 hình vuông</a:t>
            </a:r>
          </a:p>
        </p:txBody>
      </p:sp>
      <p:sp>
        <p:nvSpPr>
          <p:cNvPr id="310319" name="Rectangle 47">
            <a:extLst>
              <a:ext uri="{FF2B5EF4-FFF2-40B4-BE49-F238E27FC236}">
                <a16:creationId xmlns:a16="http://schemas.microsoft.com/office/drawing/2014/main" id="{6C2C8EEB-6115-E138-74B0-26BC9830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494580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FF00"/>
                </a:solidFill>
              </a:rPr>
              <a:t> </a:t>
            </a:r>
            <a:r>
              <a:rPr lang="en-US" altLang="vi-VN" sz="2667" b="1">
                <a:solidFill>
                  <a:srgbClr val="FFFF00"/>
                </a:solidFill>
              </a:rPr>
              <a:t>7 hình vuông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88E8B9D8-F888-FCCD-FC35-46DCAD51D5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31761" name="Picture 38" descr="an30">
            <a:extLst>
              <a:ext uri="{FF2B5EF4-FFF2-40B4-BE49-F238E27FC236}">
                <a16:creationId xmlns:a16="http://schemas.microsoft.com/office/drawing/2014/main" id="{E1DF254D-5BC9-47AE-B20B-2BDD38921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8" descr="an30">
            <a:extLst>
              <a:ext uri="{FF2B5EF4-FFF2-40B4-BE49-F238E27FC236}">
                <a16:creationId xmlns:a16="http://schemas.microsoft.com/office/drawing/2014/main" id="{D150B6B6-0FEB-A4CB-AFED-C09DB1C2C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337" name="Object 65">
            <a:extLst>
              <a:ext uri="{FF2B5EF4-FFF2-40B4-BE49-F238E27FC236}">
                <a16:creationId xmlns:a16="http://schemas.microsoft.com/office/drawing/2014/main" id="{061937BE-D762-46A4-D7DB-8ADBACFB2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51884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310337" name="Object 65">
                        <a:extLst>
                          <a:ext uri="{FF2B5EF4-FFF2-40B4-BE49-F238E27FC236}">
                            <a16:creationId xmlns:a16="http://schemas.microsoft.com/office/drawing/2014/main" id="{061937BE-D762-46A4-D7DB-8ADBACFB2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51884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338" name="Oval 66" descr="Newsprint">
            <a:extLst>
              <a:ext uri="{FF2B5EF4-FFF2-40B4-BE49-F238E27FC236}">
                <a16:creationId xmlns:a16="http://schemas.microsoft.com/office/drawing/2014/main" id="{BD67290A-115D-8794-C93E-D629FD1D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0339" name="Oval 67" descr="Newsprint">
            <a:extLst>
              <a:ext uri="{FF2B5EF4-FFF2-40B4-BE49-F238E27FC236}">
                <a16:creationId xmlns:a16="http://schemas.microsoft.com/office/drawing/2014/main" id="{E43F58D7-5A7B-E07E-F083-D03F5F716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0340" name="Oval 68" descr="Newsprint">
            <a:extLst>
              <a:ext uri="{FF2B5EF4-FFF2-40B4-BE49-F238E27FC236}">
                <a16:creationId xmlns:a16="http://schemas.microsoft.com/office/drawing/2014/main" id="{4912EFF4-9C7A-75E6-C86A-424DD457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0341" name="Oval 69" descr="Newsprint">
            <a:extLst>
              <a:ext uri="{FF2B5EF4-FFF2-40B4-BE49-F238E27FC236}">
                <a16:creationId xmlns:a16="http://schemas.microsoft.com/office/drawing/2014/main" id="{AB698552-5445-CD54-4899-3F9B44330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0342" name="Oval 70" descr="Newsprint">
            <a:extLst>
              <a:ext uri="{FF2B5EF4-FFF2-40B4-BE49-F238E27FC236}">
                <a16:creationId xmlns:a16="http://schemas.microsoft.com/office/drawing/2014/main" id="{ACF1D05C-878C-C0E9-AD8E-B2CAA8B02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0343" name="Oval 71" descr="Newsprint">
            <a:extLst>
              <a:ext uri="{FF2B5EF4-FFF2-40B4-BE49-F238E27FC236}">
                <a16:creationId xmlns:a16="http://schemas.microsoft.com/office/drawing/2014/main" id="{A5670E70-AA25-45EE-263F-403B85F6F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0344" name="Oval 72" descr="Newsprint">
            <a:extLst>
              <a:ext uri="{FF2B5EF4-FFF2-40B4-BE49-F238E27FC236}">
                <a16:creationId xmlns:a16="http://schemas.microsoft.com/office/drawing/2014/main" id="{EF76DD1A-D1F0-84AD-C0C6-193A60C9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0345" name="Oval 73" descr="Newsprint">
            <a:extLst>
              <a:ext uri="{FF2B5EF4-FFF2-40B4-BE49-F238E27FC236}">
                <a16:creationId xmlns:a16="http://schemas.microsoft.com/office/drawing/2014/main" id="{C5130AA4-1989-46E9-DCEE-7263112B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0346" name="Oval 74" descr="Newsprint">
            <a:extLst>
              <a:ext uri="{FF2B5EF4-FFF2-40B4-BE49-F238E27FC236}">
                <a16:creationId xmlns:a16="http://schemas.microsoft.com/office/drawing/2014/main" id="{7D33AE83-7D7F-FDEF-EA91-561AD117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0347" name="Oval 75" descr="Newsprint">
            <a:extLst>
              <a:ext uri="{FF2B5EF4-FFF2-40B4-BE49-F238E27FC236}">
                <a16:creationId xmlns:a16="http://schemas.microsoft.com/office/drawing/2014/main" id="{E26207DC-A577-1BA5-2A5C-E4900003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632884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0348" name="Oval 76" descr="Newsprint">
            <a:extLst>
              <a:ext uri="{FF2B5EF4-FFF2-40B4-BE49-F238E27FC236}">
                <a16:creationId xmlns:a16="http://schemas.microsoft.com/office/drawing/2014/main" id="{82EBE578-3717-2469-8126-F0800C2B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632884"/>
            <a:ext cx="2336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  <p:pic>
        <p:nvPicPr>
          <p:cNvPr id="31775" name="Picture 81">
            <a:extLst>
              <a:ext uri="{FF2B5EF4-FFF2-40B4-BE49-F238E27FC236}">
                <a16:creationId xmlns:a16="http://schemas.microsoft.com/office/drawing/2014/main" id="{DE2B357B-75D4-1CF6-8C63-400AC7D5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1773768"/>
            <a:ext cx="4127500" cy="45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354" name="Group 82">
            <a:extLst>
              <a:ext uri="{FF2B5EF4-FFF2-40B4-BE49-F238E27FC236}">
                <a16:creationId xmlns:a16="http://schemas.microsoft.com/office/drawing/2014/main" id="{2F1F624B-2B3E-F7C2-0D5E-668B7103E8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23200" y="2468034"/>
            <a:ext cx="4021667" cy="3627967"/>
            <a:chOff x="3696" y="1752"/>
            <a:chExt cx="1727" cy="1732"/>
          </a:xfrm>
        </p:grpSpPr>
        <p:grpSp>
          <p:nvGrpSpPr>
            <p:cNvPr id="31778" name="Group 83">
              <a:extLst>
                <a:ext uri="{FF2B5EF4-FFF2-40B4-BE49-F238E27FC236}">
                  <a16:creationId xmlns:a16="http://schemas.microsoft.com/office/drawing/2014/main" id="{CAE0C84A-2CD4-B40D-08F1-CFEA7C1835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96" y="1752"/>
              <a:ext cx="1727" cy="1727"/>
              <a:chOff x="7858" y="12564"/>
              <a:chExt cx="1680" cy="1677"/>
            </a:xfrm>
          </p:grpSpPr>
          <p:sp>
            <p:nvSpPr>
              <p:cNvPr id="31788" name="Rectangle 84">
                <a:extLst>
                  <a:ext uri="{FF2B5EF4-FFF2-40B4-BE49-F238E27FC236}">
                    <a16:creationId xmlns:a16="http://schemas.microsoft.com/office/drawing/2014/main" id="{33EC65D6-45AD-668A-23D0-C7CF149CA6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9" name="Rectangle 85">
                <a:extLst>
                  <a:ext uri="{FF2B5EF4-FFF2-40B4-BE49-F238E27FC236}">
                    <a16:creationId xmlns:a16="http://schemas.microsoft.com/office/drawing/2014/main" id="{6883071E-499C-27F3-64BA-CB5F1E36E0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90" name="Rectangle 86">
                <a:extLst>
                  <a:ext uri="{FF2B5EF4-FFF2-40B4-BE49-F238E27FC236}">
                    <a16:creationId xmlns:a16="http://schemas.microsoft.com/office/drawing/2014/main" id="{5956C01C-FB73-0578-6BA6-B6C81F94ABB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91" name="Rectangle 87">
                <a:extLst>
                  <a:ext uri="{FF2B5EF4-FFF2-40B4-BE49-F238E27FC236}">
                    <a16:creationId xmlns:a16="http://schemas.microsoft.com/office/drawing/2014/main" id="{A6FA2F42-2FEA-7A38-B837-CFDD74900C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</p:grpSp>
        <p:grpSp>
          <p:nvGrpSpPr>
            <p:cNvPr id="31779" name="Group 88">
              <a:extLst>
                <a:ext uri="{FF2B5EF4-FFF2-40B4-BE49-F238E27FC236}">
                  <a16:creationId xmlns:a16="http://schemas.microsoft.com/office/drawing/2014/main" id="{452984FD-4EAF-9177-1EC4-93892CA50B3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00" y="2616"/>
              <a:ext cx="864" cy="863"/>
              <a:chOff x="7858" y="12564"/>
              <a:chExt cx="1680" cy="1677"/>
            </a:xfrm>
          </p:grpSpPr>
          <p:sp>
            <p:nvSpPr>
              <p:cNvPr id="31784" name="Rectangle 89">
                <a:extLst>
                  <a:ext uri="{FF2B5EF4-FFF2-40B4-BE49-F238E27FC236}">
                    <a16:creationId xmlns:a16="http://schemas.microsoft.com/office/drawing/2014/main" id="{36AC5B99-EC68-9F34-0D80-9868400838A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5" name="Rectangle 90">
                <a:extLst>
                  <a:ext uri="{FF2B5EF4-FFF2-40B4-BE49-F238E27FC236}">
                    <a16:creationId xmlns:a16="http://schemas.microsoft.com/office/drawing/2014/main" id="{B1B315B5-2FDF-17F7-A290-30E45EEFCE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2564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6" name="Rectangle 91">
                <a:extLst>
                  <a:ext uri="{FF2B5EF4-FFF2-40B4-BE49-F238E27FC236}">
                    <a16:creationId xmlns:a16="http://schemas.microsoft.com/office/drawing/2014/main" id="{D14430D5-3F9C-86FE-E4B5-F06D468BFD3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  <p:sp>
            <p:nvSpPr>
              <p:cNvPr id="31787" name="Rectangle 92">
                <a:extLst>
                  <a:ext uri="{FF2B5EF4-FFF2-40B4-BE49-F238E27FC236}">
                    <a16:creationId xmlns:a16="http://schemas.microsoft.com/office/drawing/2014/main" id="{D5FA1A2D-AC85-05C3-BF23-253A94F6E6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8" y="13401"/>
                <a:ext cx="840" cy="8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 sz="2400"/>
              </a:p>
            </p:txBody>
          </p:sp>
        </p:grpSp>
        <p:sp>
          <p:nvSpPr>
            <p:cNvPr id="31780" name="Line 93">
              <a:extLst>
                <a:ext uri="{FF2B5EF4-FFF2-40B4-BE49-F238E27FC236}">
                  <a16:creationId xmlns:a16="http://schemas.microsoft.com/office/drawing/2014/main" id="{ADC20E37-5C13-1582-4F30-00FCB612841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96" y="1752"/>
              <a:ext cx="0" cy="1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31781" name="Line 94">
              <a:extLst>
                <a:ext uri="{FF2B5EF4-FFF2-40B4-BE49-F238E27FC236}">
                  <a16:creationId xmlns:a16="http://schemas.microsoft.com/office/drawing/2014/main" id="{0B74061A-AD52-647E-A446-0B7A5951C7D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420" y="1752"/>
              <a:ext cx="0" cy="1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31782" name="Line 95">
              <a:extLst>
                <a:ext uri="{FF2B5EF4-FFF2-40B4-BE49-F238E27FC236}">
                  <a16:creationId xmlns:a16="http://schemas.microsoft.com/office/drawing/2014/main" id="{E778AC36-BE1C-6C6B-46F4-9EAAC79F93A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58" y="1761"/>
              <a:ext cx="0" cy="17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31783" name="Rectangle 96">
              <a:extLst>
                <a:ext uri="{FF2B5EF4-FFF2-40B4-BE49-F238E27FC236}">
                  <a16:creationId xmlns:a16="http://schemas.microsoft.com/office/drawing/2014/main" id="{610873E6-AAB2-4BF7-6920-08D6A353B3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96" y="1752"/>
              <a:ext cx="1724" cy="17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C425FC-D8B4-9D9E-793D-5AFA2BCDB04A}"/>
              </a:ext>
            </a:extLst>
          </p:cNvPr>
          <p:cNvCxnSpPr>
            <a:stCxn id="31783" idx="0"/>
          </p:cNvCxnSpPr>
          <p:nvPr/>
        </p:nvCxnSpPr>
        <p:spPr>
          <a:xfrm>
            <a:off x="9829801" y="2468034"/>
            <a:ext cx="14817" cy="3680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1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10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0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0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8" dur="1000" fill="hold"/>
                                        <p:tgtEl>
                                          <p:spTgt spid="310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1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10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10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310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10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310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10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10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10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310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10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310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10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4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310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10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310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310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310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10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310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310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nimBg="1"/>
      <p:bldP spid="310275" grpId="0" animBg="1"/>
      <p:bldP spid="310278" grpId="0" animBg="1"/>
      <p:bldP spid="310317" grpId="0"/>
      <p:bldP spid="310318" grpId="0" build="allAtOnce"/>
      <p:bldP spid="310338" grpId="0" animBg="1"/>
      <p:bldP spid="310338" grpId="1" animBg="1"/>
      <p:bldP spid="310339" grpId="0" animBg="1"/>
      <p:bldP spid="310339" grpId="1" animBg="1"/>
      <p:bldP spid="310340" grpId="0" animBg="1"/>
      <p:bldP spid="310340" grpId="1" animBg="1"/>
      <p:bldP spid="310341" grpId="0" animBg="1"/>
      <p:bldP spid="310341" grpId="1" animBg="1"/>
      <p:bldP spid="310342" grpId="0" animBg="1"/>
      <p:bldP spid="310342" grpId="1" animBg="1"/>
      <p:bldP spid="310343" grpId="0" animBg="1"/>
      <p:bldP spid="310343" grpId="1" animBg="1"/>
      <p:bldP spid="310344" grpId="0" animBg="1"/>
      <p:bldP spid="310344" grpId="1" animBg="1"/>
      <p:bldP spid="310345" grpId="0" animBg="1"/>
      <p:bldP spid="310345" grpId="1" animBg="1"/>
      <p:bldP spid="310346" grpId="0" animBg="1"/>
      <p:bldP spid="310346" grpId="1" animBg="1"/>
      <p:bldP spid="310347" grpId="0" animBg="1"/>
      <p:bldP spid="310347" grpId="1" animBg="1"/>
      <p:bldP spid="3103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B65B31C5-E054-2BC7-006E-63CE3E21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E61F3C27-3098-9CD5-EA9F-1341F3750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2772" name="Picture 36" descr="Picture16">
            <a:extLst>
              <a:ext uri="{FF2B5EF4-FFF2-40B4-BE49-F238E27FC236}">
                <a16:creationId xmlns:a16="http://schemas.microsoft.com/office/drawing/2014/main" id="{A8014AAE-F826-799B-AAEC-11CF23791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8" descr="an30">
            <a:extLst>
              <a:ext uri="{FF2B5EF4-FFF2-40B4-BE49-F238E27FC236}">
                <a16:creationId xmlns:a16="http://schemas.microsoft.com/office/drawing/2014/main" id="{64C476E8-F6FD-F5FE-3D30-86CC47ED56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C8AD925-E3D4-69B9-92E0-3ECAE008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7271" name="Rectangle 7">
            <a:extLst>
              <a:ext uri="{FF2B5EF4-FFF2-40B4-BE49-F238E27FC236}">
                <a16:creationId xmlns:a16="http://schemas.microsoft.com/office/drawing/2014/main" id="{43AB6435-CFDF-BED8-9216-3777F6CE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67272" name="AutoShape 8">
            <a:extLst>
              <a:ext uri="{FF2B5EF4-FFF2-40B4-BE49-F238E27FC236}">
                <a16:creationId xmlns:a16="http://schemas.microsoft.com/office/drawing/2014/main" id="{366807CB-F8F3-E85C-57F8-07F73846B0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30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67273" name="Group 9">
            <a:extLst>
              <a:ext uri="{FF2B5EF4-FFF2-40B4-BE49-F238E27FC236}">
                <a16:creationId xmlns:a16="http://schemas.microsoft.com/office/drawing/2014/main" id="{B16023AE-81AE-8FAB-474E-6D2462DF7E78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3050116"/>
            <a:ext cx="10763249" cy="1130488"/>
            <a:chOff x="384" y="1331"/>
            <a:chExt cx="3072" cy="394"/>
          </a:xfrm>
        </p:grpSpPr>
        <p:sp>
          <p:nvSpPr>
            <p:cNvPr id="32836" name="AutoShape 10">
              <a:extLst>
                <a:ext uri="{FF2B5EF4-FFF2-40B4-BE49-F238E27FC236}">
                  <a16:creationId xmlns:a16="http://schemas.microsoft.com/office/drawing/2014/main" id="{1B9D2ACD-12BE-7AAA-8436-D80F463BEE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7275" name="AutoShape 11">
              <a:extLst>
                <a:ext uri="{FF2B5EF4-FFF2-40B4-BE49-F238E27FC236}">
                  <a16:creationId xmlns:a16="http://schemas.microsoft.com/office/drawing/2014/main" id="{56FA9D35-24BD-DE97-4D49-AFB830EFBF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76" name="Freeform 12">
              <a:extLst>
                <a:ext uri="{FF2B5EF4-FFF2-40B4-BE49-F238E27FC236}">
                  <a16:creationId xmlns:a16="http://schemas.microsoft.com/office/drawing/2014/main" id="{5B8BE326-B43E-F153-F9D4-1790BF7CAEA3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77" name="Text Box 13">
              <a:extLst>
                <a:ext uri="{FF2B5EF4-FFF2-40B4-BE49-F238E27FC236}">
                  <a16:creationId xmlns:a16="http://schemas.microsoft.com/office/drawing/2014/main" id="{38911C43-7FC0-2CBA-2F1A-89CED098F8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2840" name="Text Box 14">
              <a:extLst>
                <a:ext uri="{FF2B5EF4-FFF2-40B4-BE49-F238E27FC236}">
                  <a16:creationId xmlns:a16="http://schemas.microsoft.com/office/drawing/2014/main" id="{22CFE909-9CDF-2375-DB2C-C8490E832B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72" y="1331"/>
              <a:ext cx="2258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3200" b="1" dirty="0">
                  <a:solidFill>
                    <a:srgbClr val="F80808"/>
                  </a:solidFill>
                </a:rPr>
                <a:t>Trong các âm sau, âm nào không ghép được với e, ê, i?</a:t>
              </a:r>
              <a:endParaRPr lang="en-US" altLang="vi-VN" sz="3200" b="1" dirty="0">
                <a:solidFill>
                  <a:srgbClr val="F80808"/>
                </a:solidFill>
              </a:endParaRPr>
            </a:p>
          </p:txBody>
        </p:sp>
      </p:grpSp>
      <p:grpSp>
        <p:nvGrpSpPr>
          <p:cNvPr id="267279" name="Group 15">
            <a:extLst>
              <a:ext uri="{FF2B5EF4-FFF2-40B4-BE49-F238E27FC236}">
                <a16:creationId xmlns:a16="http://schemas.microsoft.com/office/drawing/2014/main" id="{81EB3F30-FEBF-8A52-456A-D36E9D4BDCF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698751"/>
            <a:ext cx="1341967" cy="1727200"/>
            <a:chOff x="1872" y="1824"/>
            <a:chExt cx="2014" cy="1821"/>
          </a:xfrm>
        </p:grpSpPr>
        <p:sp>
          <p:nvSpPr>
            <p:cNvPr id="267280" name="AutoShape 16">
              <a:extLst>
                <a:ext uri="{FF2B5EF4-FFF2-40B4-BE49-F238E27FC236}">
                  <a16:creationId xmlns:a16="http://schemas.microsoft.com/office/drawing/2014/main" id="{02EA37E1-1F09-CEAA-DDF7-9162B826F7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81" name="AutoShape 17">
              <a:extLst>
                <a:ext uri="{FF2B5EF4-FFF2-40B4-BE49-F238E27FC236}">
                  <a16:creationId xmlns:a16="http://schemas.microsoft.com/office/drawing/2014/main" id="{4420B070-0982-C2C9-7DE1-DF38FFFC52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7282" name="AutoShape 18">
              <a:extLst>
                <a:ext uri="{FF2B5EF4-FFF2-40B4-BE49-F238E27FC236}">
                  <a16:creationId xmlns:a16="http://schemas.microsoft.com/office/drawing/2014/main" id="{E5694904-A404-7229-D376-39C9308FF0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830" name="Oval 19">
              <a:extLst>
                <a:ext uri="{FF2B5EF4-FFF2-40B4-BE49-F238E27FC236}">
                  <a16:creationId xmlns:a16="http://schemas.microsoft.com/office/drawing/2014/main" id="{2F5B5580-8989-1DE6-5F49-502EF13D4F1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2831" name="Oval 20">
              <a:extLst>
                <a:ext uri="{FF2B5EF4-FFF2-40B4-BE49-F238E27FC236}">
                  <a16:creationId xmlns:a16="http://schemas.microsoft.com/office/drawing/2014/main" id="{1C10C0BB-9090-9134-DD3A-AD24DA434F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7285" name="Oval 21">
              <a:extLst>
                <a:ext uri="{FF2B5EF4-FFF2-40B4-BE49-F238E27FC236}">
                  <a16:creationId xmlns:a16="http://schemas.microsoft.com/office/drawing/2014/main" id="{999D726D-4024-59E7-4768-BFD577846D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833" name="Oval 22">
              <a:extLst>
                <a:ext uri="{FF2B5EF4-FFF2-40B4-BE49-F238E27FC236}">
                  <a16:creationId xmlns:a16="http://schemas.microsoft.com/office/drawing/2014/main" id="{1726AAC3-AC0C-333E-DA61-6B105129B6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67287" name="Oval 23">
              <a:extLst>
                <a:ext uri="{FF2B5EF4-FFF2-40B4-BE49-F238E27FC236}">
                  <a16:creationId xmlns:a16="http://schemas.microsoft.com/office/drawing/2014/main" id="{36C5D4B3-5C83-AE69-0CAE-F449DC8E29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835" name="Oval 24">
              <a:extLst>
                <a:ext uri="{FF2B5EF4-FFF2-40B4-BE49-F238E27FC236}">
                  <a16:creationId xmlns:a16="http://schemas.microsoft.com/office/drawing/2014/main" id="{49F6771B-4BCF-0558-FCED-4EBEC071A7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67289" name="Group 25">
            <a:extLst>
              <a:ext uri="{FF2B5EF4-FFF2-40B4-BE49-F238E27FC236}">
                <a16:creationId xmlns:a16="http://schemas.microsoft.com/office/drawing/2014/main" id="{343D9B20-2B93-3B1E-2B5C-0FDD4EA82D58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2821" name="AutoShape 26">
              <a:extLst>
                <a:ext uri="{FF2B5EF4-FFF2-40B4-BE49-F238E27FC236}">
                  <a16:creationId xmlns:a16="http://schemas.microsoft.com/office/drawing/2014/main" id="{24799112-BB3A-D198-CCDF-3A603E0A8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822" name="Group 27">
              <a:extLst>
                <a:ext uri="{FF2B5EF4-FFF2-40B4-BE49-F238E27FC236}">
                  <a16:creationId xmlns:a16="http://schemas.microsoft.com/office/drawing/2014/main" id="{9690E90C-62EB-8936-9F81-A8FE90C41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2823" name="AutoShape 28">
                <a:extLst>
                  <a:ext uri="{FF2B5EF4-FFF2-40B4-BE49-F238E27FC236}">
                    <a16:creationId xmlns:a16="http://schemas.microsoft.com/office/drawing/2014/main" id="{20B9F46A-BC03-684D-E111-9B718EB04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4" name="AutoShape 29">
                <a:extLst>
                  <a:ext uri="{FF2B5EF4-FFF2-40B4-BE49-F238E27FC236}">
                    <a16:creationId xmlns:a16="http://schemas.microsoft.com/office/drawing/2014/main" id="{E803C807-BF15-105F-9358-628690AA0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5" name="AutoShape 30">
                <a:extLst>
                  <a:ext uri="{FF2B5EF4-FFF2-40B4-BE49-F238E27FC236}">
                    <a16:creationId xmlns:a16="http://schemas.microsoft.com/office/drawing/2014/main" id="{FE2DC94C-0376-47A3-AB76-3A0A0271E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6" name="WordArt 31">
                <a:extLst>
                  <a:ext uri="{FF2B5EF4-FFF2-40B4-BE49-F238E27FC236}">
                    <a16:creationId xmlns:a16="http://schemas.microsoft.com/office/drawing/2014/main" id="{D81CC83B-E00D-284B-A877-865BD2E50D4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67296" name="Group 32">
            <a:extLst>
              <a:ext uri="{FF2B5EF4-FFF2-40B4-BE49-F238E27FC236}">
                <a16:creationId xmlns:a16="http://schemas.microsoft.com/office/drawing/2014/main" id="{A6F83448-7BA2-2F30-6808-FDA61DD5E687}"/>
              </a:ext>
            </a:extLst>
          </p:cNvPr>
          <p:cNvGrpSpPr>
            <a:grpSpLocks/>
          </p:cNvGrpSpPr>
          <p:nvPr/>
        </p:nvGrpSpPr>
        <p:grpSpPr bwMode="auto">
          <a:xfrm>
            <a:off x="814917" y="5158317"/>
            <a:ext cx="10327216" cy="609600"/>
            <a:chOff x="432" y="3024"/>
            <a:chExt cx="4151" cy="528"/>
          </a:xfrm>
        </p:grpSpPr>
        <p:sp>
          <p:nvSpPr>
            <p:cNvPr id="32815" name="AutoShape 33">
              <a:extLst>
                <a:ext uri="{FF2B5EF4-FFF2-40B4-BE49-F238E27FC236}">
                  <a16:creationId xmlns:a16="http://schemas.microsoft.com/office/drawing/2014/main" id="{14DB2132-A43B-E650-CA9C-1CB69D56B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816" name="Group 34">
              <a:extLst>
                <a:ext uri="{FF2B5EF4-FFF2-40B4-BE49-F238E27FC236}">
                  <a16:creationId xmlns:a16="http://schemas.microsoft.com/office/drawing/2014/main" id="{B9DE92B0-9B25-1C17-E7BA-17328F751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2817" name="AutoShape 35">
                <a:extLst>
                  <a:ext uri="{FF2B5EF4-FFF2-40B4-BE49-F238E27FC236}">
                    <a16:creationId xmlns:a16="http://schemas.microsoft.com/office/drawing/2014/main" id="{6F161310-95B3-0461-C861-D339F4FB2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8" name="AutoShape 36">
                <a:extLst>
                  <a:ext uri="{FF2B5EF4-FFF2-40B4-BE49-F238E27FC236}">
                    <a16:creationId xmlns:a16="http://schemas.microsoft.com/office/drawing/2014/main" id="{3FA4BE69-42FC-3B16-E02F-94EB73DDA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9" name="AutoShape 37">
                <a:extLst>
                  <a:ext uri="{FF2B5EF4-FFF2-40B4-BE49-F238E27FC236}">
                    <a16:creationId xmlns:a16="http://schemas.microsoft.com/office/drawing/2014/main" id="{B055BA10-BAE4-EF00-43DE-DFC03199E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20" name="WordArt 38">
                <a:extLst>
                  <a:ext uri="{FF2B5EF4-FFF2-40B4-BE49-F238E27FC236}">
                    <a16:creationId xmlns:a16="http://schemas.microsoft.com/office/drawing/2014/main" id="{6438AA44-02E5-512B-D4C2-AB24A3D1E01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67303" name="Group 39">
            <a:extLst>
              <a:ext uri="{FF2B5EF4-FFF2-40B4-BE49-F238E27FC236}">
                <a16:creationId xmlns:a16="http://schemas.microsoft.com/office/drawing/2014/main" id="{29FAAA5E-FB16-9804-3113-FB44C2551197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2809" name="AutoShape 40">
              <a:extLst>
                <a:ext uri="{FF2B5EF4-FFF2-40B4-BE49-F238E27FC236}">
                  <a16:creationId xmlns:a16="http://schemas.microsoft.com/office/drawing/2014/main" id="{F48A5BBD-80E0-0279-89DA-88F608E2F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2810" name="Group 41">
              <a:extLst>
                <a:ext uri="{FF2B5EF4-FFF2-40B4-BE49-F238E27FC236}">
                  <a16:creationId xmlns:a16="http://schemas.microsoft.com/office/drawing/2014/main" id="{5FFC0768-B567-1B59-1274-67B7B59C2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2811" name="AutoShape 42">
                <a:extLst>
                  <a:ext uri="{FF2B5EF4-FFF2-40B4-BE49-F238E27FC236}">
                    <a16:creationId xmlns:a16="http://schemas.microsoft.com/office/drawing/2014/main" id="{92D07F73-40AB-2FED-4AD0-A8EE10989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2" name="AutoShape 43">
                <a:extLst>
                  <a:ext uri="{FF2B5EF4-FFF2-40B4-BE49-F238E27FC236}">
                    <a16:creationId xmlns:a16="http://schemas.microsoft.com/office/drawing/2014/main" id="{55C1FA8B-7354-26B9-4391-9255D728A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3" name="AutoShape 44">
                <a:extLst>
                  <a:ext uri="{FF2B5EF4-FFF2-40B4-BE49-F238E27FC236}">
                    <a16:creationId xmlns:a16="http://schemas.microsoft.com/office/drawing/2014/main" id="{4ABF5C09-3D0F-6A82-70CA-861EDF873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814" name="WordArt 45">
                <a:extLst>
                  <a:ext uri="{FF2B5EF4-FFF2-40B4-BE49-F238E27FC236}">
                    <a16:creationId xmlns:a16="http://schemas.microsoft.com/office/drawing/2014/main" id="{0FC3F091-3FDF-2F4A-618A-C959B12E59D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67310" name="Rectangle 46">
            <a:extLst>
              <a:ext uri="{FF2B5EF4-FFF2-40B4-BE49-F238E27FC236}">
                <a16:creationId xmlns:a16="http://schemas.microsoft.com/office/drawing/2014/main" id="{68E70AB2-C54B-0274-C3E7-F4B1C35A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6993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n</a:t>
            </a:r>
            <a:r>
              <a:rPr lang="vi-VN" altLang="vi-VN" sz="2667" b="1">
                <a:solidFill>
                  <a:srgbClr val="FFFF00"/>
                </a:solidFill>
              </a:rPr>
              <a:t>g</a:t>
            </a:r>
            <a:r>
              <a:rPr lang="en-US" altLang="vi-VN" sz="2667" b="1">
                <a:solidFill>
                  <a:srgbClr val="FFFF00"/>
                </a:solidFill>
              </a:rPr>
              <a:t>h</a:t>
            </a:r>
            <a:r>
              <a:rPr lang="vi-VN" altLang="vi-VN" sz="2667" b="1">
                <a:solidFill>
                  <a:srgbClr val="FFFF00"/>
                </a:solidFill>
              </a:rPr>
              <a:t>   </a:t>
            </a:r>
            <a:r>
              <a:rPr lang="vi-VN" altLang="vi-VN" sz="2400" b="1"/>
              <a:t>                      </a:t>
            </a:r>
            <a:endParaRPr lang="en-US" altLang="vi-VN" sz="2400" b="1"/>
          </a:p>
        </p:txBody>
      </p:sp>
      <p:sp>
        <p:nvSpPr>
          <p:cNvPr id="267311" name="Rectangle 47">
            <a:extLst>
              <a:ext uri="{FF2B5EF4-FFF2-40B4-BE49-F238E27FC236}">
                <a16:creationId xmlns:a16="http://schemas.microsoft.com/office/drawing/2014/main" id="{95CEB662-344A-7C1F-E8AB-C00098B75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gh  </a:t>
            </a:r>
            <a:r>
              <a:rPr lang="vi-VN" altLang="vi-VN" sz="2400" b="1"/>
              <a:t>    </a:t>
            </a:r>
            <a:endParaRPr lang="en-US" altLang="vi-VN" sz="2400" b="1"/>
          </a:p>
        </p:txBody>
      </p:sp>
      <p:sp>
        <p:nvSpPr>
          <p:cNvPr id="267312" name="Rectangle 48">
            <a:extLst>
              <a:ext uri="{FF2B5EF4-FFF2-40B4-BE49-F238E27FC236}">
                <a16:creationId xmlns:a16="http://schemas.microsoft.com/office/drawing/2014/main" id="{285BEE9E-F408-6F47-E116-E1169D31D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2667" b="1">
                <a:solidFill>
                  <a:srgbClr val="FFFF00"/>
                </a:solidFill>
              </a:rPr>
              <a:t>ng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FA42EE12-D576-67D4-AE10-1B47112B3F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2786" name="Oval 51" descr="Newsprint">
            <a:extLst>
              <a:ext uri="{FF2B5EF4-FFF2-40B4-BE49-F238E27FC236}">
                <a16:creationId xmlns:a16="http://schemas.microsoft.com/office/drawing/2014/main" id="{8F757854-4FE2-B30B-6B60-3C14BD89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787" name="Oval 52" descr="Newsprint">
            <a:extLst>
              <a:ext uri="{FF2B5EF4-FFF2-40B4-BE49-F238E27FC236}">
                <a16:creationId xmlns:a16="http://schemas.microsoft.com/office/drawing/2014/main" id="{17FDC4D2-54F5-5467-25AE-78CF8806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2788" name="Oval 53" descr="Newsprint">
            <a:extLst>
              <a:ext uri="{FF2B5EF4-FFF2-40B4-BE49-F238E27FC236}">
                <a16:creationId xmlns:a16="http://schemas.microsoft.com/office/drawing/2014/main" id="{0C77A61F-00B2-C0E9-A8AF-9D81ED27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2789" name="Oval 54" descr="Newsprint">
            <a:extLst>
              <a:ext uri="{FF2B5EF4-FFF2-40B4-BE49-F238E27FC236}">
                <a16:creationId xmlns:a16="http://schemas.microsoft.com/office/drawing/2014/main" id="{FB8576AA-2A37-854E-9784-4F960F81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2790" name="Oval 55" descr="Newsprint">
            <a:extLst>
              <a:ext uri="{FF2B5EF4-FFF2-40B4-BE49-F238E27FC236}">
                <a16:creationId xmlns:a16="http://schemas.microsoft.com/office/drawing/2014/main" id="{D02CE913-6C0D-FDF9-6BD6-681836153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2791" name="Oval 56" descr="Newsprint">
            <a:extLst>
              <a:ext uri="{FF2B5EF4-FFF2-40B4-BE49-F238E27FC236}">
                <a16:creationId xmlns:a16="http://schemas.microsoft.com/office/drawing/2014/main" id="{CBDC906C-467F-67EA-CAD7-4A55E315F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2792" name="Oval 57" descr="Newsprint">
            <a:extLst>
              <a:ext uri="{FF2B5EF4-FFF2-40B4-BE49-F238E27FC236}">
                <a16:creationId xmlns:a16="http://schemas.microsoft.com/office/drawing/2014/main" id="{9DA91B3F-A9F0-0ED8-DA44-7DE25399F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793" name="Oval 58" descr="Newsprint">
            <a:extLst>
              <a:ext uri="{FF2B5EF4-FFF2-40B4-BE49-F238E27FC236}">
                <a16:creationId xmlns:a16="http://schemas.microsoft.com/office/drawing/2014/main" id="{D83D3BDC-7896-AFE5-E905-F04DAAF72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2794" name="Oval 59" descr="Newsprint">
            <a:extLst>
              <a:ext uri="{FF2B5EF4-FFF2-40B4-BE49-F238E27FC236}">
                <a16:creationId xmlns:a16="http://schemas.microsoft.com/office/drawing/2014/main" id="{933D7F90-D7F3-5791-9223-04F305053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2795" name="Oval 60" descr="Newsprint">
            <a:extLst>
              <a:ext uri="{FF2B5EF4-FFF2-40B4-BE49-F238E27FC236}">
                <a16:creationId xmlns:a16="http://schemas.microsoft.com/office/drawing/2014/main" id="{65F6E3DF-F133-B067-4A83-1A7C2EFD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2796" name="Picture 62">
            <a:extLst>
              <a:ext uri="{FF2B5EF4-FFF2-40B4-BE49-F238E27FC236}">
                <a16:creationId xmlns:a16="http://schemas.microsoft.com/office/drawing/2014/main" id="{28EF3B69-9423-7610-C5B2-31A613AD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7327" name="Object 63">
            <a:extLst>
              <a:ext uri="{FF2B5EF4-FFF2-40B4-BE49-F238E27FC236}">
                <a16:creationId xmlns:a16="http://schemas.microsoft.com/office/drawing/2014/main" id="{9844BD73-5CF4-918B-0D43-96DCB6698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67327" name="Object 63">
                        <a:extLst>
                          <a:ext uri="{FF2B5EF4-FFF2-40B4-BE49-F238E27FC236}">
                            <a16:creationId xmlns:a16="http://schemas.microsoft.com/office/drawing/2014/main" id="{9844BD73-5CF4-918B-0D43-96DCB6698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328" name="Oval 64" descr="Newsprint">
            <a:extLst>
              <a:ext uri="{FF2B5EF4-FFF2-40B4-BE49-F238E27FC236}">
                <a16:creationId xmlns:a16="http://schemas.microsoft.com/office/drawing/2014/main" id="{8FA42F35-0606-0FF0-7284-CA846D806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67329" name="Oval 65" descr="Newsprint">
            <a:extLst>
              <a:ext uri="{FF2B5EF4-FFF2-40B4-BE49-F238E27FC236}">
                <a16:creationId xmlns:a16="http://schemas.microsoft.com/office/drawing/2014/main" id="{670E1931-1C71-4418-E9E5-5D016811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67330" name="Oval 66" descr="Newsprint">
            <a:extLst>
              <a:ext uri="{FF2B5EF4-FFF2-40B4-BE49-F238E27FC236}">
                <a16:creationId xmlns:a16="http://schemas.microsoft.com/office/drawing/2014/main" id="{75384A5D-BBAF-5CF6-571D-E777ECE1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67331" name="Oval 67" descr="Newsprint">
            <a:extLst>
              <a:ext uri="{FF2B5EF4-FFF2-40B4-BE49-F238E27FC236}">
                <a16:creationId xmlns:a16="http://schemas.microsoft.com/office/drawing/2014/main" id="{722D5DD9-489C-F06D-DB60-4BD9FFED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67332" name="Oval 68" descr="Newsprint">
            <a:extLst>
              <a:ext uri="{FF2B5EF4-FFF2-40B4-BE49-F238E27FC236}">
                <a16:creationId xmlns:a16="http://schemas.microsoft.com/office/drawing/2014/main" id="{1A1288B2-36DC-8C02-3F15-C68977E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67333" name="Oval 69" descr="Newsprint">
            <a:extLst>
              <a:ext uri="{FF2B5EF4-FFF2-40B4-BE49-F238E27FC236}">
                <a16:creationId xmlns:a16="http://schemas.microsoft.com/office/drawing/2014/main" id="{8F7CDD20-5556-1AE6-C1B0-AEFCB7A99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67334" name="Oval 70" descr="Newsprint">
            <a:extLst>
              <a:ext uri="{FF2B5EF4-FFF2-40B4-BE49-F238E27FC236}">
                <a16:creationId xmlns:a16="http://schemas.microsoft.com/office/drawing/2014/main" id="{E6042612-02E6-B159-D12C-1E03ACB29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67335" name="Oval 71" descr="Newsprint">
            <a:extLst>
              <a:ext uri="{FF2B5EF4-FFF2-40B4-BE49-F238E27FC236}">
                <a16:creationId xmlns:a16="http://schemas.microsoft.com/office/drawing/2014/main" id="{0B987661-869B-C2FC-4D2C-E2BE6AD12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67336" name="Oval 72" descr="Newsprint">
            <a:extLst>
              <a:ext uri="{FF2B5EF4-FFF2-40B4-BE49-F238E27FC236}">
                <a16:creationId xmlns:a16="http://schemas.microsoft.com/office/drawing/2014/main" id="{ED400308-BB74-2865-A95E-77F7390A6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67337" name="Oval 73" descr="Newsprint">
            <a:extLst>
              <a:ext uri="{FF2B5EF4-FFF2-40B4-BE49-F238E27FC236}">
                <a16:creationId xmlns:a16="http://schemas.microsoft.com/office/drawing/2014/main" id="{DA04C5A0-2FB1-B9CC-1CF7-A1003FC5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67338" name="Oval 74" descr="Newsprint">
            <a:extLst>
              <a:ext uri="{FF2B5EF4-FFF2-40B4-BE49-F238E27FC236}">
                <a16:creationId xmlns:a16="http://schemas.microsoft.com/office/drawing/2014/main" id="{13039E9A-F676-D29C-C5DE-E5FB2301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7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7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7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7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7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67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67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67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67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67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67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67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67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67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6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67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500" fill="hold"/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7" grpId="0" animBg="1"/>
      <p:bldP spid="267271" grpId="0" animBg="1"/>
      <p:bldP spid="267310" grpId="0"/>
      <p:bldP spid="267311" grpId="0" build="allAtOnce"/>
      <p:bldP spid="267328" grpId="0" animBg="1"/>
      <p:bldP spid="267328" grpId="1" animBg="1"/>
      <p:bldP spid="267329" grpId="0" animBg="1"/>
      <p:bldP spid="267329" grpId="1" animBg="1"/>
      <p:bldP spid="267330" grpId="0" animBg="1"/>
      <p:bldP spid="267330" grpId="1" animBg="1"/>
      <p:bldP spid="267331" grpId="0" animBg="1"/>
      <p:bldP spid="267331" grpId="1" animBg="1"/>
      <p:bldP spid="267332" grpId="0" animBg="1"/>
      <p:bldP spid="267332" grpId="1" animBg="1"/>
      <p:bldP spid="267333" grpId="0" animBg="1"/>
      <p:bldP spid="267333" grpId="1" animBg="1"/>
      <p:bldP spid="267334" grpId="0" animBg="1"/>
      <p:bldP spid="267334" grpId="1" animBg="1"/>
      <p:bldP spid="267335" grpId="0" animBg="1"/>
      <p:bldP spid="267335" grpId="1" animBg="1"/>
      <p:bldP spid="267336" grpId="0" animBg="1"/>
      <p:bldP spid="267336" grpId="1" animBg="1"/>
      <p:bldP spid="267337" grpId="0" animBg="1"/>
      <p:bldP spid="267337" grpId="1" animBg="1"/>
      <p:bldP spid="26733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6C13832C-D348-BEF9-CAAD-EA7C0093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A8FFA6BE-A381-D478-0343-1A74DA888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6868" name="Picture 36" descr="Picture16">
            <a:extLst>
              <a:ext uri="{FF2B5EF4-FFF2-40B4-BE49-F238E27FC236}">
                <a16:creationId xmlns:a16="http://schemas.microsoft.com/office/drawing/2014/main" id="{69609F4B-B9F9-6E28-0ACB-95A8DBEAA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8" descr="an30">
            <a:extLst>
              <a:ext uri="{FF2B5EF4-FFF2-40B4-BE49-F238E27FC236}">
                <a16:creationId xmlns:a16="http://schemas.microsoft.com/office/drawing/2014/main" id="{C6A48AD4-7B04-5E28-B0CD-FB7DB6BCC9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440BF06-312C-281B-F5DD-53F090AE4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1367" name="Rectangle 7">
            <a:extLst>
              <a:ext uri="{FF2B5EF4-FFF2-40B4-BE49-F238E27FC236}">
                <a16:creationId xmlns:a16="http://schemas.microsoft.com/office/drawing/2014/main" id="{BE2F44F0-9238-C61D-E5A2-30CA1767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1368" name="AutoShape 8">
            <a:extLst>
              <a:ext uri="{FF2B5EF4-FFF2-40B4-BE49-F238E27FC236}">
                <a16:creationId xmlns:a16="http://schemas.microsoft.com/office/drawing/2014/main" id="{05073A12-F332-CD07-5EDF-086000231E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34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71369" name="Group 9">
            <a:extLst>
              <a:ext uri="{FF2B5EF4-FFF2-40B4-BE49-F238E27FC236}">
                <a16:creationId xmlns:a16="http://schemas.microsoft.com/office/drawing/2014/main" id="{D80EC2A6-72E2-AA80-3F29-C1D0287AE4D5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6"/>
            <a:ext cx="10763249" cy="1240366"/>
            <a:chOff x="384" y="1344"/>
            <a:chExt cx="3072" cy="381"/>
          </a:xfrm>
        </p:grpSpPr>
        <p:sp>
          <p:nvSpPr>
            <p:cNvPr id="36932" name="AutoShape 10">
              <a:extLst>
                <a:ext uri="{FF2B5EF4-FFF2-40B4-BE49-F238E27FC236}">
                  <a16:creationId xmlns:a16="http://schemas.microsoft.com/office/drawing/2014/main" id="{7B972A31-9D50-C16F-305B-06F912A3F5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1371" name="AutoShape 11">
              <a:extLst>
                <a:ext uri="{FF2B5EF4-FFF2-40B4-BE49-F238E27FC236}">
                  <a16:creationId xmlns:a16="http://schemas.microsoft.com/office/drawing/2014/main" id="{C3B3B95D-032E-6633-4FEC-77A74C2977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2" name="Freeform 12">
              <a:extLst>
                <a:ext uri="{FF2B5EF4-FFF2-40B4-BE49-F238E27FC236}">
                  <a16:creationId xmlns:a16="http://schemas.microsoft.com/office/drawing/2014/main" id="{AC74FBE9-B3FE-D22F-48F4-F31227ECA6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3" name="Text Box 13">
              <a:extLst>
                <a:ext uri="{FF2B5EF4-FFF2-40B4-BE49-F238E27FC236}">
                  <a16:creationId xmlns:a16="http://schemas.microsoft.com/office/drawing/2014/main" id="{FF26B33B-D313-BA03-A0AD-872DDC28B9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6936" name="Text Box 14">
              <a:extLst>
                <a:ext uri="{FF2B5EF4-FFF2-40B4-BE49-F238E27FC236}">
                  <a16:creationId xmlns:a16="http://schemas.microsoft.com/office/drawing/2014/main" id="{764AEB35-082A-A93F-92C6-2097328F7C8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vi-VN" sz="4267" b="1" dirty="0">
                  <a:solidFill>
                    <a:srgbClr val="F80808"/>
                  </a:solidFill>
                </a:rPr>
                <a:t>Từ mô tả tiếng mèo kêu là:</a:t>
              </a:r>
              <a:r>
                <a:rPr lang="vi-VN" altLang="vi-VN" sz="2400" dirty="0"/>
                <a:t> </a:t>
              </a:r>
              <a:endParaRPr lang="en-US" altLang="vi-VN" sz="2400" dirty="0"/>
            </a:p>
          </p:txBody>
        </p:sp>
      </p:grpSp>
      <p:grpSp>
        <p:nvGrpSpPr>
          <p:cNvPr id="271375" name="Group 15">
            <a:extLst>
              <a:ext uri="{FF2B5EF4-FFF2-40B4-BE49-F238E27FC236}">
                <a16:creationId xmlns:a16="http://schemas.microsoft.com/office/drawing/2014/main" id="{19873081-33EB-0126-5B45-B858C21EF36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1376" name="AutoShape 16">
              <a:extLst>
                <a:ext uri="{FF2B5EF4-FFF2-40B4-BE49-F238E27FC236}">
                  <a16:creationId xmlns:a16="http://schemas.microsoft.com/office/drawing/2014/main" id="{78117DCB-CEF7-A884-A513-CD8B218CDA3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7" name="AutoShape 17">
              <a:extLst>
                <a:ext uri="{FF2B5EF4-FFF2-40B4-BE49-F238E27FC236}">
                  <a16:creationId xmlns:a16="http://schemas.microsoft.com/office/drawing/2014/main" id="{EBB3A940-7958-FB5C-31E7-E7A72168088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1378" name="AutoShape 18">
              <a:extLst>
                <a:ext uri="{FF2B5EF4-FFF2-40B4-BE49-F238E27FC236}">
                  <a16:creationId xmlns:a16="http://schemas.microsoft.com/office/drawing/2014/main" id="{700B59E2-53E2-0C40-FD43-35D8021CD6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926" name="Oval 19">
              <a:extLst>
                <a:ext uri="{FF2B5EF4-FFF2-40B4-BE49-F238E27FC236}">
                  <a16:creationId xmlns:a16="http://schemas.microsoft.com/office/drawing/2014/main" id="{748F18FE-9B7B-B661-85DA-C8E699237A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6927" name="Oval 20">
              <a:extLst>
                <a:ext uri="{FF2B5EF4-FFF2-40B4-BE49-F238E27FC236}">
                  <a16:creationId xmlns:a16="http://schemas.microsoft.com/office/drawing/2014/main" id="{42D07362-02C9-8336-3937-96F2B89ADB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1381" name="Oval 21">
              <a:extLst>
                <a:ext uri="{FF2B5EF4-FFF2-40B4-BE49-F238E27FC236}">
                  <a16:creationId xmlns:a16="http://schemas.microsoft.com/office/drawing/2014/main" id="{9ACD109D-677C-3038-2589-138864AB40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929" name="Oval 22">
              <a:extLst>
                <a:ext uri="{FF2B5EF4-FFF2-40B4-BE49-F238E27FC236}">
                  <a16:creationId xmlns:a16="http://schemas.microsoft.com/office/drawing/2014/main" id="{0197498A-785C-6FF8-C87E-E08EAF8648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1383" name="Oval 23">
              <a:extLst>
                <a:ext uri="{FF2B5EF4-FFF2-40B4-BE49-F238E27FC236}">
                  <a16:creationId xmlns:a16="http://schemas.microsoft.com/office/drawing/2014/main" id="{520E21E4-3834-1DF3-759B-51E8DC8DCE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6931" name="Oval 24">
              <a:extLst>
                <a:ext uri="{FF2B5EF4-FFF2-40B4-BE49-F238E27FC236}">
                  <a16:creationId xmlns:a16="http://schemas.microsoft.com/office/drawing/2014/main" id="{F21BA0C5-71DC-2716-1E1B-8AAA7BFEDB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1385" name="Group 25">
            <a:extLst>
              <a:ext uri="{FF2B5EF4-FFF2-40B4-BE49-F238E27FC236}">
                <a16:creationId xmlns:a16="http://schemas.microsoft.com/office/drawing/2014/main" id="{60139695-EE77-AB55-913D-75EBCBF62843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6917" name="AutoShape 26">
              <a:extLst>
                <a:ext uri="{FF2B5EF4-FFF2-40B4-BE49-F238E27FC236}">
                  <a16:creationId xmlns:a16="http://schemas.microsoft.com/office/drawing/2014/main" id="{8A549C67-D56B-BCA7-5247-EB6D1621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918" name="Group 27">
              <a:extLst>
                <a:ext uri="{FF2B5EF4-FFF2-40B4-BE49-F238E27FC236}">
                  <a16:creationId xmlns:a16="http://schemas.microsoft.com/office/drawing/2014/main" id="{C62F2E1C-4F5A-DC33-F51F-65723E8DA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6919" name="AutoShape 28">
                <a:extLst>
                  <a:ext uri="{FF2B5EF4-FFF2-40B4-BE49-F238E27FC236}">
                    <a16:creationId xmlns:a16="http://schemas.microsoft.com/office/drawing/2014/main" id="{59C23B43-52FB-6195-5D2A-259384D1E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20" name="AutoShape 29">
                <a:extLst>
                  <a:ext uri="{FF2B5EF4-FFF2-40B4-BE49-F238E27FC236}">
                    <a16:creationId xmlns:a16="http://schemas.microsoft.com/office/drawing/2014/main" id="{856DFBD3-4B38-80E9-7DE6-6A1A90555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21" name="AutoShape 30">
                <a:extLst>
                  <a:ext uri="{FF2B5EF4-FFF2-40B4-BE49-F238E27FC236}">
                    <a16:creationId xmlns:a16="http://schemas.microsoft.com/office/drawing/2014/main" id="{55A9C2EB-A8D6-8375-E1ED-6E63C5FA2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22" name="WordArt 31">
                <a:extLst>
                  <a:ext uri="{FF2B5EF4-FFF2-40B4-BE49-F238E27FC236}">
                    <a16:creationId xmlns:a16="http://schemas.microsoft.com/office/drawing/2014/main" id="{2CDC4BC0-3401-AE30-BCD6-39CE197C343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1392" name="Group 32">
            <a:extLst>
              <a:ext uri="{FF2B5EF4-FFF2-40B4-BE49-F238E27FC236}">
                <a16:creationId xmlns:a16="http://schemas.microsoft.com/office/drawing/2014/main" id="{30BF60FB-7D01-34A6-60BD-A034C6E2E4FA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6911" name="AutoShape 33">
              <a:extLst>
                <a:ext uri="{FF2B5EF4-FFF2-40B4-BE49-F238E27FC236}">
                  <a16:creationId xmlns:a16="http://schemas.microsoft.com/office/drawing/2014/main" id="{7C6945A7-7E37-763D-FADC-F19809E65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912" name="Group 34">
              <a:extLst>
                <a:ext uri="{FF2B5EF4-FFF2-40B4-BE49-F238E27FC236}">
                  <a16:creationId xmlns:a16="http://schemas.microsoft.com/office/drawing/2014/main" id="{BE560501-D722-1EFD-4A4A-81E4827F6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6913" name="AutoShape 35">
                <a:extLst>
                  <a:ext uri="{FF2B5EF4-FFF2-40B4-BE49-F238E27FC236}">
                    <a16:creationId xmlns:a16="http://schemas.microsoft.com/office/drawing/2014/main" id="{82564E14-748E-B8D1-AB33-6159FAC7E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4" name="AutoShape 36">
                <a:extLst>
                  <a:ext uri="{FF2B5EF4-FFF2-40B4-BE49-F238E27FC236}">
                    <a16:creationId xmlns:a16="http://schemas.microsoft.com/office/drawing/2014/main" id="{1C8D651A-45EB-F60D-F195-856B9C486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5" name="AutoShape 37">
                <a:extLst>
                  <a:ext uri="{FF2B5EF4-FFF2-40B4-BE49-F238E27FC236}">
                    <a16:creationId xmlns:a16="http://schemas.microsoft.com/office/drawing/2014/main" id="{84116413-03B9-B3C5-BB63-0108B7C77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6" name="WordArt 38">
                <a:extLst>
                  <a:ext uri="{FF2B5EF4-FFF2-40B4-BE49-F238E27FC236}">
                    <a16:creationId xmlns:a16="http://schemas.microsoft.com/office/drawing/2014/main" id="{90C2111B-225B-4FDC-1219-B676480FD8B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1399" name="Group 39">
            <a:extLst>
              <a:ext uri="{FF2B5EF4-FFF2-40B4-BE49-F238E27FC236}">
                <a16:creationId xmlns:a16="http://schemas.microsoft.com/office/drawing/2014/main" id="{EA027189-243A-4F40-72C9-22BFA7B967E5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6905" name="AutoShape 40">
              <a:extLst>
                <a:ext uri="{FF2B5EF4-FFF2-40B4-BE49-F238E27FC236}">
                  <a16:creationId xmlns:a16="http://schemas.microsoft.com/office/drawing/2014/main" id="{5F8F3E43-502C-D74D-F2EE-D21C5AE43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6906" name="Group 41">
              <a:extLst>
                <a:ext uri="{FF2B5EF4-FFF2-40B4-BE49-F238E27FC236}">
                  <a16:creationId xmlns:a16="http://schemas.microsoft.com/office/drawing/2014/main" id="{F0B7A58E-D7AF-6F6C-B4C1-035D1526E9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6907" name="AutoShape 42">
                <a:extLst>
                  <a:ext uri="{FF2B5EF4-FFF2-40B4-BE49-F238E27FC236}">
                    <a16:creationId xmlns:a16="http://schemas.microsoft.com/office/drawing/2014/main" id="{FAC90169-4E88-4F8E-6157-33AB2B883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08" name="AutoShape 43">
                <a:extLst>
                  <a:ext uri="{FF2B5EF4-FFF2-40B4-BE49-F238E27FC236}">
                    <a16:creationId xmlns:a16="http://schemas.microsoft.com/office/drawing/2014/main" id="{83A92447-E4C1-93E9-55CA-7B81ABB77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09" name="AutoShape 44">
                <a:extLst>
                  <a:ext uri="{FF2B5EF4-FFF2-40B4-BE49-F238E27FC236}">
                    <a16:creationId xmlns:a16="http://schemas.microsoft.com/office/drawing/2014/main" id="{9FA36501-64FD-A34C-2B42-D5F9FE23A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6910" name="WordArt 45">
                <a:extLst>
                  <a:ext uri="{FF2B5EF4-FFF2-40B4-BE49-F238E27FC236}">
                    <a16:creationId xmlns:a16="http://schemas.microsoft.com/office/drawing/2014/main" id="{FB142747-373A-C1C3-D4A3-C35C13443B1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1406" name="Rectangle 46">
            <a:extLst>
              <a:ext uri="{FF2B5EF4-FFF2-40B4-BE49-F238E27FC236}">
                <a16:creationId xmlns:a16="http://schemas.microsoft.com/office/drawing/2014/main" id="{ACE0137B-DA8C-5A70-779A-CC8CBA63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485988"/>
            <a:ext cx="9072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>
                <a:solidFill>
                  <a:srgbClr val="FFFF00"/>
                </a:solidFill>
              </a:rPr>
              <a:t>ngao ngao</a:t>
            </a:r>
            <a:r>
              <a:rPr lang="vi-VN" altLang="vi-VN" sz="2400"/>
              <a:t> </a:t>
            </a:r>
            <a:endParaRPr lang="en-US" altLang="vi-VN" sz="2667">
              <a:solidFill>
                <a:srgbClr val="FFFF00"/>
              </a:solidFill>
            </a:endParaRPr>
          </a:p>
        </p:txBody>
      </p:sp>
      <p:sp>
        <p:nvSpPr>
          <p:cNvPr id="271407" name="Rectangle 47">
            <a:extLst>
              <a:ext uri="{FF2B5EF4-FFF2-40B4-BE49-F238E27FC236}">
                <a16:creationId xmlns:a16="http://schemas.microsoft.com/office/drawing/2014/main" id="{C0C23C89-3FAF-271E-5D45-B0F088492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155913"/>
            <a:ext cx="9133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>
                <a:solidFill>
                  <a:srgbClr val="FFFF00"/>
                </a:solidFill>
              </a:rPr>
              <a:t>ngêu ngêu</a:t>
            </a:r>
            <a:r>
              <a:rPr lang="vi-VN" altLang="vi-VN" sz="2400" b="1"/>
              <a:t>     </a:t>
            </a:r>
            <a:endParaRPr lang="en-US" altLang="vi-VN" sz="2400" b="1"/>
          </a:p>
        </p:txBody>
      </p:sp>
      <p:sp>
        <p:nvSpPr>
          <p:cNvPr id="271408" name="Rectangle 48">
            <a:extLst>
              <a:ext uri="{FF2B5EF4-FFF2-40B4-BE49-F238E27FC236}">
                <a16:creationId xmlns:a16="http://schemas.microsoft.com/office/drawing/2014/main" id="{B08D27FC-E53A-74D3-912E-8CA7934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517" y="5927439"/>
            <a:ext cx="916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vi-VN" sz="3200" b="1">
                <a:solidFill>
                  <a:srgbClr val="FFFF00"/>
                </a:solidFill>
              </a:rPr>
              <a:t>ngoao ngoao</a:t>
            </a:r>
            <a:endParaRPr lang="en-US" altLang="vi-VN" sz="3200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BF72C4F2-08EA-3276-7F7A-3DD9CE7A3D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6882" name="Oval 51" descr="Newsprint">
            <a:extLst>
              <a:ext uri="{FF2B5EF4-FFF2-40B4-BE49-F238E27FC236}">
                <a16:creationId xmlns:a16="http://schemas.microsoft.com/office/drawing/2014/main" id="{B6B0810F-AFC8-8ADE-1741-E2B1207B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6883" name="Oval 52" descr="Newsprint">
            <a:extLst>
              <a:ext uri="{FF2B5EF4-FFF2-40B4-BE49-F238E27FC236}">
                <a16:creationId xmlns:a16="http://schemas.microsoft.com/office/drawing/2014/main" id="{A14D999A-19B5-64B7-AB59-C47DF3799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6884" name="Oval 53" descr="Newsprint">
            <a:extLst>
              <a:ext uri="{FF2B5EF4-FFF2-40B4-BE49-F238E27FC236}">
                <a16:creationId xmlns:a16="http://schemas.microsoft.com/office/drawing/2014/main" id="{626A29E6-E55D-1A0C-C07A-4E5735F5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6885" name="Oval 54" descr="Newsprint">
            <a:extLst>
              <a:ext uri="{FF2B5EF4-FFF2-40B4-BE49-F238E27FC236}">
                <a16:creationId xmlns:a16="http://schemas.microsoft.com/office/drawing/2014/main" id="{F99AE673-68F9-C47D-4A9E-54ADB7C5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6886" name="Oval 55" descr="Newsprint">
            <a:extLst>
              <a:ext uri="{FF2B5EF4-FFF2-40B4-BE49-F238E27FC236}">
                <a16:creationId xmlns:a16="http://schemas.microsoft.com/office/drawing/2014/main" id="{589F2115-5000-2E09-750B-51221CBB3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887" name="Oval 56" descr="Newsprint">
            <a:extLst>
              <a:ext uri="{FF2B5EF4-FFF2-40B4-BE49-F238E27FC236}">
                <a16:creationId xmlns:a16="http://schemas.microsoft.com/office/drawing/2014/main" id="{C26E06C2-E0A4-3387-05C1-E1650789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6888" name="Oval 57" descr="Newsprint">
            <a:extLst>
              <a:ext uri="{FF2B5EF4-FFF2-40B4-BE49-F238E27FC236}">
                <a16:creationId xmlns:a16="http://schemas.microsoft.com/office/drawing/2014/main" id="{2CEA90DD-9713-43FA-4216-7432828C1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6889" name="Oval 58" descr="Newsprint">
            <a:extLst>
              <a:ext uri="{FF2B5EF4-FFF2-40B4-BE49-F238E27FC236}">
                <a16:creationId xmlns:a16="http://schemas.microsoft.com/office/drawing/2014/main" id="{79B44057-C2CC-3781-B37E-ADEF07296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6890" name="Oval 59" descr="Newsprint">
            <a:extLst>
              <a:ext uri="{FF2B5EF4-FFF2-40B4-BE49-F238E27FC236}">
                <a16:creationId xmlns:a16="http://schemas.microsoft.com/office/drawing/2014/main" id="{0C2A20B3-B8B4-FE59-B0B0-DA2C7CB15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6891" name="Oval 60" descr="Newsprint">
            <a:extLst>
              <a:ext uri="{FF2B5EF4-FFF2-40B4-BE49-F238E27FC236}">
                <a16:creationId xmlns:a16="http://schemas.microsoft.com/office/drawing/2014/main" id="{B08C7886-1EEF-A961-0960-1F5557CA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6892" name="Picture 62">
            <a:extLst>
              <a:ext uri="{FF2B5EF4-FFF2-40B4-BE49-F238E27FC236}">
                <a16:creationId xmlns:a16="http://schemas.microsoft.com/office/drawing/2014/main" id="{96F55109-C502-CBD2-DC0E-5F9ED610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1423" name="Object 63">
            <a:extLst>
              <a:ext uri="{FF2B5EF4-FFF2-40B4-BE49-F238E27FC236}">
                <a16:creationId xmlns:a16="http://schemas.microsoft.com/office/drawing/2014/main" id="{FCB0E8D7-EEB6-1B08-1A4E-BAD12453E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71423" name="Object 63">
                        <a:extLst>
                          <a:ext uri="{FF2B5EF4-FFF2-40B4-BE49-F238E27FC236}">
                            <a16:creationId xmlns:a16="http://schemas.microsoft.com/office/drawing/2014/main" id="{FCB0E8D7-EEB6-1B08-1A4E-BAD12453E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424" name="Oval 64" descr="Newsprint">
            <a:extLst>
              <a:ext uri="{FF2B5EF4-FFF2-40B4-BE49-F238E27FC236}">
                <a16:creationId xmlns:a16="http://schemas.microsoft.com/office/drawing/2014/main" id="{29E29476-EFA6-64F2-896A-C42339188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1425" name="Oval 65" descr="Newsprint">
            <a:extLst>
              <a:ext uri="{FF2B5EF4-FFF2-40B4-BE49-F238E27FC236}">
                <a16:creationId xmlns:a16="http://schemas.microsoft.com/office/drawing/2014/main" id="{C11BB6C5-604D-4328-4757-4597BB358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1426" name="Oval 66" descr="Newsprint">
            <a:extLst>
              <a:ext uri="{FF2B5EF4-FFF2-40B4-BE49-F238E27FC236}">
                <a16:creationId xmlns:a16="http://schemas.microsoft.com/office/drawing/2014/main" id="{35CC0404-04F4-2343-F653-2DDAC382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1427" name="Oval 67" descr="Newsprint">
            <a:extLst>
              <a:ext uri="{FF2B5EF4-FFF2-40B4-BE49-F238E27FC236}">
                <a16:creationId xmlns:a16="http://schemas.microsoft.com/office/drawing/2014/main" id="{D0ACBC89-3838-1A3D-0192-D2955B2F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1428" name="Oval 68" descr="Newsprint">
            <a:extLst>
              <a:ext uri="{FF2B5EF4-FFF2-40B4-BE49-F238E27FC236}">
                <a16:creationId xmlns:a16="http://schemas.microsoft.com/office/drawing/2014/main" id="{45E2CCA8-F2F3-3653-4A5E-12FF81CE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1429" name="Oval 69" descr="Newsprint">
            <a:extLst>
              <a:ext uri="{FF2B5EF4-FFF2-40B4-BE49-F238E27FC236}">
                <a16:creationId xmlns:a16="http://schemas.microsoft.com/office/drawing/2014/main" id="{9200613C-F006-52F5-6731-97A5C947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1430" name="Oval 70" descr="Newsprint">
            <a:extLst>
              <a:ext uri="{FF2B5EF4-FFF2-40B4-BE49-F238E27FC236}">
                <a16:creationId xmlns:a16="http://schemas.microsoft.com/office/drawing/2014/main" id="{FF0B33CA-48E4-5CD2-93B5-0BED64BEA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1431" name="Oval 71" descr="Newsprint">
            <a:extLst>
              <a:ext uri="{FF2B5EF4-FFF2-40B4-BE49-F238E27FC236}">
                <a16:creationId xmlns:a16="http://schemas.microsoft.com/office/drawing/2014/main" id="{D8C781FE-B53A-28EC-B4C8-B7CACB1BB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1432" name="Oval 72" descr="Newsprint">
            <a:extLst>
              <a:ext uri="{FF2B5EF4-FFF2-40B4-BE49-F238E27FC236}">
                <a16:creationId xmlns:a16="http://schemas.microsoft.com/office/drawing/2014/main" id="{F4B3D8D8-CA3D-B2DD-3C49-47DC2E79A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1433" name="Oval 73" descr="Newsprint">
            <a:extLst>
              <a:ext uri="{FF2B5EF4-FFF2-40B4-BE49-F238E27FC236}">
                <a16:creationId xmlns:a16="http://schemas.microsoft.com/office/drawing/2014/main" id="{7799A19F-789D-C332-3455-696F087D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1434" name="Oval 74" descr="Newsprint">
            <a:extLst>
              <a:ext uri="{FF2B5EF4-FFF2-40B4-BE49-F238E27FC236}">
                <a16:creationId xmlns:a16="http://schemas.microsoft.com/office/drawing/2014/main" id="{3A7A85C1-1035-CDA8-7F62-D7512DC1D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1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1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71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1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71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1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1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71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7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1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71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71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1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1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71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1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1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71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71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71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71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71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nimBg="1"/>
      <p:bldP spid="271363" grpId="0" animBg="1"/>
      <p:bldP spid="271367" grpId="0" animBg="1"/>
      <p:bldP spid="271406" grpId="0"/>
      <p:bldP spid="271407" grpId="0" build="allAtOnce"/>
      <p:bldP spid="271424" grpId="0" animBg="1"/>
      <p:bldP spid="271424" grpId="1" animBg="1"/>
      <p:bldP spid="271425" grpId="0" animBg="1"/>
      <p:bldP spid="271425" grpId="1" animBg="1"/>
      <p:bldP spid="271426" grpId="0" animBg="1"/>
      <p:bldP spid="271426" grpId="1" animBg="1"/>
      <p:bldP spid="271427" grpId="0" animBg="1"/>
      <p:bldP spid="271427" grpId="1" animBg="1"/>
      <p:bldP spid="271428" grpId="0" animBg="1"/>
      <p:bldP spid="271428" grpId="1" animBg="1"/>
      <p:bldP spid="271429" grpId="0" animBg="1"/>
      <p:bldP spid="271429" grpId="1" animBg="1"/>
      <p:bldP spid="271430" grpId="0" animBg="1"/>
      <p:bldP spid="271430" grpId="1" animBg="1"/>
      <p:bldP spid="271431" grpId="0" animBg="1"/>
      <p:bldP spid="271431" grpId="1" animBg="1"/>
      <p:bldP spid="271432" grpId="0" animBg="1"/>
      <p:bldP spid="271432" grpId="1" animBg="1"/>
      <p:bldP spid="271433" grpId="0" animBg="1"/>
      <p:bldP spid="271433" grpId="1" animBg="1"/>
      <p:bldP spid="2714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537610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Tên con vật trong tranh là.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3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3BE8E158-6906-68AC-E3FD-570D418C9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5125" y="1863328"/>
            <a:ext cx="4569092" cy="23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B4275371-1075-C28E-76E4-73813CD6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5952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08FFDC10-50A2-3CC2-6E94-1AE7626D1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458884"/>
            <a:ext cx="192616" cy="819149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8916" name="Picture 36" descr="Picture16">
            <a:extLst>
              <a:ext uri="{FF2B5EF4-FFF2-40B4-BE49-F238E27FC236}">
                <a16:creationId xmlns:a16="http://schemas.microsoft.com/office/drawing/2014/main" id="{80EAB3F3-112F-3B62-E4DA-E4A6DDDE31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320867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8" descr="an30">
            <a:extLst>
              <a:ext uri="{FF2B5EF4-FFF2-40B4-BE49-F238E27FC236}">
                <a16:creationId xmlns:a16="http://schemas.microsoft.com/office/drawing/2014/main" id="{7CC61A64-0D80-3381-E5F5-D85306C47C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"/>
            <a:ext cx="1930400" cy="162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4C7B25E-42F3-D3D7-96B7-8A4DEA8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8251" y="6294968"/>
            <a:ext cx="768349" cy="548217"/>
          </a:xfrm>
          <a:prstGeom prst="actionButtonForwardNex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3415" name="Rectangle 7">
            <a:extLst>
              <a:ext uri="{FF2B5EF4-FFF2-40B4-BE49-F238E27FC236}">
                <a16:creationId xmlns:a16="http://schemas.microsoft.com/office/drawing/2014/main" id="{BE188296-3BF9-6C72-1B18-61FDF22B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1" y="3843867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273416" name="AutoShape 8">
            <a:extLst>
              <a:ext uri="{FF2B5EF4-FFF2-40B4-BE49-F238E27FC236}">
                <a16:creationId xmlns:a16="http://schemas.microsoft.com/office/drawing/2014/main" id="{0F121C98-2AD7-E51A-4775-6F2384721F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59300" y="1712385"/>
            <a:ext cx="3649133" cy="11366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36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 Việt</a:t>
            </a:r>
          </a:p>
        </p:txBody>
      </p:sp>
      <p:grpSp>
        <p:nvGrpSpPr>
          <p:cNvPr id="273417" name="Group 9">
            <a:extLst>
              <a:ext uri="{FF2B5EF4-FFF2-40B4-BE49-F238E27FC236}">
                <a16:creationId xmlns:a16="http://schemas.microsoft.com/office/drawing/2014/main" id="{7CEE3230-FD90-F300-B945-435A66D14E3F}"/>
              </a:ext>
            </a:extLst>
          </p:cNvPr>
          <p:cNvGrpSpPr>
            <a:grpSpLocks/>
          </p:cNvGrpSpPr>
          <p:nvPr/>
        </p:nvGrpSpPr>
        <p:grpSpPr bwMode="auto">
          <a:xfrm>
            <a:off x="996952" y="2923118"/>
            <a:ext cx="10763249" cy="1240367"/>
            <a:chOff x="384" y="1344"/>
            <a:chExt cx="3072" cy="381"/>
          </a:xfrm>
        </p:grpSpPr>
        <p:sp>
          <p:nvSpPr>
            <p:cNvPr id="38980" name="AutoShape 10">
              <a:extLst>
                <a:ext uri="{FF2B5EF4-FFF2-40B4-BE49-F238E27FC236}">
                  <a16:creationId xmlns:a16="http://schemas.microsoft.com/office/drawing/2014/main" id="{CE392048-1038-5400-27F6-AC51779C90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3419" name="AutoShape 11">
              <a:extLst>
                <a:ext uri="{FF2B5EF4-FFF2-40B4-BE49-F238E27FC236}">
                  <a16:creationId xmlns:a16="http://schemas.microsoft.com/office/drawing/2014/main" id="{F9A110F2-075E-ADC7-3EE0-19C150F9EC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0" name="Freeform 12">
              <a:extLst>
                <a:ext uri="{FF2B5EF4-FFF2-40B4-BE49-F238E27FC236}">
                  <a16:creationId xmlns:a16="http://schemas.microsoft.com/office/drawing/2014/main" id="{BE6A4F52-5D60-A1A4-F198-23BF8DDC3A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1" name="Text Box 13">
              <a:extLst>
                <a:ext uri="{FF2B5EF4-FFF2-40B4-BE49-F238E27FC236}">
                  <a16:creationId xmlns:a16="http://schemas.microsoft.com/office/drawing/2014/main" id="{43B36A5C-65A2-CA5D-49E0-946ACFBF10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16" y="1373"/>
              <a:ext cx="53" cy="20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8984" name="Text Box 14">
              <a:extLst>
                <a:ext uri="{FF2B5EF4-FFF2-40B4-BE49-F238E27FC236}">
                  <a16:creationId xmlns:a16="http://schemas.microsoft.com/office/drawing/2014/main" id="{E1413CFA-9F70-C8A3-4118-E45A17DA9F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88" y="1352"/>
              <a:ext cx="225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it-IT" altLang="vi-VN" sz="3200" b="1"/>
                <a:t>  </a:t>
              </a:r>
              <a:r>
                <a:rPr lang="vi-VN" altLang="vi-VN" sz="3200" b="1">
                  <a:solidFill>
                    <a:srgbClr val="F80808"/>
                  </a:solidFill>
                </a:rPr>
                <a:t>Trong bài tập đọc: Món quà quý nhất, vì sao bà nói đó là món quà quý nhất?</a:t>
              </a:r>
              <a:endParaRPr lang="en-US" altLang="vi-VN" sz="3200" b="1">
                <a:solidFill>
                  <a:srgbClr val="F80808"/>
                </a:solidFill>
              </a:endParaRPr>
            </a:p>
          </p:txBody>
        </p:sp>
      </p:grpSp>
      <p:grpSp>
        <p:nvGrpSpPr>
          <p:cNvPr id="273423" name="Group 15">
            <a:extLst>
              <a:ext uri="{FF2B5EF4-FFF2-40B4-BE49-F238E27FC236}">
                <a16:creationId xmlns:a16="http://schemas.microsoft.com/office/drawing/2014/main" id="{AF1A1AA7-2239-5059-4DD1-F11EA998726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4717" y="2726268"/>
            <a:ext cx="1341967" cy="1727200"/>
            <a:chOff x="1872" y="1824"/>
            <a:chExt cx="2014" cy="1821"/>
          </a:xfrm>
        </p:grpSpPr>
        <p:sp>
          <p:nvSpPr>
            <p:cNvPr id="273424" name="AutoShape 16">
              <a:extLst>
                <a:ext uri="{FF2B5EF4-FFF2-40B4-BE49-F238E27FC236}">
                  <a16:creationId xmlns:a16="http://schemas.microsoft.com/office/drawing/2014/main" id="{C92F5702-87E3-B9C3-C240-9C30E4A960C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5" name="AutoShape 17">
              <a:extLst>
                <a:ext uri="{FF2B5EF4-FFF2-40B4-BE49-F238E27FC236}">
                  <a16:creationId xmlns:a16="http://schemas.microsoft.com/office/drawing/2014/main" id="{33259C4F-D0AF-081A-B0CB-28F1DA8C4E9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3426" name="AutoShape 18">
              <a:extLst>
                <a:ext uri="{FF2B5EF4-FFF2-40B4-BE49-F238E27FC236}">
                  <a16:creationId xmlns:a16="http://schemas.microsoft.com/office/drawing/2014/main" id="{1787999A-26B2-A245-A5BB-76DFD2485B6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974" name="Oval 19">
              <a:extLst>
                <a:ext uri="{FF2B5EF4-FFF2-40B4-BE49-F238E27FC236}">
                  <a16:creationId xmlns:a16="http://schemas.microsoft.com/office/drawing/2014/main" id="{A955406F-3882-6FC3-BDF5-C0C5C627E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8975" name="Oval 20">
              <a:extLst>
                <a:ext uri="{FF2B5EF4-FFF2-40B4-BE49-F238E27FC236}">
                  <a16:creationId xmlns:a16="http://schemas.microsoft.com/office/drawing/2014/main" id="{DE90221F-7F58-4B99-E76F-63AAEEF5BB1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3429" name="Oval 21">
              <a:extLst>
                <a:ext uri="{FF2B5EF4-FFF2-40B4-BE49-F238E27FC236}">
                  <a16:creationId xmlns:a16="http://schemas.microsoft.com/office/drawing/2014/main" id="{E7E21E7D-90EA-5A9A-CE2A-6C1AB4891C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977" name="Oval 22">
              <a:extLst>
                <a:ext uri="{FF2B5EF4-FFF2-40B4-BE49-F238E27FC236}">
                  <a16:creationId xmlns:a16="http://schemas.microsoft.com/office/drawing/2014/main" id="{F318A835-E38B-69CB-7B6B-30C06FFC8C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3431" name="Oval 23">
              <a:extLst>
                <a:ext uri="{FF2B5EF4-FFF2-40B4-BE49-F238E27FC236}">
                  <a16:creationId xmlns:a16="http://schemas.microsoft.com/office/drawing/2014/main" id="{1448B61F-AB90-716B-DD83-49981DE88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8979" name="Oval 24">
              <a:extLst>
                <a:ext uri="{FF2B5EF4-FFF2-40B4-BE49-F238E27FC236}">
                  <a16:creationId xmlns:a16="http://schemas.microsoft.com/office/drawing/2014/main" id="{AF770298-E5E2-00E7-EF7A-D348F8EF08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273433" name="Group 25">
            <a:extLst>
              <a:ext uri="{FF2B5EF4-FFF2-40B4-BE49-F238E27FC236}">
                <a16:creationId xmlns:a16="http://schemas.microsoft.com/office/drawing/2014/main" id="{C46228DA-DA33-ABC4-4394-317CF5D19D3B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423833"/>
            <a:ext cx="10289116" cy="609600"/>
            <a:chOff x="432" y="3024"/>
            <a:chExt cx="4151" cy="528"/>
          </a:xfrm>
        </p:grpSpPr>
        <p:sp>
          <p:nvSpPr>
            <p:cNvPr id="38965" name="AutoShape 26">
              <a:extLst>
                <a:ext uri="{FF2B5EF4-FFF2-40B4-BE49-F238E27FC236}">
                  <a16:creationId xmlns:a16="http://schemas.microsoft.com/office/drawing/2014/main" id="{0197DC39-F72F-13EF-E07E-01C41824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8966" name="Group 27">
              <a:extLst>
                <a:ext uri="{FF2B5EF4-FFF2-40B4-BE49-F238E27FC236}">
                  <a16:creationId xmlns:a16="http://schemas.microsoft.com/office/drawing/2014/main" id="{2A331D70-55ED-C1E1-F7E1-3662530F8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8967" name="AutoShape 28">
                <a:extLst>
                  <a:ext uri="{FF2B5EF4-FFF2-40B4-BE49-F238E27FC236}">
                    <a16:creationId xmlns:a16="http://schemas.microsoft.com/office/drawing/2014/main" id="{4132097A-C37C-6B2D-AF7B-0A4AF3DDD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8" name="AutoShape 29">
                <a:extLst>
                  <a:ext uri="{FF2B5EF4-FFF2-40B4-BE49-F238E27FC236}">
                    <a16:creationId xmlns:a16="http://schemas.microsoft.com/office/drawing/2014/main" id="{D3B82B6E-B3A3-65EA-B0FC-846E8BBE7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9" name="AutoShape 30">
                <a:extLst>
                  <a:ext uri="{FF2B5EF4-FFF2-40B4-BE49-F238E27FC236}">
                    <a16:creationId xmlns:a16="http://schemas.microsoft.com/office/drawing/2014/main" id="{D9BB8B4C-3456-CFF0-EAF8-C39C59DB6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70" name="WordArt 31">
                <a:extLst>
                  <a:ext uri="{FF2B5EF4-FFF2-40B4-BE49-F238E27FC236}">
                    <a16:creationId xmlns:a16="http://schemas.microsoft.com/office/drawing/2014/main" id="{26E96A5F-E4E2-4C3C-5D74-2B951BD1882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273440" name="Group 32">
            <a:extLst>
              <a:ext uri="{FF2B5EF4-FFF2-40B4-BE49-F238E27FC236}">
                <a16:creationId xmlns:a16="http://schemas.microsoft.com/office/drawing/2014/main" id="{EF062E78-C765-5E18-4C57-BA6BAAC108A4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5154084"/>
            <a:ext cx="10327216" cy="609600"/>
            <a:chOff x="432" y="3024"/>
            <a:chExt cx="4151" cy="528"/>
          </a:xfrm>
        </p:grpSpPr>
        <p:sp>
          <p:nvSpPr>
            <p:cNvPr id="38959" name="AutoShape 33">
              <a:extLst>
                <a:ext uri="{FF2B5EF4-FFF2-40B4-BE49-F238E27FC236}">
                  <a16:creationId xmlns:a16="http://schemas.microsoft.com/office/drawing/2014/main" id="{AFDBCE56-DB97-3D05-4F54-F96CA6EF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8960" name="Group 34">
              <a:extLst>
                <a:ext uri="{FF2B5EF4-FFF2-40B4-BE49-F238E27FC236}">
                  <a16:creationId xmlns:a16="http://schemas.microsoft.com/office/drawing/2014/main" id="{39BF221E-9896-F912-F588-ED0B1C2C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8961" name="AutoShape 35">
                <a:extLst>
                  <a:ext uri="{FF2B5EF4-FFF2-40B4-BE49-F238E27FC236}">
                    <a16:creationId xmlns:a16="http://schemas.microsoft.com/office/drawing/2014/main" id="{7C36C2AC-B6FF-0B8A-0281-6DD4FDB5D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2" name="AutoShape 36">
                <a:extLst>
                  <a:ext uri="{FF2B5EF4-FFF2-40B4-BE49-F238E27FC236}">
                    <a16:creationId xmlns:a16="http://schemas.microsoft.com/office/drawing/2014/main" id="{6C57684D-F10F-9776-BC00-3E4E5EE98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3" name="AutoShape 37">
                <a:extLst>
                  <a:ext uri="{FF2B5EF4-FFF2-40B4-BE49-F238E27FC236}">
                    <a16:creationId xmlns:a16="http://schemas.microsoft.com/office/drawing/2014/main" id="{8EFAE48B-255D-AD40-0D23-D60C8BB7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64" name="WordArt 38">
                <a:extLst>
                  <a:ext uri="{FF2B5EF4-FFF2-40B4-BE49-F238E27FC236}">
                    <a16:creationId xmlns:a16="http://schemas.microsoft.com/office/drawing/2014/main" id="{52F05884-F9E3-AB67-B838-0AC01910AA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273447" name="Group 39">
            <a:extLst>
              <a:ext uri="{FF2B5EF4-FFF2-40B4-BE49-F238E27FC236}">
                <a16:creationId xmlns:a16="http://schemas.microsoft.com/office/drawing/2014/main" id="{F10C7FFD-E30E-C12C-A283-2612A3994CFC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818718"/>
            <a:ext cx="10397067" cy="706967"/>
            <a:chOff x="432" y="3024"/>
            <a:chExt cx="4151" cy="528"/>
          </a:xfrm>
        </p:grpSpPr>
        <p:sp>
          <p:nvSpPr>
            <p:cNvPr id="38953" name="AutoShape 40">
              <a:extLst>
                <a:ext uri="{FF2B5EF4-FFF2-40B4-BE49-F238E27FC236}">
                  <a16:creationId xmlns:a16="http://schemas.microsoft.com/office/drawing/2014/main" id="{C0B4894A-BDA8-8646-6083-6A56F00D6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8954" name="Group 41">
              <a:extLst>
                <a:ext uri="{FF2B5EF4-FFF2-40B4-BE49-F238E27FC236}">
                  <a16:creationId xmlns:a16="http://schemas.microsoft.com/office/drawing/2014/main" id="{056EAEC6-7AD0-D17C-43EC-9897BA0C9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8955" name="AutoShape 42">
                <a:extLst>
                  <a:ext uri="{FF2B5EF4-FFF2-40B4-BE49-F238E27FC236}">
                    <a16:creationId xmlns:a16="http://schemas.microsoft.com/office/drawing/2014/main" id="{CC12A915-40FB-E58B-27F7-F67DC0713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56" name="AutoShape 43">
                <a:extLst>
                  <a:ext uri="{FF2B5EF4-FFF2-40B4-BE49-F238E27FC236}">
                    <a16:creationId xmlns:a16="http://schemas.microsoft.com/office/drawing/2014/main" id="{45A3BE73-9A43-8A1C-9AFF-A0888B0E9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57" name="AutoShape 44">
                <a:extLst>
                  <a:ext uri="{FF2B5EF4-FFF2-40B4-BE49-F238E27FC236}">
                    <a16:creationId xmlns:a16="http://schemas.microsoft.com/office/drawing/2014/main" id="{FA97D0DE-6793-7109-1FFB-B9F8011B1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8958" name="WordArt 45">
                <a:extLst>
                  <a:ext uri="{FF2B5EF4-FFF2-40B4-BE49-F238E27FC236}">
                    <a16:creationId xmlns:a16="http://schemas.microsoft.com/office/drawing/2014/main" id="{21A20EC5-98C0-A9AE-881E-12BB36365815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273454" name="Rectangle 46">
            <a:extLst>
              <a:ext uri="{FF2B5EF4-FFF2-40B4-BE49-F238E27FC236}">
                <a16:creationId xmlns:a16="http://schemas.microsoft.com/office/drawing/2014/main" id="{A68E4178-07F6-71FD-3965-9A240226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528050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Vì món quà đầy ắp tình cảm của cháu.</a:t>
            </a:r>
          </a:p>
        </p:txBody>
      </p:sp>
      <p:sp>
        <p:nvSpPr>
          <p:cNvPr id="273455" name="Rectangle 47">
            <a:extLst>
              <a:ext uri="{FF2B5EF4-FFF2-40B4-BE49-F238E27FC236}">
                <a16:creationId xmlns:a16="http://schemas.microsoft.com/office/drawing/2014/main" id="{AAAA1368-55A0-FBF7-44F0-0D433B25F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917" y="5254067"/>
            <a:ext cx="9133416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Vì tình yêu của cháu là món quà bà quý nhất.</a:t>
            </a:r>
          </a:p>
        </p:txBody>
      </p:sp>
      <p:sp>
        <p:nvSpPr>
          <p:cNvPr id="273456" name="Rectangle 48">
            <a:extLst>
              <a:ext uri="{FF2B5EF4-FFF2-40B4-BE49-F238E27FC236}">
                <a16:creationId xmlns:a16="http://schemas.microsoft.com/office/drawing/2014/main" id="{053D0BD0-B07D-8EC6-4BB2-40EA815C2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567" y="59684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vi-VN" sz="2667" b="1">
                <a:solidFill>
                  <a:srgbClr val="FFFF00"/>
                </a:solidFill>
              </a:rPr>
              <a:t>Vì bà rất yêu thương cháu.</a:t>
            </a:r>
            <a:endParaRPr lang="en-US" altLang="vi-VN" sz="2667" b="1">
              <a:solidFill>
                <a:srgbClr val="FFFF00"/>
              </a:solidFill>
            </a:endParaRP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B877EA27-1A8F-C0E1-FD3B-2A1D7A1C56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937001" y="476251"/>
            <a:ext cx="6286500" cy="8741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sp>
        <p:nvSpPr>
          <p:cNvPr id="38930" name="Oval 51" descr="Newsprint">
            <a:extLst>
              <a:ext uri="{FF2B5EF4-FFF2-40B4-BE49-F238E27FC236}">
                <a16:creationId xmlns:a16="http://schemas.microsoft.com/office/drawing/2014/main" id="{899730FA-98A9-CA44-F16B-D02B25A1E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8931" name="Oval 52" descr="Newsprint">
            <a:extLst>
              <a:ext uri="{FF2B5EF4-FFF2-40B4-BE49-F238E27FC236}">
                <a16:creationId xmlns:a16="http://schemas.microsoft.com/office/drawing/2014/main" id="{99C34FDF-0588-A3CC-722D-2A2732CA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8932" name="Oval 53" descr="Newsprint">
            <a:extLst>
              <a:ext uri="{FF2B5EF4-FFF2-40B4-BE49-F238E27FC236}">
                <a16:creationId xmlns:a16="http://schemas.microsoft.com/office/drawing/2014/main" id="{76E490AD-EA1A-4512-FE0D-20F90B76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8933" name="Oval 54" descr="Newsprint">
            <a:extLst>
              <a:ext uri="{FF2B5EF4-FFF2-40B4-BE49-F238E27FC236}">
                <a16:creationId xmlns:a16="http://schemas.microsoft.com/office/drawing/2014/main" id="{62D1F0DB-C12C-F484-7B00-77E0AE1AB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8934" name="Oval 55" descr="Newsprint">
            <a:extLst>
              <a:ext uri="{FF2B5EF4-FFF2-40B4-BE49-F238E27FC236}">
                <a16:creationId xmlns:a16="http://schemas.microsoft.com/office/drawing/2014/main" id="{BA4FB48A-98D8-BF97-4CE5-EDF574CCA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8935" name="Oval 56" descr="Newsprint">
            <a:extLst>
              <a:ext uri="{FF2B5EF4-FFF2-40B4-BE49-F238E27FC236}">
                <a16:creationId xmlns:a16="http://schemas.microsoft.com/office/drawing/2014/main" id="{CA15AFF7-71CE-A46C-1273-A8652C3B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8936" name="Oval 57" descr="Newsprint">
            <a:extLst>
              <a:ext uri="{FF2B5EF4-FFF2-40B4-BE49-F238E27FC236}">
                <a16:creationId xmlns:a16="http://schemas.microsoft.com/office/drawing/2014/main" id="{0825D796-6C23-5899-37ED-271084316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937" name="Oval 58" descr="Newsprint">
            <a:extLst>
              <a:ext uri="{FF2B5EF4-FFF2-40B4-BE49-F238E27FC236}">
                <a16:creationId xmlns:a16="http://schemas.microsoft.com/office/drawing/2014/main" id="{B4D73692-454E-DF3E-AF5A-721E1C0F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8938" name="Oval 59" descr="Newsprint">
            <a:extLst>
              <a:ext uri="{FF2B5EF4-FFF2-40B4-BE49-F238E27FC236}">
                <a16:creationId xmlns:a16="http://schemas.microsoft.com/office/drawing/2014/main" id="{04B46980-3927-E2F8-7D0E-65575314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8939" name="Oval 60" descr="Newsprint">
            <a:extLst>
              <a:ext uri="{FF2B5EF4-FFF2-40B4-BE49-F238E27FC236}">
                <a16:creationId xmlns:a16="http://schemas.microsoft.com/office/drawing/2014/main" id="{03B9CDD5-5C4E-D3A8-8566-76BF4DE1C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7229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pic>
        <p:nvPicPr>
          <p:cNvPr id="38940" name="Picture 62">
            <a:extLst>
              <a:ext uri="{FF2B5EF4-FFF2-40B4-BE49-F238E27FC236}">
                <a16:creationId xmlns:a16="http://schemas.microsoft.com/office/drawing/2014/main" id="{3AECAC64-8552-97F1-FE16-A9EBA5F6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1629834"/>
            <a:ext cx="1727200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3471" name="Object 63">
            <a:extLst>
              <a:ext uri="{FF2B5EF4-FFF2-40B4-BE49-F238E27FC236}">
                <a16:creationId xmlns:a16="http://schemas.microsoft.com/office/drawing/2014/main" id="{26974F24-4F11-47E6-5DEB-8DBF563B0B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3721160" imgH="3727048" progId="CorelDRAW.Graphic.9">
                  <p:embed/>
                </p:oleObj>
              </mc:Choice>
              <mc:Fallback>
                <p:oleObj name="CorelDRAW" r:id="rId12" imgW="3721160" imgH="3727048" progId="CorelDRAW.Graphic.9">
                  <p:embed/>
                  <p:pic>
                    <p:nvPicPr>
                      <p:cNvPr id="273471" name="Object 63">
                        <a:extLst>
                          <a:ext uri="{FF2B5EF4-FFF2-40B4-BE49-F238E27FC236}">
                            <a16:creationId xmlns:a16="http://schemas.microsoft.com/office/drawing/2014/main" id="{26974F24-4F11-47E6-5DEB-8DBF563B0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72" name="Oval 64" descr="Newsprint">
            <a:extLst>
              <a:ext uri="{FF2B5EF4-FFF2-40B4-BE49-F238E27FC236}">
                <a16:creationId xmlns:a16="http://schemas.microsoft.com/office/drawing/2014/main" id="{A29F68F5-2E99-BB3E-AA55-06190913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273473" name="Oval 65" descr="Newsprint">
            <a:extLst>
              <a:ext uri="{FF2B5EF4-FFF2-40B4-BE49-F238E27FC236}">
                <a16:creationId xmlns:a16="http://schemas.microsoft.com/office/drawing/2014/main" id="{74430A19-8373-444D-D8E3-6B633DC8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73474" name="Oval 66" descr="Newsprint">
            <a:extLst>
              <a:ext uri="{FF2B5EF4-FFF2-40B4-BE49-F238E27FC236}">
                <a16:creationId xmlns:a16="http://schemas.microsoft.com/office/drawing/2014/main" id="{C6FC5229-F123-B61E-DC07-9A2E329FE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273475" name="Oval 67" descr="Newsprint">
            <a:extLst>
              <a:ext uri="{FF2B5EF4-FFF2-40B4-BE49-F238E27FC236}">
                <a16:creationId xmlns:a16="http://schemas.microsoft.com/office/drawing/2014/main" id="{81050A61-E798-9AAA-D0CC-D19E412D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73476" name="Oval 68" descr="Newsprint">
            <a:extLst>
              <a:ext uri="{FF2B5EF4-FFF2-40B4-BE49-F238E27FC236}">
                <a16:creationId xmlns:a16="http://schemas.microsoft.com/office/drawing/2014/main" id="{CBDA5BED-B17F-4702-A944-F3D808C6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273477" name="Oval 69" descr="Newsprint">
            <a:extLst>
              <a:ext uri="{FF2B5EF4-FFF2-40B4-BE49-F238E27FC236}">
                <a16:creationId xmlns:a16="http://schemas.microsoft.com/office/drawing/2014/main" id="{BA21C30E-8DDE-6FCB-7CC0-50B8D115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73478" name="Oval 70" descr="Newsprint">
            <a:extLst>
              <a:ext uri="{FF2B5EF4-FFF2-40B4-BE49-F238E27FC236}">
                <a16:creationId xmlns:a16="http://schemas.microsoft.com/office/drawing/2014/main" id="{4AC3B376-EC1A-7E83-E6EC-B12309346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273479" name="Oval 71" descr="Newsprint">
            <a:extLst>
              <a:ext uri="{FF2B5EF4-FFF2-40B4-BE49-F238E27FC236}">
                <a16:creationId xmlns:a16="http://schemas.microsoft.com/office/drawing/2014/main" id="{B9E64D9A-396F-6839-2C18-4D3531E5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73480" name="Oval 72" descr="Newsprint">
            <a:extLst>
              <a:ext uri="{FF2B5EF4-FFF2-40B4-BE49-F238E27FC236}">
                <a16:creationId xmlns:a16="http://schemas.microsoft.com/office/drawing/2014/main" id="{AE3342F2-8B3C-1303-4B78-88FBDF78D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73481" name="Oval 73" descr="Newsprint">
            <a:extLst>
              <a:ext uri="{FF2B5EF4-FFF2-40B4-BE49-F238E27FC236}">
                <a16:creationId xmlns:a16="http://schemas.microsoft.com/office/drawing/2014/main" id="{EB93965F-8C7B-ECDC-A380-C4901A45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73482" name="Oval 74" descr="Newsprint">
            <a:extLst>
              <a:ext uri="{FF2B5EF4-FFF2-40B4-BE49-F238E27FC236}">
                <a16:creationId xmlns:a16="http://schemas.microsoft.com/office/drawing/2014/main" id="{10C473B4-F315-C155-CC0A-C5FEB1918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3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3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3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273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73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73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3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73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3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273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73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73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3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27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73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7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73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27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7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7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73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273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73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73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73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1" grpId="0" animBg="1"/>
      <p:bldP spid="273415" grpId="0" animBg="1"/>
      <p:bldP spid="273454" grpId="0"/>
      <p:bldP spid="273455" grpId="0" build="allAtOnce"/>
      <p:bldP spid="273472" grpId="0" animBg="1"/>
      <p:bldP spid="273472" grpId="1" animBg="1"/>
      <p:bldP spid="273473" grpId="0" animBg="1"/>
      <p:bldP spid="273473" grpId="1" animBg="1"/>
      <p:bldP spid="273474" grpId="0" animBg="1"/>
      <p:bldP spid="273474" grpId="1" animBg="1"/>
      <p:bldP spid="273475" grpId="0" animBg="1"/>
      <p:bldP spid="273475" grpId="1" animBg="1"/>
      <p:bldP spid="273476" grpId="0" animBg="1"/>
      <p:bldP spid="273476" grpId="1" animBg="1"/>
      <p:bldP spid="273477" grpId="0" animBg="1"/>
      <p:bldP spid="273477" grpId="1" animBg="1"/>
      <p:bldP spid="273478" grpId="0" animBg="1"/>
      <p:bldP spid="273478" grpId="1" animBg="1"/>
      <p:bldP spid="273479" grpId="0" animBg="1"/>
      <p:bldP spid="273479" grpId="1" animBg="1"/>
      <p:bldP spid="273480" grpId="0" animBg="1"/>
      <p:bldP spid="273480" grpId="1" animBg="1"/>
      <p:bldP spid="273481" grpId="0" animBg="1"/>
      <p:bldP spid="273481" grpId="1" animBg="1"/>
      <p:bldP spid="27348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3CD2C955-BD4B-0375-D5E1-538C7B9A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48111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28D49647-59A3-C12C-BF7E-9F7BBAA63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617" y="5674784"/>
            <a:ext cx="192616" cy="821267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39940" name="Picture 36" descr="Picture16">
            <a:extLst>
              <a:ext uri="{FF2B5EF4-FFF2-40B4-BE49-F238E27FC236}">
                <a16:creationId xmlns:a16="http://schemas.microsoft.com/office/drawing/2014/main" id="{A0D499A6-3533-0C39-BBF3-EEF8F8098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4" name="Rectangle 6">
            <a:extLst>
              <a:ext uri="{FF2B5EF4-FFF2-40B4-BE49-F238E27FC236}">
                <a16:creationId xmlns:a16="http://schemas.microsoft.com/office/drawing/2014/main" id="{5553282E-2DEC-C799-B5F6-C6FE5539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985" y="3644900"/>
            <a:ext cx="289983" cy="1236133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314375" name="AutoShape 7">
            <a:extLst>
              <a:ext uri="{FF2B5EF4-FFF2-40B4-BE49-F238E27FC236}">
                <a16:creationId xmlns:a16="http://schemas.microsoft.com/office/drawing/2014/main" id="{FE26D292-FE64-FE09-F3D4-4CDFF71E66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2651" y="476251"/>
            <a:ext cx="3227916" cy="11239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 37</a:t>
            </a:r>
          </a:p>
          <a:p>
            <a:pPr algn="ctr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 học</a:t>
            </a:r>
          </a:p>
        </p:txBody>
      </p:sp>
      <p:grpSp>
        <p:nvGrpSpPr>
          <p:cNvPr id="314376" name="Group 8">
            <a:extLst>
              <a:ext uri="{FF2B5EF4-FFF2-40B4-BE49-F238E27FC236}">
                <a16:creationId xmlns:a16="http://schemas.microsoft.com/office/drawing/2014/main" id="{879AE4BF-C78A-A28C-D96A-A2FCE6324EC8}"/>
              </a:ext>
            </a:extLst>
          </p:cNvPr>
          <p:cNvGrpSpPr>
            <a:grpSpLocks/>
          </p:cNvGrpSpPr>
          <p:nvPr/>
        </p:nvGrpSpPr>
        <p:grpSpPr bwMode="auto">
          <a:xfrm>
            <a:off x="624418" y="2332569"/>
            <a:ext cx="5566833" cy="1312334"/>
            <a:chOff x="384" y="1344"/>
            <a:chExt cx="3072" cy="381"/>
          </a:xfrm>
        </p:grpSpPr>
        <p:sp>
          <p:nvSpPr>
            <p:cNvPr id="39996" name="AutoShape 9">
              <a:extLst>
                <a:ext uri="{FF2B5EF4-FFF2-40B4-BE49-F238E27FC236}">
                  <a16:creationId xmlns:a16="http://schemas.microsoft.com/office/drawing/2014/main" id="{258D1D26-2E00-A5FC-89AF-066A2EB61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78" name="AutoShape 10">
              <a:extLst>
                <a:ext uri="{FF2B5EF4-FFF2-40B4-BE49-F238E27FC236}">
                  <a16:creationId xmlns:a16="http://schemas.microsoft.com/office/drawing/2014/main" id="{B043EDFB-6792-B565-5F64-3E7DB94160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79" name="Freeform 11">
              <a:extLst>
                <a:ext uri="{FF2B5EF4-FFF2-40B4-BE49-F238E27FC236}">
                  <a16:creationId xmlns:a16="http://schemas.microsoft.com/office/drawing/2014/main" id="{C9A3F0EF-B8D3-6E6D-B3E2-093BACB1465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6" cy="15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0" name="Text Box 12">
              <a:extLst>
                <a:ext uri="{FF2B5EF4-FFF2-40B4-BE49-F238E27FC236}">
                  <a16:creationId xmlns:a16="http://schemas.microsoft.com/office/drawing/2014/main" id="{081FEF1B-81BA-A308-3035-250DD299555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92" y="1373"/>
              <a:ext cx="102" cy="19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0000" name="Text Box 13">
              <a:extLst>
                <a:ext uri="{FF2B5EF4-FFF2-40B4-BE49-F238E27FC236}">
                  <a16:creationId xmlns:a16="http://schemas.microsoft.com/office/drawing/2014/main" id="{B5855147-8941-9BBC-CCDF-AED3DEFF2B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1" y="1372"/>
              <a:ext cx="225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F80808"/>
                  </a:solidFill>
                </a:rPr>
                <a:t> </a:t>
              </a:r>
              <a:r>
                <a:rPr lang="en-US" altLang="vi-VN" sz="3200" b="1">
                  <a:solidFill>
                    <a:srgbClr val="F80808"/>
                  </a:solidFill>
                </a:rPr>
                <a:t>Hình vẽ bên có bao nhiêu hình tam giác?</a:t>
              </a:r>
            </a:p>
          </p:txBody>
        </p:sp>
      </p:grpSp>
      <p:grpSp>
        <p:nvGrpSpPr>
          <p:cNvPr id="314382" name="Group 14">
            <a:extLst>
              <a:ext uri="{FF2B5EF4-FFF2-40B4-BE49-F238E27FC236}">
                <a16:creationId xmlns:a16="http://schemas.microsoft.com/office/drawing/2014/main" id="{DC3164E5-0B27-17B6-0315-84A2BBD57A9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17501" y="2173817"/>
            <a:ext cx="1341967" cy="1727200"/>
            <a:chOff x="1872" y="1824"/>
            <a:chExt cx="2014" cy="1821"/>
          </a:xfrm>
        </p:grpSpPr>
        <p:sp>
          <p:nvSpPr>
            <p:cNvPr id="314383" name="AutoShape 15">
              <a:extLst>
                <a:ext uri="{FF2B5EF4-FFF2-40B4-BE49-F238E27FC236}">
                  <a16:creationId xmlns:a16="http://schemas.microsoft.com/office/drawing/2014/main" id="{999407FE-08C3-160B-3A56-3C2FED7F1DE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4" name="AutoShape 16">
              <a:extLst>
                <a:ext uri="{FF2B5EF4-FFF2-40B4-BE49-F238E27FC236}">
                  <a16:creationId xmlns:a16="http://schemas.microsoft.com/office/drawing/2014/main" id="{071F6FC8-01BE-493F-CEB4-33800CA7295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14385" name="AutoShape 17">
              <a:extLst>
                <a:ext uri="{FF2B5EF4-FFF2-40B4-BE49-F238E27FC236}">
                  <a16:creationId xmlns:a16="http://schemas.microsoft.com/office/drawing/2014/main" id="{5BEFF95F-8254-35F5-094F-0E7571047FD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0" name="Oval 18">
              <a:extLst>
                <a:ext uri="{FF2B5EF4-FFF2-40B4-BE49-F238E27FC236}">
                  <a16:creationId xmlns:a16="http://schemas.microsoft.com/office/drawing/2014/main" id="{73F1CA44-8DFB-535F-C193-A758E9BD65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9991" name="Oval 19">
              <a:extLst>
                <a:ext uri="{FF2B5EF4-FFF2-40B4-BE49-F238E27FC236}">
                  <a16:creationId xmlns:a16="http://schemas.microsoft.com/office/drawing/2014/main" id="{BF84BB06-0DE1-4C5C-D095-54085AEA85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88" name="Oval 20">
              <a:extLst>
                <a:ext uri="{FF2B5EF4-FFF2-40B4-BE49-F238E27FC236}">
                  <a16:creationId xmlns:a16="http://schemas.microsoft.com/office/drawing/2014/main" id="{6EE10147-FC36-E05A-2886-BD10DD232D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3" name="Oval 21">
              <a:extLst>
                <a:ext uri="{FF2B5EF4-FFF2-40B4-BE49-F238E27FC236}">
                  <a16:creationId xmlns:a16="http://schemas.microsoft.com/office/drawing/2014/main" id="{47BC75BA-6844-D6A8-ED4E-51BFB17F15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314390" name="Oval 22">
              <a:extLst>
                <a:ext uri="{FF2B5EF4-FFF2-40B4-BE49-F238E27FC236}">
                  <a16:creationId xmlns:a16="http://schemas.microsoft.com/office/drawing/2014/main" id="{9D21D3DF-4DEA-7238-73D6-5F35160FDC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9995" name="Oval 23">
              <a:extLst>
                <a:ext uri="{FF2B5EF4-FFF2-40B4-BE49-F238E27FC236}">
                  <a16:creationId xmlns:a16="http://schemas.microsoft.com/office/drawing/2014/main" id="{2E50756E-78E0-B043-672E-6962C6BBCF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pSp>
        <p:nvGrpSpPr>
          <p:cNvPr id="314392" name="Group 24">
            <a:extLst>
              <a:ext uri="{FF2B5EF4-FFF2-40B4-BE49-F238E27FC236}">
                <a16:creationId xmlns:a16="http://schemas.microsoft.com/office/drawing/2014/main" id="{85EF7C55-6C9D-E429-CE81-1276C5C77782}"/>
              </a:ext>
            </a:extLst>
          </p:cNvPr>
          <p:cNvGrpSpPr>
            <a:grpSpLocks/>
          </p:cNvGrpSpPr>
          <p:nvPr/>
        </p:nvGrpSpPr>
        <p:grpSpPr bwMode="auto">
          <a:xfrm>
            <a:off x="895351" y="4004733"/>
            <a:ext cx="10289116" cy="609600"/>
            <a:chOff x="432" y="3024"/>
            <a:chExt cx="4151" cy="528"/>
          </a:xfrm>
        </p:grpSpPr>
        <p:sp>
          <p:nvSpPr>
            <p:cNvPr id="39981" name="AutoShape 25">
              <a:extLst>
                <a:ext uri="{FF2B5EF4-FFF2-40B4-BE49-F238E27FC236}">
                  <a16:creationId xmlns:a16="http://schemas.microsoft.com/office/drawing/2014/main" id="{C1D2E571-77FB-750A-D993-8ED29024D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82" name="Group 26">
              <a:extLst>
                <a:ext uri="{FF2B5EF4-FFF2-40B4-BE49-F238E27FC236}">
                  <a16:creationId xmlns:a16="http://schemas.microsoft.com/office/drawing/2014/main" id="{B4A78E93-0F63-1408-E656-4822D67A7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83" name="AutoShape 27">
                <a:extLst>
                  <a:ext uri="{FF2B5EF4-FFF2-40B4-BE49-F238E27FC236}">
                    <a16:creationId xmlns:a16="http://schemas.microsoft.com/office/drawing/2014/main" id="{84069A36-3958-E826-E9A7-F87C0BEB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4" name="AutoShape 28">
                <a:extLst>
                  <a:ext uri="{FF2B5EF4-FFF2-40B4-BE49-F238E27FC236}">
                    <a16:creationId xmlns:a16="http://schemas.microsoft.com/office/drawing/2014/main" id="{FA192776-AD64-8ECA-B036-6199B7319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5" name="AutoShape 29">
                <a:extLst>
                  <a:ext uri="{FF2B5EF4-FFF2-40B4-BE49-F238E27FC236}">
                    <a16:creationId xmlns:a16="http://schemas.microsoft.com/office/drawing/2014/main" id="{177AFC7D-C9FF-D69C-EFA9-0320FF0D2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6" name="WordArt 30">
                <a:extLst>
                  <a:ext uri="{FF2B5EF4-FFF2-40B4-BE49-F238E27FC236}">
                    <a16:creationId xmlns:a16="http://schemas.microsoft.com/office/drawing/2014/main" id="{5373E52F-07D5-57EB-491F-B6AB0874698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A</a:t>
                </a:r>
              </a:p>
            </p:txBody>
          </p:sp>
        </p:grpSp>
      </p:grpSp>
      <p:grpSp>
        <p:nvGrpSpPr>
          <p:cNvPr id="314399" name="Group 31">
            <a:extLst>
              <a:ext uri="{FF2B5EF4-FFF2-40B4-BE49-F238E27FC236}">
                <a16:creationId xmlns:a16="http://schemas.microsoft.com/office/drawing/2014/main" id="{8E78B984-4DEE-16D9-4D93-200F7971466B}"/>
              </a:ext>
            </a:extLst>
          </p:cNvPr>
          <p:cNvGrpSpPr>
            <a:grpSpLocks/>
          </p:cNvGrpSpPr>
          <p:nvPr/>
        </p:nvGrpSpPr>
        <p:grpSpPr bwMode="auto">
          <a:xfrm>
            <a:off x="857251" y="4798484"/>
            <a:ext cx="10327216" cy="609600"/>
            <a:chOff x="432" y="3024"/>
            <a:chExt cx="4151" cy="528"/>
          </a:xfrm>
        </p:grpSpPr>
        <p:sp>
          <p:nvSpPr>
            <p:cNvPr id="39975" name="AutoShape 32">
              <a:extLst>
                <a:ext uri="{FF2B5EF4-FFF2-40B4-BE49-F238E27FC236}">
                  <a16:creationId xmlns:a16="http://schemas.microsoft.com/office/drawing/2014/main" id="{4C5D803F-5E9A-41BF-FEAD-7BB588D5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76" name="Group 33">
              <a:extLst>
                <a:ext uri="{FF2B5EF4-FFF2-40B4-BE49-F238E27FC236}">
                  <a16:creationId xmlns:a16="http://schemas.microsoft.com/office/drawing/2014/main" id="{748D5317-D43E-50EB-B516-E81B2B769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77" name="AutoShape 34">
                <a:extLst>
                  <a:ext uri="{FF2B5EF4-FFF2-40B4-BE49-F238E27FC236}">
                    <a16:creationId xmlns:a16="http://schemas.microsoft.com/office/drawing/2014/main" id="{E4A99426-6CD5-103D-7F6A-E775B5B8E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8" name="AutoShape 35">
                <a:extLst>
                  <a:ext uri="{FF2B5EF4-FFF2-40B4-BE49-F238E27FC236}">
                    <a16:creationId xmlns:a16="http://schemas.microsoft.com/office/drawing/2014/main" id="{2B16D075-66F6-ED0B-6F7F-645C7230D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9" name="AutoShape 36">
                <a:extLst>
                  <a:ext uri="{FF2B5EF4-FFF2-40B4-BE49-F238E27FC236}">
                    <a16:creationId xmlns:a16="http://schemas.microsoft.com/office/drawing/2014/main" id="{923DB9D5-574F-EDC3-A903-89F8BE6D5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80" name="WordArt 37">
                <a:extLst>
                  <a:ext uri="{FF2B5EF4-FFF2-40B4-BE49-F238E27FC236}">
                    <a16:creationId xmlns:a16="http://schemas.microsoft.com/office/drawing/2014/main" id="{92275738-A65A-222D-B1B4-7758710A34E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B</a:t>
                </a:r>
              </a:p>
            </p:txBody>
          </p:sp>
        </p:grpSp>
      </p:grpSp>
      <p:grpSp>
        <p:nvGrpSpPr>
          <p:cNvPr id="314406" name="Group 38">
            <a:extLst>
              <a:ext uri="{FF2B5EF4-FFF2-40B4-BE49-F238E27FC236}">
                <a16:creationId xmlns:a16="http://schemas.microsoft.com/office/drawing/2014/main" id="{72500A87-F67E-CDDB-885D-1E8410FB5935}"/>
              </a:ext>
            </a:extLst>
          </p:cNvPr>
          <p:cNvGrpSpPr>
            <a:grpSpLocks/>
          </p:cNvGrpSpPr>
          <p:nvPr/>
        </p:nvGrpSpPr>
        <p:grpSpPr bwMode="auto">
          <a:xfrm>
            <a:off x="882651" y="5446185"/>
            <a:ext cx="10397067" cy="704849"/>
            <a:chOff x="432" y="3024"/>
            <a:chExt cx="4151" cy="528"/>
          </a:xfrm>
        </p:grpSpPr>
        <p:sp>
          <p:nvSpPr>
            <p:cNvPr id="39969" name="AutoShape 39">
              <a:extLst>
                <a:ext uri="{FF2B5EF4-FFF2-40B4-BE49-F238E27FC236}">
                  <a16:creationId xmlns:a16="http://schemas.microsoft.com/office/drawing/2014/main" id="{5BC6357F-85B2-0262-5CFC-A02173D73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120"/>
              <a:ext cx="4151" cy="432"/>
            </a:xfrm>
            <a:prstGeom prst="flowChartAlternateProcess">
              <a:avLst/>
            </a:prstGeom>
            <a:gradFill rotWithShape="1">
              <a:gsLst>
                <a:gs pos="0">
                  <a:srgbClr val="CC0066">
                    <a:alpha val="87000"/>
                  </a:srgbClr>
                </a:gs>
                <a:gs pos="100000">
                  <a:srgbClr val="000000"/>
                </a:gs>
              </a:gsLst>
              <a:path path="rect">
                <a:fillToRect r="100000" b="100000"/>
              </a:path>
            </a:gradFill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endParaRPr lang="vi-VN" altLang="vi-VN" sz="2133" b="1">
                <a:solidFill>
                  <a:srgbClr val="FFFF00"/>
                </a:solidFill>
                <a:cs typeface="Times New Roman" panose="02020603050405020304" pitchFamily="18" charset="0"/>
              </a:endParaRPr>
            </a:p>
          </p:txBody>
        </p:sp>
        <p:grpSp>
          <p:nvGrpSpPr>
            <p:cNvPr id="39970" name="Group 40">
              <a:extLst>
                <a:ext uri="{FF2B5EF4-FFF2-40B4-BE49-F238E27FC236}">
                  <a16:creationId xmlns:a16="http://schemas.microsoft.com/office/drawing/2014/main" id="{4C99FCFA-CF16-FFB8-8F63-B564AE381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" y="3024"/>
              <a:ext cx="420" cy="491"/>
              <a:chOff x="960" y="3696"/>
              <a:chExt cx="420" cy="491"/>
            </a:xfrm>
          </p:grpSpPr>
          <p:sp>
            <p:nvSpPr>
              <p:cNvPr id="39971" name="AutoShape 41">
                <a:extLst>
                  <a:ext uri="{FF2B5EF4-FFF2-40B4-BE49-F238E27FC236}">
                    <a16:creationId xmlns:a16="http://schemas.microsoft.com/office/drawing/2014/main" id="{F4BBCEA7-7592-F8F0-3207-F4CD817D4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1" y="3808"/>
                <a:ext cx="338" cy="42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 b="1">
                  <a:solidFill>
                    <a:srgbClr val="00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2" name="AutoShape 42">
                <a:extLst>
                  <a:ext uri="{FF2B5EF4-FFF2-40B4-BE49-F238E27FC236}">
                    <a16:creationId xmlns:a16="http://schemas.microsoft.com/office/drawing/2014/main" id="{3E27599C-D399-1FE2-7E02-53039E830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06" y="3646"/>
                <a:ext cx="127" cy="22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87000"/>
                    </a:srgbClr>
                  </a:gs>
                  <a:gs pos="100000">
                    <a:srgbClr val="000000"/>
                  </a:gs>
                </a:gsLst>
                <a:path path="rect">
                  <a:fillToRect r="100000" b="100000"/>
                </a:path>
              </a:gradFill>
              <a:ln w="57150" cmpd="thinThick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3" name="AutoShape 43">
                <a:extLst>
                  <a:ext uri="{FF2B5EF4-FFF2-40B4-BE49-F238E27FC236}">
                    <a16:creationId xmlns:a16="http://schemas.microsoft.com/office/drawing/2014/main" id="{EF9C802D-A0F2-3DA5-1E22-B1812D89A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 flipH="1" flipV="1">
                <a:off x="1122" y="3723"/>
                <a:ext cx="102" cy="6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0066">
                      <a:alpha val="65999"/>
                    </a:srgbClr>
                  </a:gs>
                  <a:gs pos="100000">
                    <a:srgbClr val="880044"/>
                  </a:gs>
                </a:gsLst>
                <a:path path="shape">
                  <a:fillToRect l="50000" t="50000" r="50000" b="50000"/>
                </a:path>
              </a:gra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9974" name="WordArt 44">
                <a:extLst>
                  <a:ext uri="{FF2B5EF4-FFF2-40B4-BE49-F238E27FC236}">
                    <a16:creationId xmlns:a16="http://schemas.microsoft.com/office/drawing/2014/main" id="{8C30825D-5570-88CB-606C-5AC583BA7F0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1059" y="3897"/>
                <a:ext cx="240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4800" kern="10">
                    <a:ln w="19050">
                      <a:solidFill>
                        <a:srgbClr val="FFFF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14413" name="Rectangle 45">
            <a:extLst>
              <a:ext uri="{FF2B5EF4-FFF2-40B4-BE49-F238E27FC236}">
                <a16:creationId xmlns:a16="http://schemas.microsoft.com/office/drawing/2014/main" id="{C417A898-B31E-1B2B-FDBE-E5B01AD7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2" y="4060267"/>
            <a:ext cx="90720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667" b="1">
                <a:solidFill>
                  <a:srgbClr val="FFFF00"/>
                </a:solidFill>
              </a:rPr>
              <a:t>8 hình tam giác</a:t>
            </a:r>
          </a:p>
        </p:txBody>
      </p:sp>
      <p:sp>
        <p:nvSpPr>
          <p:cNvPr id="314414" name="Rectangle 46">
            <a:extLst>
              <a:ext uri="{FF2B5EF4-FFF2-40B4-BE49-F238E27FC236}">
                <a16:creationId xmlns:a16="http://schemas.microsoft.com/office/drawing/2014/main" id="{8E2907EF-7846-8ED2-16CF-BDDC3A5C5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868" y="4831793"/>
            <a:ext cx="9133417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7 hình tam giác</a:t>
            </a:r>
          </a:p>
        </p:txBody>
      </p:sp>
      <p:sp>
        <p:nvSpPr>
          <p:cNvPr id="314415" name="Rectangle 47">
            <a:extLst>
              <a:ext uri="{FF2B5EF4-FFF2-40B4-BE49-F238E27FC236}">
                <a16:creationId xmlns:a16="http://schemas.microsoft.com/office/drawing/2014/main" id="{EB985852-BBA7-DC0D-A29F-C27CBAE8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67" y="5536642"/>
            <a:ext cx="916940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667" b="1">
                <a:solidFill>
                  <a:srgbClr val="FFFF00"/>
                </a:solidFill>
              </a:rPr>
              <a:t> 6 hình tam giác</a:t>
            </a:r>
          </a:p>
        </p:txBody>
      </p:sp>
      <p:sp>
        <p:nvSpPr>
          <p:cNvPr id="18469" name="WordArt 37" descr="Narrow vertical">
            <a:extLst>
              <a:ext uri="{FF2B5EF4-FFF2-40B4-BE49-F238E27FC236}">
                <a16:creationId xmlns:a16="http://schemas.microsoft.com/office/drawing/2014/main" id="{827065CD-E2F6-FBDC-D245-784127B544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726018" y="620184"/>
            <a:ext cx="3456516" cy="114934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Rung Chuông Vàng</a:t>
            </a:r>
          </a:p>
        </p:txBody>
      </p:sp>
      <p:pic>
        <p:nvPicPr>
          <p:cNvPr id="39953" name="Picture 38" descr="an30">
            <a:extLst>
              <a:ext uri="{FF2B5EF4-FFF2-40B4-BE49-F238E27FC236}">
                <a16:creationId xmlns:a16="http://schemas.microsoft.com/office/drawing/2014/main" id="{D3CCC959-AD08-2D86-F5EC-FA3E97D38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8433" y="404285"/>
            <a:ext cx="958851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50">
            <a:extLst>
              <a:ext uri="{FF2B5EF4-FFF2-40B4-BE49-F238E27FC236}">
                <a16:creationId xmlns:a16="http://schemas.microsoft.com/office/drawing/2014/main" id="{338DFBDE-0E5F-20D3-F41C-23F130FD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2" y="1915584"/>
            <a:ext cx="5566833" cy="436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38" descr="an30">
            <a:extLst>
              <a:ext uri="{FF2B5EF4-FFF2-40B4-BE49-F238E27FC236}">
                <a16:creationId xmlns:a16="http://schemas.microsoft.com/office/drawing/2014/main" id="{F8BB8AC8-C87C-EED6-4D32-2C0CD52B0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285" y="0"/>
            <a:ext cx="687916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53">
            <a:extLst>
              <a:ext uri="{FF2B5EF4-FFF2-40B4-BE49-F238E27FC236}">
                <a16:creationId xmlns:a16="http://schemas.microsoft.com/office/drawing/2014/main" id="{592FE700-7A02-BBAB-D948-E56B47FB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2275418"/>
            <a:ext cx="5524500" cy="403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4422" name="Object 54">
            <a:extLst>
              <a:ext uri="{FF2B5EF4-FFF2-40B4-BE49-F238E27FC236}">
                <a16:creationId xmlns:a16="http://schemas.microsoft.com/office/drawing/2014/main" id="{83A7EFF8-FD24-AD63-2C01-A22F14019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1608667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1" imgW="3721160" imgH="3727048" progId="CorelDRAW.Graphic.9">
                  <p:embed/>
                </p:oleObj>
              </mc:Choice>
              <mc:Fallback>
                <p:oleObj name="CorelDRAW" r:id="rId11" imgW="3721160" imgH="3727048" progId="CorelDRAW.Graphic.9">
                  <p:embed/>
                  <p:pic>
                    <p:nvPicPr>
                      <p:cNvPr id="314422" name="Object 54">
                        <a:extLst>
                          <a:ext uri="{FF2B5EF4-FFF2-40B4-BE49-F238E27FC236}">
                            <a16:creationId xmlns:a16="http://schemas.microsoft.com/office/drawing/2014/main" id="{83A7EFF8-FD24-AD63-2C01-A22F140193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1608667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423" name="Oval 55" descr="Newsprint">
            <a:extLst>
              <a:ext uri="{FF2B5EF4-FFF2-40B4-BE49-F238E27FC236}">
                <a16:creationId xmlns:a16="http://schemas.microsoft.com/office/drawing/2014/main" id="{BA518540-D2A3-F29E-3EE5-25D0F246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14424" name="Oval 56" descr="Newsprint">
            <a:extLst>
              <a:ext uri="{FF2B5EF4-FFF2-40B4-BE49-F238E27FC236}">
                <a16:creationId xmlns:a16="http://schemas.microsoft.com/office/drawing/2014/main" id="{8E2774A6-EEE3-676D-74F5-E6666E92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14425" name="Oval 57" descr="Newsprint">
            <a:extLst>
              <a:ext uri="{FF2B5EF4-FFF2-40B4-BE49-F238E27FC236}">
                <a16:creationId xmlns:a16="http://schemas.microsoft.com/office/drawing/2014/main" id="{9292B368-A109-BB60-6D02-C9467860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14426" name="Oval 58" descr="Newsprint">
            <a:extLst>
              <a:ext uri="{FF2B5EF4-FFF2-40B4-BE49-F238E27FC236}">
                <a16:creationId xmlns:a16="http://schemas.microsoft.com/office/drawing/2014/main" id="{B27899DD-745C-BCE2-F5C8-0A886954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14427" name="Oval 59" descr="Newsprint">
            <a:extLst>
              <a:ext uri="{FF2B5EF4-FFF2-40B4-BE49-F238E27FC236}">
                <a16:creationId xmlns:a16="http://schemas.microsoft.com/office/drawing/2014/main" id="{9F602BC3-0671-7B1D-8505-21497D80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14428" name="Oval 60" descr="Newsprint">
            <a:extLst>
              <a:ext uri="{FF2B5EF4-FFF2-40B4-BE49-F238E27FC236}">
                <a16:creationId xmlns:a16="http://schemas.microsoft.com/office/drawing/2014/main" id="{832E55B6-633F-1BE7-EF99-3ADF3E81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4429" name="Oval 61" descr="Newsprint">
            <a:extLst>
              <a:ext uri="{FF2B5EF4-FFF2-40B4-BE49-F238E27FC236}">
                <a16:creationId xmlns:a16="http://schemas.microsoft.com/office/drawing/2014/main" id="{B2738679-C375-2FDF-5C0F-D0AE46D1A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14430" name="Oval 62" descr="Newsprint">
            <a:extLst>
              <a:ext uri="{FF2B5EF4-FFF2-40B4-BE49-F238E27FC236}">
                <a16:creationId xmlns:a16="http://schemas.microsoft.com/office/drawing/2014/main" id="{F70A9AF8-0145-AB66-FA12-69C8C0C25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14431" name="Oval 63" descr="Newsprint">
            <a:extLst>
              <a:ext uri="{FF2B5EF4-FFF2-40B4-BE49-F238E27FC236}">
                <a16:creationId xmlns:a16="http://schemas.microsoft.com/office/drawing/2014/main" id="{89B48498-2B96-85C5-99BE-63D263B4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14432" name="Oval 64" descr="Newsprint">
            <a:extLst>
              <a:ext uri="{FF2B5EF4-FFF2-40B4-BE49-F238E27FC236}">
                <a16:creationId xmlns:a16="http://schemas.microsoft.com/office/drawing/2014/main" id="{BBD0E07A-6264-50D0-C474-3CB34CAF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1989667"/>
            <a:ext cx="9144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14433" name="Oval 65" descr="Newsprint">
            <a:extLst>
              <a:ext uri="{FF2B5EF4-FFF2-40B4-BE49-F238E27FC236}">
                <a16:creationId xmlns:a16="http://schemas.microsoft.com/office/drawing/2014/main" id="{95550F7D-3DFD-D7DB-A76E-68E808E1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967" y="1989667"/>
            <a:ext cx="2336800" cy="6858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84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14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4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4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314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14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314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314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1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314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14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4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14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314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314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6" dur="500"/>
                                        <p:tgtEl>
                                          <p:spTgt spid="314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14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3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4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animBg="1"/>
      <p:bldP spid="314371" grpId="0" animBg="1"/>
      <p:bldP spid="314374" grpId="0" animBg="1"/>
      <p:bldP spid="314413" grpId="0"/>
      <p:bldP spid="314414" grpId="0" build="allAtOnce"/>
      <p:bldP spid="314423" grpId="0" animBg="1"/>
      <p:bldP spid="314423" grpId="1" animBg="1"/>
      <p:bldP spid="314424" grpId="0" animBg="1"/>
      <p:bldP spid="314424" grpId="1" animBg="1"/>
      <p:bldP spid="314425" grpId="0" animBg="1"/>
      <p:bldP spid="314425" grpId="1" animBg="1"/>
      <p:bldP spid="314426" grpId="0" animBg="1"/>
      <p:bldP spid="314426" grpId="1" animBg="1"/>
      <p:bldP spid="314427" grpId="0" animBg="1"/>
      <p:bldP spid="314427" grpId="1" animBg="1"/>
      <p:bldP spid="314428" grpId="0" animBg="1"/>
      <p:bldP spid="314428" grpId="1" animBg="1"/>
      <p:bldP spid="314429" grpId="0" animBg="1"/>
      <p:bldP spid="314429" grpId="1" animBg="1"/>
      <p:bldP spid="314430" grpId="0" animBg="1"/>
      <p:bldP spid="314430" grpId="1" animBg="1"/>
      <p:bldP spid="314431" grpId="0" animBg="1"/>
      <p:bldP spid="314431" grpId="1" animBg="1"/>
      <p:bldP spid="314432" grpId="0" animBg="1"/>
      <p:bldP spid="314432" grpId="1" animBg="1"/>
      <p:bldP spid="3144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760221" y="5307279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S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ố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lớn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nhất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trong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dãy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số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 6, 4, 8, 1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4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52062" y="5376103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9846735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Chữ k được viết với những chữ nào sau đây: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5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o, u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e, ê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ô, ơ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6" y="2299197"/>
            <a:ext cx="4991100" cy="2344228"/>
            <a:chOff x="384" y="1344"/>
            <a:chExt cx="3072" cy="535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2400" b="1" dirty="0">
                  <a:solidFill>
                    <a:srgbClr val="FF0000"/>
                  </a:solidFill>
                </a:rPr>
                <a:t>  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Phép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tính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thích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    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hợp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với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tình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huống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F80808"/>
                  </a:solidFill>
                </a:rPr>
                <a:t>là</a:t>
              </a:r>
              <a:r>
                <a:rPr lang="en-US" altLang="vi-VN" sz="3200" b="1" dirty="0">
                  <a:solidFill>
                    <a:srgbClr val="F80808"/>
                  </a:solidFill>
                </a:rPr>
                <a:t>:</a:t>
              </a:r>
            </a:p>
            <a:p>
              <a:pPr algn="just"/>
              <a:endParaRPr lang="en-US" altLang="vi-VN" sz="4267" b="1" dirty="0">
                <a:solidFill>
                  <a:srgbClr val="F80808"/>
                </a:solidFill>
              </a:endParaRPr>
            </a:p>
          </p:txBody>
        </p:sp>
      </p:grpSp>
      <p:pic>
        <p:nvPicPr>
          <p:cNvPr id="10" name="Picture 64">
            <a:extLst>
              <a:ext uri="{FF2B5EF4-FFF2-40B4-BE49-F238E27FC236}">
                <a16:creationId xmlns:a16="http://schemas.microsoft.com/office/drawing/2014/main" id="{354834C6-36C9-44C5-7EE1-1637D7E11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384" y="1915585"/>
            <a:ext cx="5664200" cy="30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526542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288545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065289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6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học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628106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437662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184510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721160" imgH="3727048" progId="CorelDRAW.Graphic.9">
                  <p:embed/>
                </p:oleObj>
              </mc:Choice>
              <mc:Fallback>
                <p:oleObj name="CorelDRAW" r:id="rId6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460962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= 10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43088" y="525245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8 - 5 = 3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05870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8 - 8 = 0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7CCFBD8-B115-64EF-D941-6AC20BD30340}"/>
              </a:ext>
            </a:extLst>
          </p:cNvPr>
          <p:cNvSpPr/>
          <p:nvPr/>
        </p:nvSpPr>
        <p:spPr>
          <a:xfrm>
            <a:off x="652062" y="5061470"/>
            <a:ext cx="1421095" cy="901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00"/>
                            </p:stCondLst>
                            <p:childTnLst>
                              <p:par>
                                <p:cTn id="6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6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800"/>
                            </p:stCondLst>
                            <p:childTnLst>
                              <p:par>
                                <p:cTn id="6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200"/>
                            </p:stCondLst>
                            <p:childTnLst>
                              <p:par>
                                <p:cTn id="76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4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600"/>
                            </p:stCondLst>
                            <p:childTnLst>
                              <p:par>
                                <p:cTn id="84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8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2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400"/>
                            </p:stCondLst>
                            <p:childTnLst>
                              <p:par>
                                <p:cTn id="100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8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>
            <a:extLst>
              <a:ext uri="{FF2B5EF4-FFF2-40B4-BE49-F238E27FC236}">
                <a16:creationId xmlns:a16="http://schemas.microsoft.com/office/drawing/2014/main" id="{0C4D7E9D-F810-9FAD-0E23-AE8C4D6F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710" y="4750528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06619EB7-237B-DB60-E584-6DF619073832}"/>
              </a:ext>
            </a:extLst>
          </p:cNvPr>
          <p:cNvSpPr/>
          <p:nvPr/>
        </p:nvSpPr>
        <p:spPr>
          <a:xfrm>
            <a:off x="602901" y="6074192"/>
            <a:ext cx="1421095" cy="901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rgbClr val="FFFF00"/>
              </a:solidFill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248F610F-97D8-8AAE-8D92-155459ECE378}"/>
              </a:ext>
            </a:extLst>
          </p:cNvPr>
          <p:cNvGrpSpPr>
            <a:grpSpLocks/>
          </p:cNvGrpSpPr>
          <p:nvPr/>
        </p:nvGrpSpPr>
        <p:grpSpPr bwMode="auto">
          <a:xfrm>
            <a:off x="624415" y="2299197"/>
            <a:ext cx="4724333" cy="1669441"/>
            <a:chOff x="384" y="1344"/>
            <a:chExt cx="3072" cy="381"/>
          </a:xfrm>
        </p:grpSpPr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95E21753-2B06-CC77-A81C-F8187FEB4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05C0ADAC-A521-44D8-E0C8-81BE222210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0" y="1379"/>
              <a:ext cx="593" cy="3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EC1AD10-138D-0D88-64D4-AE6C5130642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" y="1399"/>
              <a:ext cx="293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1668A23C-BFEB-CE13-FB7C-1E752AD875C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84" y="1373"/>
              <a:ext cx="114" cy="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3733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CDBCF2CE-6281-7E14-C598-FE38AB2F49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24" y="1371"/>
              <a:ext cx="225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vi-VN" sz="3200" b="1" dirty="0">
                  <a:solidFill>
                    <a:srgbClr val="FF0000"/>
                  </a:solidFill>
                </a:rPr>
                <a:t> </a:t>
              </a:r>
              <a:r>
                <a:rPr lang="vi-VN" altLang="vi-VN" sz="3200" b="1" dirty="0">
                  <a:solidFill>
                    <a:srgbClr val="F80808"/>
                  </a:solidFill>
                </a:rPr>
                <a:t>Đây là đồ vật gì?</a:t>
              </a:r>
              <a:endParaRPr lang="en-US" altLang="vi-VN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AutoShape 25">
            <a:extLst>
              <a:ext uri="{FF2B5EF4-FFF2-40B4-BE49-F238E27FC236}">
                <a16:creationId xmlns:a16="http://schemas.microsoft.com/office/drawing/2014/main" id="{85E90384-CEBA-1755-D79D-BF30CB1C1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87" y="4752687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57F8CC3A-B763-6BC2-5C91-85B935A8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66" y="555401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0C406562-E31A-5CFC-FF5A-59C1C24E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103" y="6330763"/>
            <a:ext cx="10289116" cy="498764"/>
          </a:xfrm>
          <a:prstGeom prst="flowChartAlternateProcess">
            <a:avLst/>
          </a:prstGeom>
          <a:gradFill rotWithShape="1">
            <a:gsLst>
              <a:gs pos="0">
                <a:srgbClr val="CC0066">
                  <a:alpha val="87000"/>
                </a:srgbClr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vi-VN" altLang="vi-VN" sz="2133" b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EA4F6784-B8B6-9524-1A9D-9100160A14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47167" y="304801"/>
            <a:ext cx="2840567" cy="100541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7</a:t>
            </a:r>
          </a:p>
          <a:p>
            <a:pPr algn="ctr"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Việt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" name="WordArt 30">
            <a:extLst>
              <a:ext uri="{FF2B5EF4-FFF2-40B4-BE49-F238E27FC236}">
                <a16:creationId xmlns:a16="http://schemas.microsoft.com/office/drawing/2014/main" id="{4D9CA935-406B-6701-141E-8A24CC618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999" y="4873915"/>
            <a:ext cx="669251" cy="267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A</a:t>
            </a:r>
          </a:p>
        </p:txBody>
      </p:sp>
      <p:sp>
        <p:nvSpPr>
          <p:cNvPr id="16" name="WordArt 37">
            <a:extLst>
              <a:ext uri="{FF2B5EF4-FFF2-40B4-BE49-F238E27FC236}">
                <a16:creationId xmlns:a16="http://schemas.microsoft.com/office/drawing/2014/main" id="{3AC56C2F-2FA6-E151-B4B3-0C8C52F96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0870" y="5703127"/>
            <a:ext cx="604556" cy="2055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B</a:t>
            </a:r>
          </a:p>
        </p:txBody>
      </p:sp>
      <p:sp>
        <p:nvSpPr>
          <p:cNvPr id="18" name="WordArt 44">
            <a:extLst>
              <a:ext uri="{FF2B5EF4-FFF2-40B4-BE49-F238E27FC236}">
                <a16:creationId xmlns:a16="http://schemas.microsoft.com/office/drawing/2014/main" id="{F5236A35-718E-6F68-9B99-D0F858330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50655" y="6440145"/>
            <a:ext cx="626178" cy="244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844F6757-158F-06B1-7806-FD9950CFE24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893" y="2209595"/>
            <a:ext cx="1341967" cy="1727200"/>
            <a:chOff x="1872" y="1824"/>
            <a:chExt cx="2014" cy="1821"/>
          </a:xfrm>
        </p:grpSpPr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id="{8C22FEC6-44A2-017D-CC84-33214050DF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1820" y="2536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1" name="AutoShape 16">
              <a:extLst>
                <a:ext uri="{FF2B5EF4-FFF2-40B4-BE49-F238E27FC236}">
                  <a16:creationId xmlns:a16="http://schemas.microsoft.com/office/drawing/2014/main" id="{027E8092-9CEE-E1A8-0D34-FEDE8F1C828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H="1">
              <a:off x="3629" y="2493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id="{9F39D7DA-57BE-E844-226D-E6A0A665B6F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2727" y="3440"/>
              <a:ext cx="305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96325A0B-40A9-C15A-6074-AABD42EDBA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EFFE1F5-4A60-5605-DF75-069474C27D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54FF7214-E971-9FC4-60B9-AF1A5D049B1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1" y="2300"/>
              <a:ext cx="390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0EAFCE3E-2122-D3F3-2768-83D0C5E258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2290"/>
              <a:ext cx="390" cy="68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A56564C1-048C-B0EA-5B52-2C5B67B9F3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6" y="2300"/>
              <a:ext cx="1096" cy="6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F94B5E19-805B-5A2D-AEB5-2646CF8F63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2290"/>
              <a:ext cx="1096" cy="68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 sz="2400"/>
            </a:p>
          </p:txBody>
        </p:sp>
      </p:grpSp>
      <p:graphicFrame>
        <p:nvGraphicFramePr>
          <p:cNvPr id="30" name="Object 66">
            <a:extLst>
              <a:ext uri="{FF2B5EF4-FFF2-40B4-BE49-F238E27FC236}">
                <a16:creationId xmlns:a16="http://schemas.microsoft.com/office/drawing/2014/main" id="{62B408B9-5E94-93B9-E825-48FECC542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3151" y="217881"/>
          <a:ext cx="19282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721160" imgH="3727048" progId="CorelDRAW.Graphic.9">
                  <p:embed/>
                </p:oleObj>
              </mc:Choice>
              <mc:Fallback>
                <p:oleObj name="CorelDRAW" r:id="rId5" imgW="3721160" imgH="3727048" progId="CorelDRAW.Graphic.9">
                  <p:embed/>
                  <p:pic>
                    <p:nvPicPr>
                      <p:cNvPr id="30" name="Object 66">
                        <a:extLst>
                          <a:ext uri="{FF2B5EF4-FFF2-40B4-BE49-F238E27FC236}">
                            <a16:creationId xmlns:a16="http://schemas.microsoft.com/office/drawing/2014/main" id="{62B408B9-5E94-93B9-E825-48FECC542F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3151" y="217881"/>
                        <a:ext cx="19282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7" descr="Newsprint">
            <a:extLst>
              <a:ext uri="{FF2B5EF4-FFF2-40B4-BE49-F238E27FC236}">
                <a16:creationId xmlns:a16="http://schemas.microsoft.com/office/drawing/2014/main" id="{A6062C2B-13B2-ABD5-FECF-4B2088DB1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151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10</a:t>
            </a:r>
          </a:p>
        </p:txBody>
      </p:sp>
      <p:sp>
        <p:nvSpPr>
          <p:cNvPr id="32" name="Oval 68" descr="Newsprint">
            <a:extLst>
              <a:ext uri="{FF2B5EF4-FFF2-40B4-BE49-F238E27FC236}">
                <a16:creationId xmlns:a16="http://schemas.microsoft.com/office/drawing/2014/main" id="{2E6828AE-6BE1-A89C-0888-8315EC849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33" name="Oval 69" descr="Newsprint">
            <a:extLst>
              <a:ext uri="{FF2B5EF4-FFF2-40B4-BE49-F238E27FC236}">
                <a16:creationId xmlns:a16="http://schemas.microsoft.com/office/drawing/2014/main" id="{5DF26CA1-8FBA-31D1-928B-CD4C21717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8</a:t>
            </a:r>
          </a:p>
        </p:txBody>
      </p:sp>
      <p:sp>
        <p:nvSpPr>
          <p:cNvPr id="34" name="Oval 70" descr="Newsprint">
            <a:extLst>
              <a:ext uri="{FF2B5EF4-FFF2-40B4-BE49-F238E27FC236}">
                <a16:creationId xmlns:a16="http://schemas.microsoft.com/office/drawing/2014/main" id="{524F65E5-A482-9AC9-FBFB-9D1691FA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35" name="Oval 71" descr="Newsprint">
            <a:extLst>
              <a:ext uri="{FF2B5EF4-FFF2-40B4-BE49-F238E27FC236}">
                <a16:creationId xmlns:a16="http://schemas.microsoft.com/office/drawing/2014/main" id="{4D48CFD3-A615-EA7E-3671-B014D52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6</a:t>
            </a:r>
          </a:p>
        </p:txBody>
      </p:sp>
      <p:sp>
        <p:nvSpPr>
          <p:cNvPr id="36" name="Oval 72" descr="Newsprint">
            <a:extLst>
              <a:ext uri="{FF2B5EF4-FFF2-40B4-BE49-F238E27FC236}">
                <a16:creationId xmlns:a16="http://schemas.microsoft.com/office/drawing/2014/main" id="{46A0633A-7D96-9C54-8BC9-53AAA2B7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7" name="Oval 73" descr="Newsprint">
            <a:extLst>
              <a:ext uri="{FF2B5EF4-FFF2-40B4-BE49-F238E27FC236}">
                <a16:creationId xmlns:a16="http://schemas.microsoft.com/office/drawing/2014/main" id="{C538990A-017B-F5E3-D543-4DB9B28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8" name="Oval 74" descr="Newsprint">
            <a:extLst>
              <a:ext uri="{FF2B5EF4-FFF2-40B4-BE49-F238E27FC236}">
                <a16:creationId xmlns:a16="http://schemas.microsoft.com/office/drawing/2014/main" id="{8B614EA0-F7DB-2465-8A53-24A7B79E1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33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9" name="Oval 75" descr="Newsprint">
            <a:extLst>
              <a:ext uri="{FF2B5EF4-FFF2-40B4-BE49-F238E27FC236}">
                <a16:creationId xmlns:a16="http://schemas.microsoft.com/office/drawing/2014/main" id="{602B29B8-C0A7-6525-2CD2-893C64D1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40" name="Oval 76" descr="Newsprint">
            <a:extLst>
              <a:ext uri="{FF2B5EF4-FFF2-40B4-BE49-F238E27FC236}">
                <a16:creationId xmlns:a16="http://schemas.microsoft.com/office/drawing/2014/main" id="{27714083-2F1A-90C5-B863-41D0CF7BA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217" y="569384"/>
            <a:ext cx="914400" cy="6858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41" name="Oval 77" descr="Newsprint">
            <a:extLst>
              <a:ext uri="{FF2B5EF4-FFF2-40B4-BE49-F238E27FC236}">
                <a16:creationId xmlns:a16="http://schemas.microsoft.com/office/drawing/2014/main" id="{2E58A313-9DB5-3076-5A0D-96BA7F0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431" y="599768"/>
            <a:ext cx="2297335" cy="655416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</a:rPr>
              <a:t>Hết</a:t>
            </a:r>
            <a:r>
              <a:rPr lang="en-US" altLang="vi-VN" sz="4000" b="1" dirty="0">
                <a:solidFill>
                  <a:srgbClr val="FF0000"/>
                </a:solidFill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</a:rPr>
              <a:t>giờ</a:t>
            </a:r>
            <a:endParaRPr lang="en-US" altLang="vi-VN" sz="4000" b="1" dirty="0">
              <a:solidFill>
                <a:srgbClr val="FF0000"/>
              </a:solidFill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33C327EB-61F5-01CB-C98D-770620892C02}"/>
              </a:ext>
            </a:extLst>
          </p:cNvPr>
          <p:cNvSpPr txBox="1"/>
          <p:nvPr/>
        </p:nvSpPr>
        <p:spPr>
          <a:xfrm>
            <a:off x="3038168" y="4696937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E1F6330E-1D72-4D4F-63A6-463DC8737106}"/>
              </a:ext>
            </a:extLst>
          </p:cNvPr>
          <p:cNvSpPr txBox="1"/>
          <p:nvPr/>
        </p:nvSpPr>
        <p:spPr>
          <a:xfrm>
            <a:off x="3013592" y="5449098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24426D14-0775-65F6-D4C4-0B02848EE89D}"/>
              </a:ext>
            </a:extLst>
          </p:cNvPr>
          <p:cNvSpPr txBox="1"/>
          <p:nvPr/>
        </p:nvSpPr>
        <p:spPr>
          <a:xfrm>
            <a:off x="3052919" y="6235681"/>
            <a:ext cx="366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endParaRPr lang="vi-VN" sz="32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C1F1CCF-28F4-3BBE-D4D4-B52ECF0D8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648" y="2038810"/>
            <a:ext cx="3048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4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8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4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8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92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400"/>
                            </p:stCondLst>
                            <p:childTnLst>
                              <p:par>
                                <p:cTn id="97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6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800"/>
                            </p:stCondLst>
                            <p:childTnLst>
                              <p:par>
                                <p:cTn id="105" presetID="4" presetClass="exit" presetSubtype="16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4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2207</Words>
  <Application>Microsoft Office PowerPoint</Application>
  <PresentationFormat>Màn hình rộng</PresentationFormat>
  <Paragraphs>1094</Paragraphs>
  <Slides>51</Slides>
  <Notes>1</Notes>
  <HiddenSlides>0</HiddenSlides>
  <MMClips>6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51</vt:i4>
      </vt:variant>
    </vt:vector>
  </HeadingPairs>
  <TitlesOfParts>
    <vt:vector size="59" baseType="lpstr">
      <vt:lpstr>.VnTime</vt:lpstr>
      <vt:lpstr>Arial</vt:lpstr>
      <vt:lpstr>Calibri</vt:lpstr>
      <vt:lpstr>Calibri Light</vt:lpstr>
      <vt:lpstr>Tahoma</vt:lpstr>
      <vt:lpstr>Times New Roman</vt:lpstr>
      <vt:lpstr>Chủ đề Office</vt:lpstr>
      <vt:lpstr>CorelDRAW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</dc:creator>
  <cp:lastModifiedBy>Hùng TRần</cp:lastModifiedBy>
  <cp:revision>52</cp:revision>
  <dcterms:created xsi:type="dcterms:W3CDTF">2022-12-13T03:13:54Z</dcterms:created>
  <dcterms:modified xsi:type="dcterms:W3CDTF">2023-04-13T06:27:56Z</dcterms:modified>
</cp:coreProperties>
</file>