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47" r:id="rId2"/>
  </p:sldMasterIdLst>
  <p:notesMasterIdLst>
    <p:notesMasterId r:id="rId38"/>
  </p:notesMasterIdLst>
  <p:sldIdLst>
    <p:sldId id="503" r:id="rId3"/>
    <p:sldId id="505" r:id="rId4"/>
    <p:sldId id="499" r:id="rId5"/>
    <p:sldId id="422" r:id="rId6"/>
    <p:sldId id="501" r:id="rId7"/>
    <p:sldId id="502" r:id="rId8"/>
    <p:sldId id="506" r:id="rId9"/>
    <p:sldId id="456" r:id="rId10"/>
    <p:sldId id="489" r:id="rId11"/>
    <p:sldId id="491" r:id="rId12"/>
    <p:sldId id="507" r:id="rId13"/>
    <p:sldId id="493" r:id="rId14"/>
    <p:sldId id="494" r:id="rId15"/>
    <p:sldId id="495" r:id="rId16"/>
    <p:sldId id="496" r:id="rId17"/>
    <p:sldId id="497" r:id="rId18"/>
    <p:sldId id="498" r:id="rId19"/>
    <p:sldId id="508" r:id="rId20"/>
    <p:sldId id="510" r:id="rId21"/>
    <p:sldId id="511" r:id="rId22"/>
    <p:sldId id="512" r:id="rId23"/>
    <p:sldId id="513" r:id="rId24"/>
    <p:sldId id="487" r:id="rId25"/>
    <p:sldId id="265" r:id="rId26"/>
    <p:sldId id="26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514" r:id="rId37"/>
  </p:sldIdLst>
  <p:sldSz cx="9144000" cy="5143500" type="screen16x9"/>
  <p:notesSz cx="6858000" cy="9144000"/>
  <p:embeddedFontLs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Dosis" charset="0"/>
      <p:regular r:id="rId43"/>
      <p:bold r:id="rId44"/>
    </p:embeddedFont>
    <p:embeddedFont>
      <p:font typeface=".VnAristote" pitchFamily="34" charset="0"/>
      <p:regular r:id="rId45"/>
    </p:embeddedFont>
    <p:embeddedFont>
      <p:font typeface="Coiny" charset="0"/>
      <p:regular r:id="rId46"/>
    </p:embeddedFont>
    <p:embeddedFont>
      <p:font typeface="Barriecito" charset="0"/>
      <p:regular r:id="rId47"/>
      <p:bold r:id="rId48"/>
      <p:italic r:id="rId49"/>
      <p:boldItalic r:id="rId50"/>
    </p:embeddedFont>
    <p:embeddedFont>
      <p:font typeface="Catamaran" charset="0"/>
      <p:regular r:id="rId51"/>
      <p:bold r:id="rId52"/>
    </p:embeddedFont>
    <p:embeddedFont>
      <p:font typeface="Comic Sans MS" pitchFamily="66" charset="0"/>
      <p:regular r:id="rId53"/>
      <p:bold r:id="rId54"/>
      <p:italic r:id="rId55"/>
      <p:boldItalic r:id="rId56"/>
    </p:embeddedFont>
    <p:embeddedFont>
      <p:font typeface="Quicksand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CFBB5E5-080F-46DB-A6B0-16C741041471}">
  <a:tblStyle styleId="{9CFBB5E5-080F-46DB-A6B0-16C7410414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91" autoAdjust="0"/>
    <p:restoredTop sz="94660"/>
  </p:normalViewPr>
  <p:slideViewPr>
    <p:cSldViewPr snapToGrid="0">
      <p:cViewPr>
        <p:scale>
          <a:sx n="100" d="100"/>
          <a:sy n="100" d="100"/>
        </p:scale>
        <p:origin x="-132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25480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D9FCE4B-49C2-4DEA-A7CF-6E1FC262C6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65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fe65d0333f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fe65d0333f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9667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2698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48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906543" y="762809"/>
            <a:ext cx="3330914" cy="3160683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-76167" y="4053886"/>
            <a:ext cx="3419861" cy="108963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05558" y="0"/>
            <a:ext cx="1238448" cy="5143525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25" y="20"/>
            <a:ext cx="1746202" cy="1467105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207050" y="1688638"/>
            <a:ext cx="6729900" cy="1560900"/>
          </a:xfrm>
          <a:prstGeom prst="rect">
            <a:avLst/>
          </a:prstGeom>
          <a:effectLst>
            <a:outerShdw dist="85725" dir="546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059200" y="3573005"/>
            <a:ext cx="5025600" cy="2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028800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126475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120809" y="2893824"/>
            <a:ext cx="984179" cy="1077523"/>
            <a:chOff x="3459100" y="826450"/>
            <a:chExt cx="409750" cy="448650"/>
          </a:xfrm>
        </p:grpSpPr>
        <p:sp>
          <p:nvSpPr>
            <p:cNvPr id="18" name="Google Shape;18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6851784" y="71174"/>
            <a:ext cx="984179" cy="1077523"/>
            <a:chOff x="3459100" y="826450"/>
            <a:chExt cx="409750" cy="448650"/>
          </a:xfrm>
        </p:grpSpPr>
        <p:sp>
          <p:nvSpPr>
            <p:cNvPr id="31" name="Google Shape;31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8430775" y="156095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516549" y="-152391"/>
            <a:ext cx="2630200" cy="1865964"/>
          </a:xfrm>
          <a:custGeom>
            <a:avLst/>
            <a:gdLst/>
            <a:ahLst/>
            <a:cxnLst/>
            <a:rect l="l" t="t" r="r" b="b"/>
            <a:pathLst>
              <a:path w="29235" h="20741" extrusionOk="0">
                <a:moveTo>
                  <a:pt x="2457" y="1"/>
                </a:moveTo>
                <a:lnTo>
                  <a:pt x="2195" y="151"/>
                </a:lnTo>
                <a:lnTo>
                  <a:pt x="1932" y="320"/>
                </a:lnTo>
                <a:lnTo>
                  <a:pt x="1689" y="507"/>
                </a:lnTo>
                <a:lnTo>
                  <a:pt x="1445" y="695"/>
                </a:lnTo>
                <a:lnTo>
                  <a:pt x="1239" y="920"/>
                </a:lnTo>
                <a:lnTo>
                  <a:pt x="1032" y="1145"/>
                </a:lnTo>
                <a:lnTo>
                  <a:pt x="864" y="1370"/>
                </a:lnTo>
                <a:lnTo>
                  <a:pt x="695" y="1632"/>
                </a:lnTo>
                <a:lnTo>
                  <a:pt x="545" y="1876"/>
                </a:lnTo>
                <a:lnTo>
                  <a:pt x="414" y="2157"/>
                </a:lnTo>
                <a:lnTo>
                  <a:pt x="282" y="2439"/>
                </a:lnTo>
                <a:lnTo>
                  <a:pt x="189" y="2720"/>
                </a:lnTo>
                <a:lnTo>
                  <a:pt x="114" y="3020"/>
                </a:lnTo>
                <a:lnTo>
                  <a:pt x="57" y="3339"/>
                </a:lnTo>
                <a:lnTo>
                  <a:pt x="20" y="3657"/>
                </a:lnTo>
                <a:lnTo>
                  <a:pt x="1" y="3976"/>
                </a:lnTo>
                <a:lnTo>
                  <a:pt x="1" y="4333"/>
                </a:lnTo>
                <a:lnTo>
                  <a:pt x="20" y="4670"/>
                </a:lnTo>
                <a:lnTo>
                  <a:pt x="57" y="5008"/>
                </a:lnTo>
                <a:lnTo>
                  <a:pt x="132" y="5345"/>
                </a:lnTo>
                <a:lnTo>
                  <a:pt x="207" y="5683"/>
                </a:lnTo>
                <a:lnTo>
                  <a:pt x="320" y="6001"/>
                </a:lnTo>
                <a:lnTo>
                  <a:pt x="451" y="6320"/>
                </a:lnTo>
                <a:lnTo>
                  <a:pt x="582" y="6620"/>
                </a:lnTo>
                <a:lnTo>
                  <a:pt x="751" y="6901"/>
                </a:lnTo>
                <a:lnTo>
                  <a:pt x="939" y="7183"/>
                </a:lnTo>
                <a:lnTo>
                  <a:pt x="1145" y="7445"/>
                </a:lnTo>
                <a:lnTo>
                  <a:pt x="1351" y="7708"/>
                </a:lnTo>
                <a:lnTo>
                  <a:pt x="1595" y="7933"/>
                </a:lnTo>
                <a:lnTo>
                  <a:pt x="1839" y="8158"/>
                </a:lnTo>
                <a:lnTo>
                  <a:pt x="2120" y="8364"/>
                </a:lnTo>
                <a:lnTo>
                  <a:pt x="2401" y="8552"/>
                </a:lnTo>
                <a:lnTo>
                  <a:pt x="2682" y="8720"/>
                </a:lnTo>
                <a:lnTo>
                  <a:pt x="2983" y="8870"/>
                </a:lnTo>
                <a:lnTo>
                  <a:pt x="3264" y="9002"/>
                </a:lnTo>
                <a:lnTo>
                  <a:pt x="3564" y="9114"/>
                </a:lnTo>
                <a:lnTo>
                  <a:pt x="3864" y="9227"/>
                </a:lnTo>
                <a:lnTo>
                  <a:pt x="4164" y="9320"/>
                </a:lnTo>
                <a:lnTo>
                  <a:pt x="4764" y="9470"/>
                </a:lnTo>
                <a:lnTo>
                  <a:pt x="5364" y="9583"/>
                </a:lnTo>
                <a:lnTo>
                  <a:pt x="5945" y="9677"/>
                </a:lnTo>
                <a:lnTo>
                  <a:pt x="6508" y="9733"/>
                </a:lnTo>
                <a:lnTo>
                  <a:pt x="7033" y="9770"/>
                </a:lnTo>
                <a:lnTo>
                  <a:pt x="7839" y="9808"/>
                </a:lnTo>
                <a:lnTo>
                  <a:pt x="8627" y="9827"/>
                </a:lnTo>
                <a:lnTo>
                  <a:pt x="9489" y="9846"/>
                </a:lnTo>
                <a:lnTo>
                  <a:pt x="10371" y="9902"/>
                </a:lnTo>
                <a:lnTo>
                  <a:pt x="10802" y="9921"/>
                </a:lnTo>
                <a:lnTo>
                  <a:pt x="11214" y="9977"/>
                </a:lnTo>
                <a:lnTo>
                  <a:pt x="11646" y="10033"/>
                </a:lnTo>
                <a:lnTo>
                  <a:pt x="12058" y="10127"/>
                </a:lnTo>
                <a:lnTo>
                  <a:pt x="12340" y="10202"/>
                </a:lnTo>
                <a:lnTo>
                  <a:pt x="12621" y="10277"/>
                </a:lnTo>
                <a:lnTo>
                  <a:pt x="12902" y="10371"/>
                </a:lnTo>
                <a:lnTo>
                  <a:pt x="13183" y="10483"/>
                </a:lnTo>
                <a:lnTo>
                  <a:pt x="13465" y="10614"/>
                </a:lnTo>
                <a:lnTo>
                  <a:pt x="13746" y="10746"/>
                </a:lnTo>
                <a:lnTo>
                  <a:pt x="14027" y="10896"/>
                </a:lnTo>
                <a:lnTo>
                  <a:pt x="14309" y="11064"/>
                </a:lnTo>
                <a:lnTo>
                  <a:pt x="14571" y="11233"/>
                </a:lnTo>
                <a:lnTo>
                  <a:pt x="14834" y="11421"/>
                </a:lnTo>
                <a:lnTo>
                  <a:pt x="15096" y="11608"/>
                </a:lnTo>
                <a:lnTo>
                  <a:pt x="15340" y="11814"/>
                </a:lnTo>
                <a:lnTo>
                  <a:pt x="15602" y="12021"/>
                </a:lnTo>
                <a:lnTo>
                  <a:pt x="15846" y="12246"/>
                </a:lnTo>
                <a:lnTo>
                  <a:pt x="16071" y="12489"/>
                </a:lnTo>
                <a:lnTo>
                  <a:pt x="16315" y="12733"/>
                </a:lnTo>
                <a:lnTo>
                  <a:pt x="16709" y="13221"/>
                </a:lnTo>
                <a:lnTo>
                  <a:pt x="17065" y="13708"/>
                </a:lnTo>
                <a:lnTo>
                  <a:pt x="17384" y="14196"/>
                </a:lnTo>
                <a:lnTo>
                  <a:pt x="17684" y="14702"/>
                </a:lnTo>
                <a:lnTo>
                  <a:pt x="17946" y="15208"/>
                </a:lnTo>
                <a:lnTo>
                  <a:pt x="18190" y="15715"/>
                </a:lnTo>
                <a:lnTo>
                  <a:pt x="18659" y="16765"/>
                </a:lnTo>
                <a:lnTo>
                  <a:pt x="18790" y="17027"/>
                </a:lnTo>
                <a:lnTo>
                  <a:pt x="18921" y="17290"/>
                </a:lnTo>
                <a:lnTo>
                  <a:pt x="19071" y="17534"/>
                </a:lnTo>
                <a:lnTo>
                  <a:pt x="19221" y="17777"/>
                </a:lnTo>
                <a:lnTo>
                  <a:pt x="19390" y="18021"/>
                </a:lnTo>
                <a:lnTo>
                  <a:pt x="19559" y="18246"/>
                </a:lnTo>
                <a:lnTo>
                  <a:pt x="19746" y="18471"/>
                </a:lnTo>
                <a:lnTo>
                  <a:pt x="19934" y="18678"/>
                </a:lnTo>
                <a:lnTo>
                  <a:pt x="20122" y="18884"/>
                </a:lnTo>
                <a:lnTo>
                  <a:pt x="20347" y="19071"/>
                </a:lnTo>
                <a:lnTo>
                  <a:pt x="20553" y="19259"/>
                </a:lnTo>
                <a:lnTo>
                  <a:pt x="20778" y="19446"/>
                </a:lnTo>
                <a:lnTo>
                  <a:pt x="21003" y="19615"/>
                </a:lnTo>
                <a:lnTo>
                  <a:pt x="21247" y="19765"/>
                </a:lnTo>
                <a:lnTo>
                  <a:pt x="21490" y="19915"/>
                </a:lnTo>
                <a:lnTo>
                  <a:pt x="21734" y="20046"/>
                </a:lnTo>
                <a:lnTo>
                  <a:pt x="22090" y="20215"/>
                </a:lnTo>
                <a:lnTo>
                  <a:pt x="22447" y="20346"/>
                </a:lnTo>
                <a:lnTo>
                  <a:pt x="22803" y="20478"/>
                </a:lnTo>
                <a:lnTo>
                  <a:pt x="23178" y="20571"/>
                </a:lnTo>
                <a:lnTo>
                  <a:pt x="23572" y="20646"/>
                </a:lnTo>
                <a:lnTo>
                  <a:pt x="23947" y="20703"/>
                </a:lnTo>
                <a:lnTo>
                  <a:pt x="24359" y="20740"/>
                </a:lnTo>
                <a:lnTo>
                  <a:pt x="24753" y="20740"/>
                </a:lnTo>
                <a:lnTo>
                  <a:pt x="25297" y="20721"/>
                </a:lnTo>
                <a:lnTo>
                  <a:pt x="25860" y="20665"/>
                </a:lnTo>
                <a:lnTo>
                  <a:pt x="26422" y="20553"/>
                </a:lnTo>
                <a:lnTo>
                  <a:pt x="26985" y="20421"/>
                </a:lnTo>
                <a:lnTo>
                  <a:pt x="27566" y="20253"/>
                </a:lnTo>
                <a:lnTo>
                  <a:pt x="28128" y="20028"/>
                </a:lnTo>
                <a:lnTo>
                  <a:pt x="28672" y="19765"/>
                </a:lnTo>
                <a:lnTo>
                  <a:pt x="29235" y="19465"/>
                </a:lnTo>
                <a:lnTo>
                  <a:pt x="29047" y="19146"/>
                </a:lnTo>
                <a:lnTo>
                  <a:pt x="28597" y="19390"/>
                </a:lnTo>
                <a:lnTo>
                  <a:pt x="28128" y="19615"/>
                </a:lnTo>
                <a:lnTo>
                  <a:pt x="27660" y="19803"/>
                </a:lnTo>
                <a:lnTo>
                  <a:pt x="27191" y="19971"/>
                </a:lnTo>
                <a:lnTo>
                  <a:pt x="26722" y="20103"/>
                </a:lnTo>
                <a:lnTo>
                  <a:pt x="26253" y="20215"/>
                </a:lnTo>
                <a:lnTo>
                  <a:pt x="25803" y="20290"/>
                </a:lnTo>
                <a:lnTo>
                  <a:pt x="25334" y="20346"/>
                </a:lnTo>
                <a:lnTo>
                  <a:pt x="24884" y="20365"/>
                </a:lnTo>
                <a:lnTo>
                  <a:pt x="24416" y="20365"/>
                </a:lnTo>
                <a:lnTo>
                  <a:pt x="23984" y="20328"/>
                </a:lnTo>
                <a:lnTo>
                  <a:pt x="23553" y="20253"/>
                </a:lnTo>
                <a:lnTo>
                  <a:pt x="23122" y="20159"/>
                </a:lnTo>
                <a:lnTo>
                  <a:pt x="22709" y="20046"/>
                </a:lnTo>
                <a:lnTo>
                  <a:pt x="22297" y="19896"/>
                </a:lnTo>
                <a:lnTo>
                  <a:pt x="21922" y="19709"/>
                </a:lnTo>
                <a:lnTo>
                  <a:pt x="21678" y="19578"/>
                </a:lnTo>
                <a:lnTo>
                  <a:pt x="21453" y="19446"/>
                </a:lnTo>
                <a:lnTo>
                  <a:pt x="21228" y="19296"/>
                </a:lnTo>
                <a:lnTo>
                  <a:pt x="21003" y="19146"/>
                </a:lnTo>
                <a:lnTo>
                  <a:pt x="20797" y="18978"/>
                </a:lnTo>
                <a:lnTo>
                  <a:pt x="20590" y="18790"/>
                </a:lnTo>
                <a:lnTo>
                  <a:pt x="20384" y="18621"/>
                </a:lnTo>
                <a:lnTo>
                  <a:pt x="20197" y="18415"/>
                </a:lnTo>
                <a:lnTo>
                  <a:pt x="20028" y="18228"/>
                </a:lnTo>
                <a:lnTo>
                  <a:pt x="19859" y="18002"/>
                </a:lnTo>
                <a:lnTo>
                  <a:pt x="19690" y="17796"/>
                </a:lnTo>
                <a:lnTo>
                  <a:pt x="19540" y="17571"/>
                </a:lnTo>
                <a:lnTo>
                  <a:pt x="19390" y="17346"/>
                </a:lnTo>
                <a:lnTo>
                  <a:pt x="19259" y="17102"/>
                </a:lnTo>
                <a:lnTo>
                  <a:pt x="19128" y="16859"/>
                </a:lnTo>
                <a:lnTo>
                  <a:pt x="19015" y="16615"/>
                </a:lnTo>
                <a:lnTo>
                  <a:pt x="18528" y="15546"/>
                </a:lnTo>
                <a:lnTo>
                  <a:pt x="18284" y="15021"/>
                </a:lnTo>
                <a:lnTo>
                  <a:pt x="18003" y="14496"/>
                </a:lnTo>
                <a:lnTo>
                  <a:pt x="17703" y="13990"/>
                </a:lnTo>
                <a:lnTo>
                  <a:pt x="17384" y="13483"/>
                </a:lnTo>
                <a:lnTo>
                  <a:pt x="17009" y="12977"/>
                </a:lnTo>
                <a:lnTo>
                  <a:pt x="16577" y="12489"/>
                </a:lnTo>
                <a:lnTo>
                  <a:pt x="16352" y="12227"/>
                </a:lnTo>
                <a:lnTo>
                  <a:pt x="16090" y="11983"/>
                </a:lnTo>
                <a:lnTo>
                  <a:pt x="15846" y="11739"/>
                </a:lnTo>
                <a:lnTo>
                  <a:pt x="15584" y="11514"/>
                </a:lnTo>
                <a:lnTo>
                  <a:pt x="15321" y="11308"/>
                </a:lnTo>
                <a:lnTo>
                  <a:pt x="15040" y="11102"/>
                </a:lnTo>
                <a:lnTo>
                  <a:pt x="14777" y="10914"/>
                </a:lnTo>
                <a:lnTo>
                  <a:pt x="14496" y="10727"/>
                </a:lnTo>
                <a:lnTo>
                  <a:pt x="14196" y="10558"/>
                </a:lnTo>
                <a:lnTo>
                  <a:pt x="13915" y="10408"/>
                </a:lnTo>
                <a:lnTo>
                  <a:pt x="13633" y="10277"/>
                </a:lnTo>
                <a:lnTo>
                  <a:pt x="13333" y="10146"/>
                </a:lnTo>
                <a:lnTo>
                  <a:pt x="13033" y="10014"/>
                </a:lnTo>
                <a:lnTo>
                  <a:pt x="12733" y="9921"/>
                </a:lnTo>
                <a:lnTo>
                  <a:pt x="12433" y="9827"/>
                </a:lnTo>
                <a:lnTo>
                  <a:pt x="12133" y="9752"/>
                </a:lnTo>
                <a:lnTo>
                  <a:pt x="11702" y="9677"/>
                </a:lnTo>
                <a:lnTo>
                  <a:pt x="11271" y="9602"/>
                </a:lnTo>
                <a:lnTo>
                  <a:pt x="10839" y="9564"/>
                </a:lnTo>
                <a:lnTo>
                  <a:pt x="10408" y="9527"/>
                </a:lnTo>
                <a:lnTo>
                  <a:pt x="9527" y="9470"/>
                </a:lnTo>
                <a:lnTo>
                  <a:pt x="8646" y="9452"/>
                </a:lnTo>
                <a:lnTo>
                  <a:pt x="7858" y="9433"/>
                </a:lnTo>
                <a:lnTo>
                  <a:pt x="7070" y="9395"/>
                </a:lnTo>
                <a:lnTo>
                  <a:pt x="6545" y="9358"/>
                </a:lnTo>
                <a:lnTo>
                  <a:pt x="6002" y="9302"/>
                </a:lnTo>
                <a:lnTo>
                  <a:pt x="5439" y="9227"/>
                </a:lnTo>
                <a:lnTo>
                  <a:pt x="4876" y="9114"/>
                </a:lnTo>
                <a:lnTo>
                  <a:pt x="4295" y="8964"/>
                </a:lnTo>
                <a:lnTo>
                  <a:pt x="3995" y="8870"/>
                </a:lnTo>
                <a:lnTo>
                  <a:pt x="3714" y="8777"/>
                </a:lnTo>
                <a:lnTo>
                  <a:pt x="3433" y="8664"/>
                </a:lnTo>
                <a:lnTo>
                  <a:pt x="3151" y="8533"/>
                </a:lnTo>
                <a:lnTo>
                  <a:pt x="2870" y="8383"/>
                </a:lnTo>
                <a:lnTo>
                  <a:pt x="2589" y="8233"/>
                </a:lnTo>
                <a:lnTo>
                  <a:pt x="2326" y="8064"/>
                </a:lnTo>
                <a:lnTo>
                  <a:pt x="2082" y="7877"/>
                </a:lnTo>
                <a:lnTo>
                  <a:pt x="1857" y="7670"/>
                </a:lnTo>
                <a:lnTo>
                  <a:pt x="1632" y="7445"/>
                </a:lnTo>
                <a:lnTo>
                  <a:pt x="1426" y="7220"/>
                </a:lnTo>
                <a:lnTo>
                  <a:pt x="1239" y="6958"/>
                </a:lnTo>
                <a:lnTo>
                  <a:pt x="1070" y="6714"/>
                </a:lnTo>
                <a:lnTo>
                  <a:pt x="920" y="6433"/>
                </a:lnTo>
                <a:lnTo>
                  <a:pt x="789" y="6151"/>
                </a:lnTo>
                <a:lnTo>
                  <a:pt x="676" y="5870"/>
                </a:lnTo>
                <a:lnTo>
                  <a:pt x="564" y="5570"/>
                </a:lnTo>
                <a:lnTo>
                  <a:pt x="489" y="5270"/>
                </a:lnTo>
                <a:lnTo>
                  <a:pt x="432" y="4951"/>
                </a:lnTo>
                <a:lnTo>
                  <a:pt x="395" y="4633"/>
                </a:lnTo>
                <a:lnTo>
                  <a:pt x="376" y="4314"/>
                </a:lnTo>
                <a:lnTo>
                  <a:pt x="376" y="3995"/>
                </a:lnTo>
                <a:lnTo>
                  <a:pt x="395" y="3695"/>
                </a:lnTo>
                <a:lnTo>
                  <a:pt x="432" y="3395"/>
                </a:lnTo>
                <a:lnTo>
                  <a:pt x="489" y="3114"/>
                </a:lnTo>
                <a:lnTo>
                  <a:pt x="545" y="2832"/>
                </a:lnTo>
                <a:lnTo>
                  <a:pt x="639" y="2570"/>
                </a:lnTo>
                <a:lnTo>
                  <a:pt x="751" y="2307"/>
                </a:lnTo>
                <a:lnTo>
                  <a:pt x="864" y="2064"/>
                </a:lnTo>
                <a:lnTo>
                  <a:pt x="1014" y="1820"/>
                </a:lnTo>
                <a:lnTo>
                  <a:pt x="1164" y="1595"/>
                </a:lnTo>
                <a:lnTo>
                  <a:pt x="1332" y="1370"/>
                </a:lnTo>
                <a:lnTo>
                  <a:pt x="1501" y="1163"/>
                </a:lnTo>
                <a:lnTo>
                  <a:pt x="1707" y="976"/>
                </a:lnTo>
                <a:lnTo>
                  <a:pt x="1914" y="788"/>
                </a:lnTo>
                <a:lnTo>
                  <a:pt x="2139" y="620"/>
                </a:lnTo>
                <a:lnTo>
                  <a:pt x="2382" y="470"/>
                </a:lnTo>
                <a:lnTo>
                  <a:pt x="2645" y="338"/>
                </a:lnTo>
                <a:lnTo>
                  <a:pt x="24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 rot="2283804">
            <a:off x="-745080" y="2260130"/>
            <a:ext cx="3415847" cy="2041868"/>
          </a:xfrm>
          <a:custGeom>
            <a:avLst/>
            <a:gdLst/>
            <a:ahLst/>
            <a:cxnLst/>
            <a:rect l="l" t="t" r="r" b="b"/>
            <a:pathLst>
              <a:path w="43636" h="26084" extrusionOk="0">
                <a:moveTo>
                  <a:pt x="2926" y="0"/>
                </a:moveTo>
                <a:lnTo>
                  <a:pt x="2607" y="19"/>
                </a:lnTo>
                <a:lnTo>
                  <a:pt x="2288" y="38"/>
                </a:lnTo>
                <a:lnTo>
                  <a:pt x="1951" y="75"/>
                </a:lnTo>
                <a:lnTo>
                  <a:pt x="1632" y="132"/>
                </a:lnTo>
                <a:lnTo>
                  <a:pt x="1294" y="188"/>
                </a:lnTo>
                <a:lnTo>
                  <a:pt x="976" y="263"/>
                </a:lnTo>
                <a:lnTo>
                  <a:pt x="638" y="357"/>
                </a:lnTo>
                <a:lnTo>
                  <a:pt x="319" y="450"/>
                </a:lnTo>
                <a:lnTo>
                  <a:pt x="1" y="563"/>
                </a:lnTo>
                <a:lnTo>
                  <a:pt x="113" y="919"/>
                </a:lnTo>
                <a:lnTo>
                  <a:pt x="751" y="713"/>
                </a:lnTo>
                <a:lnTo>
                  <a:pt x="1369" y="563"/>
                </a:lnTo>
                <a:lnTo>
                  <a:pt x="2007" y="450"/>
                </a:lnTo>
                <a:lnTo>
                  <a:pt x="2626" y="394"/>
                </a:lnTo>
                <a:lnTo>
                  <a:pt x="3245" y="375"/>
                </a:lnTo>
                <a:lnTo>
                  <a:pt x="3563" y="375"/>
                </a:lnTo>
                <a:lnTo>
                  <a:pt x="3863" y="394"/>
                </a:lnTo>
                <a:lnTo>
                  <a:pt x="4163" y="432"/>
                </a:lnTo>
                <a:lnTo>
                  <a:pt x="4463" y="469"/>
                </a:lnTo>
                <a:lnTo>
                  <a:pt x="4745" y="525"/>
                </a:lnTo>
                <a:lnTo>
                  <a:pt x="5045" y="582"/>
                </a:lnTo>
                <a:lnTo>
                  <a:pt x="5345" y="675"/>
                </a:lnTo>
                <a:lnTo>
                  <a:pt x="5645" y="769"/>
                </a:lnTo>
                <a:lnTo>
                  <a:pt x="5945" y="882"/>
                </a:lnTo>
                <a:lnTo>
                  <a:pt x="6226" y="994"/>
                </a:lnTo>
                <a:lnTo>
                  <a:pt x="6507" y="1125"/>
                </a:lnTo>
                <a:lnTo>
                  <a:pt x="6770" y="1275"/>
                </a:lnTo>
                <a:lnTo>
                  <a:pt x="7032" y="1444"/>
                </a:lnTo>
                <a:lnTo>
                  <a:pt x="7295" y="1613"/>
                </a:lnTo>
                <a:lnTo>
                  <a:pt x="7520" y="1800"/>
                </a:lnTo>
                <a:lnTo>
                  <a:pt x="7764" y="1988"/>
                </a:lnTo>
                <a:lnTo>
                  <a:pt x="7970" y="2194"/>
                </a:lnTo>
                <a:lnTo>
                  <a:pt x="8195" y="2419"/>
                </a:lnTo>
                <a:lnTo>
                  <a:pt x="8383" y="2644"/>
                </a:lnTo>
                <a:lnTo>
                  <a:pt x="8589" y="2888"/>
                </a:lnTo>
                <a:lnTo>
                  <a:pt x="8758" y="3132"/>
                </a:lnTo>
                <a:lnTo>
                  <a:pt x="8926" y="3413"/>
                </a:lnTo>
                <a:lnTo>
                  <a:pt x="9114" y="3732"/>
                </a:lnTo>
                <a:lnTo>
                  <a:pt x="9264" y="4051"/>
                </a:lnTo>
                <a:lnTo>
                  <a:pt x="9376" y="4369"/>
                </a:lnTo>
                <a:lnTo>
                  <a:pt x="9489" y="4688"/>
                </a:lnTo>
                <a:lnTo>
                  <a:pt x="9564" y="5026"/>
                </a:lnTo>
                <a:lnTo>
                  <a:pt x="9620" y="5344"/>
                </a:lnTo>
                <a:lnTo>
                  <a:pt x="9676" y="5682"/>
                </a:lnTo>
                <a:lnTo>
                  <a:pt x="9695" y="6020"/>
                </a:lnTo>
                <a:lnTo>
                  <a:pt x="9714" y="6357"/>
                </a:lnTo>
                <a:lnTo>
                  <a:pt x="9714" y="6695"/>
                </a:lnTo>
                <a:lnTo>
                  <a:pt x="9676" y="7388"/>
                </a:lnTo>
                <a:lnTo>
                  <a:pt x="9620" y="8082"/>
                </a:lnTo>
                <a:lnTo>
                  <a:pt x="9545" y="8795"/>
                </a:lnTo>
                <a:lnTo>
                  <a:pt x="9451" y="9582"/>
                </a:lnTo>
                <a:lnTo>
                  <a:pt x="9395" y="10389"/>
                </a:lnTo>
                <a:lnTo>
                  <a:pt x="9376" y="10801"/>
                </a:lnTo>
                <a:lnTo>
                  <a:pt x="9376" y="11195"/>
                </a:lnTo>
                <a:lnTo>
                  <a:pt x="9395" y="11608"/>
                </a:lnTo>
                <a:lnTo>
                  <a:pt x="9414" y="12001"/>
                </a:lnTo>
                <a:lnTo>
                  <a:pt x="9489" y="12508"/>
                </a:lnTo>
                <a:lnTo>
                  <a:pt x="9583" y="12995"/>
                </a:lnTo>
                <a:lnTo>
                  <a:pt x="9714" y="13483"/>
                </a:lnTo>
                <a:lnTo>
                  <a:pt x="9883" y="13970"/>
                </a:lnTo>
                <a:lnTo>
                  <a:pt x="10070" y="14439"/>
                </a:lnTo>
                <a:lnTo>
                  <a:pt x="10295" y="14889"/>
                </a:lnTo>
                <a:lnTo>
                  <a:pt x="10558" y="15339"/>
                </a:lnTo>
                <a:lnTo>
                  <a:pt x="10839" y="15770"/>
                </a:lnTo>
                <a:lnTo>
                  <a:pt x="11139" y="16202"/>
                </a:lnTo>
                <a:lnTo>
                  <a:pt x="11458" y="16595"/>
                </a:lnTo>
                <a:lnTo>
                  <a:pt x="11814" y="16971"/>
                </a:lnTo>
                <a:lnTo>
                  <a:pt x="12189" y="17346"/>
                </a:lnTo>
                <a:lnTo>
                  <a:pt x="12583" y="17683"/>
                </a:lnTo>
                <a:lnTo>
                  <a:pt x="12995" y="17983"/>
                </a:lnTo>
                <a:lnTo>
                  <a:pt x="13427" y="18283"/>
                </a:lnTo>
                <a:lnTo>
                  <a:pt x="13877" y="18546"/>
                </a:lnTo>
                <a:lnTo>
                  <a:pt x="14233" y="18714"/>
                </a:lnTo>
                <a:lnTo>
                  <a:pt x="14589" y="18883"/>
                </a:lnTo>
                <a:lnTo>
                  <a:pt x="14927" y="19014"/>
                </a:lnTo>
                <a:lnTo>
                  <a:pt x="15283" y="19127"/>
                </a:lnTo>
                <a:lnTo>
                  <a:pt x="15621" y="19239"/>
                </a:lnTo>
                <a:lnTo>
                  <a:pt x="15977" y="19314"/>
                </a:lnTo>
                <a:lnTo>
                  <a:pt x="16315" y="19389"/>
                </a:lnTo>
                <a:lnTo>
                  <a:pt x="16652" y="19446"/>
                </a:lnTo>
                <a:lnTo>
                  <a:pt x="16990" y="19464"/>
                </a:lnTo>
                <a:lnTo>
                  <a:pt x="17327" y="19483"/>
                </a:lnTo>
                <a:lnTo>
                  <a:pt x="17665" y="19502"/>
                </a:lnTo>
                <a:lnTo>
                  <a:pt x="18002" y="19483"/>
                </a:lnTo>
                <a:lnTo>
                  <a:pt x="18340" y="19464"/>
                </a:lnTo>
                <a:lnTo>
                  <a:pt x="18658" y="19427"/>
                </a:lnTo>
                <a:lnTo>
                  <a:pt x="18996" y="19389"/>
                </a:lnTo>
                <a:lnTo>
                  <a:pt x="19315" y="19333"/>
                </a:lnTo>
                <a:lnTo>
                  <a:pt x="19971" y="19183"/>
                </a:lnTo>
                <a:lnTo>
                  <a:pt x="20627" y="19014"/>
                </a:lnTo>
                <a:lnTo>
                  <a:pt x="21265" y="18808"/>
                </a:lnTo>
                <a:lnTo>
                  <a:pt x="21921" y="18564"/>
                </a:lnTo>
                <a:lnTo>
                  <a:pt x="22559" y="18321"/>
                </a:lnTo>
                <a:lnTo>
                  <a:pt x="23178" y="18039"/>
                </a:lnTo>
                <a:lnTo>
                  <a:pt x="24434" y="17477"/>
                </a:lnTo>
                <a:lnTo>
                  <a:pt x="25297" y="17102"/>
                </a:lnTo>
                <a:lnTo>
                  <a:pt x="26178" y="16708"/>
                </a:lnTo>
                <a:lnTo>
                  <a:pt x="27040" y="16370"/>
                </a:lnTo>
                <a:lnTo>
                  <a:pt x="27491" y="16202"/>
                </a:lnTo>
                <a:lnTo>
                  <a:pt x="27922" y="16052"/>
                </a:lnTo>
                <a:lnTo>
                  <a:pt x="28597" y="15845"/>
                </a:lnTo>
                <a:lnTo>
                  <a:pt x="29291" y="15677"/>
                </a:lnTo>
                <a:lnTo>
                  <a:pt x="29984" y="15545"/>
                </a:lnTo>
                <a:lnTo>
                  <a:pt x="30678" y="15452"/>
                </a:lnTo>
                <a:lnTo>
                  <a:pt x="31353" y="15395"/>
                </a:lnTo>
                <a:lnTo>
                  <a:pt x="32047" y="15377"/>
                </a:lnTo>
                <a:lnTo>
                  <a:pt x="32741" y="15377"/>
                </a:lnTo>
                <a:lnTo>
                  <a:pt x="33416" y="15414"/>
                </a:lnTo>
                <a:lnTo>
                  <a:pt x="34091" y="15508"/>
                </a:lnTo>
                <a:lnTo>
                  <a:pt x="34747" y="15620"/>
                </a:lnTo>
                <a:lnTo>
                  <a:pt x="35404" y="15752"/>
                </a:lnTo>
                <a:lnTo>
                  <a:pt x="36041" y="15939"/>
                </a:lnTo>
                <a:lnTo>
                  <a:pt x="36660" y="16164"/>
                </a:lnTo>
                <a:lnTo>
                  <a:pt x="37260" y="16408"/>
                </a:lnTo>
                <a:lnTo>
                  <a:pt x="37841" y="16689"/>
                </a:lnTo>
                <a:lnTo>
                  <a:pt x="38404" y="17008"/>
                </a:lnTo>
                <a:lnTo>
                  <a:pt x="38704" y="17196"/>
                </a:lnTo>
                <a:lnTo>
                  <a:pt x="38985" y="17383"/>
                </a:lnTo>
                <a:lnTo>
                  <a:pt x="39285" y="17589"/>
                </a:lnTo>
                <a:lnTo>
                  <a:pt x="39548" y="17814"/>
                </a:lnTo>
                <a:lnTo>
                  <a:pt x="39810" y="18039"/>
                </a:lnTo>
                <a:lnTo>
                  <a:pt x="40073" y="18264"/>
                </a:lnTo>
                <a:lnTo>
                  <a:pt x="40317" y="18508"/>
                </a:lnTo>
                <a:lnTo>
                  <a:pt x="40560" y="18752"/>
                </a:lnTo>
                <a:lnTo>
                  <a:pt x="40785" y="18996"/>
                </a:lnTo>
                <a:lnTo>
                  <a:pt x="41010" y="19258"/>
                </a:lnTo>
                <a:lnTo>
                  <a:pt x="41235" y="19540"/>
                </a:lnTo>
                <a:lnTo>
                  <a:pt x="41423" y="19802"/>
                </a:lnTo>
                <a:lnTo>
                  <a:pt x="41629" y="20083"/>
                </a:lnTo>
                <a:lnTo>
                  <a:pt x="41817" y="20365"/>
                </a:lnTo>
                <a:lnTo>
                  <a:pt x="41986" y="20665"/>
                </a:lnTo>
                <a:lnTo>
                  <a:pt x="42136" y="20965"/>
                </a:lnTo>
                <a:lnTo>
                  <a:pt x="42304" y="21246"/>
                </a:lnTo>
                <a:lnTo>
                  <a:pt x="42436" y="21565"/>
                </a:lnTo>
                <a:lnTo>
                  <a:pt x="42567" y="21865"/>
                </a:lnTo>
                <a:lnTo>
                  <a:pt x="42698" y="22183"/>
                </a:lnTo>
                <a:lnTo>
                  <a:pt x="42811" y="22484"/>
                </a:lnTo>
                <a:lnTo>
                  <a:pt x="42904" y="22802"/>
                </a:lnTo>
                <a:lnTo>
                  <a:pt x="42979" y="23121"/>
                </a:lnTo>
                <a:lnTo>
                  <a:pt x="43054" y="23440"/>
                </a:lnTo>
                <a:lnTo>
                  <a:pt x="43129" y="23777"/>
                </a:lnTo>
                <a:lnTo>
                  <a:pt x="43186" y="24096"/>
                </a:lnTo>
                <a:lnTo>
                  <a:pt x="43223" y="24415"/>
                </a:lnTo>
                <a:lnTo>
                  <a:pt x="43242" y="24752"/>
                </a:lnTo>
                <a:lnTo>
                  <a:pt x="43261" y="25071"/>
                </a:lnTo>
                <a:lnTo>
                  <a:pt x="43261" y="25409"/>
                </a:lnTo>
                <a:lnTo>
                  <a:pt x="43242" y="25728"/>
                </a:lnTo>
                <a:lnTo>
                  <a:pt x="43223" y="26046"/>
                </a:lnTo>
                <a:lnTo>
                  <a:pt x="43598" y="26084"/>
                </a:lnTo>
                <a:lnTo>
                  <a:pt x="43617" y="25746"/>
                </a:lnTo>
                <a:lnTo>
                  <a:pt x="43636" y="25409"/>
                </a:lnTo>
                <a:lnTo>
                  <a:pt x="43636" y="25071"/>
                </a:lnTo>
                <a:lnTo>
                  <a:pt x="43617" y="24734"/>
                </a:lnTo>
                <a:lnTo>
                  <a:pt x="43598" y="24396"/>
                </a:lnTo>
                <a:lnTo>
                  <a:pt x="43542" y="24059"/>
                </a:lnTo>
                <a:lnTo>
                  <a:pt x="43504" y="23721"/>
                </a:lnTo>
                <a:lnTo>
                  <a:pt x="43429" y="23384"/>
                </a:lnTo>
                <a:lnTo>
                  <a:pt x="43354" y="23046"/>
                </a:lnTo>
                <a:lnTo>
                  <a:pt x="43261" y="22709"/>
                </a:lnTo>
                <a:lnTo>
                  <a:pt x="43167" y="22390"/>
                </a:lnTo>
                <a:lnTo>
                  <a:pt x="43054" y="22052"/>
                </a:lnTo>
                <a:lnTo>
                  <a:pt x="42923" y="21733"/>
                </a:lnTo>
                <a:lnTo>
                  <a:pt x="42792" y="21415"/>
                </a:lnTo>
                <a:lnTo>
                  <a:pt x="42642" y="21096"/>
                </a:lnTo>
                <a:lnTo>
                  <a:pt x="42473" y="20796"/>
                </a:lnTo>
                <a:lnTo>
                  <a:pt x="42304" y="20477"/>
                </a:lnTo>
                <a:lnTo>
                  <a:pt x="42136" y="20177"/>
                </a:lnTo>
                <a:lnTo>
                  <a:pt x="41948" y="19877"/>
                </a:lnTo>
                <a:lnTo>
                  <a:pt x="41742" y="19596"/>
                </a:lnTo>
                <a:lnTo>
                  <a:pt x="41536" y="19314"/>
                </a:lnTo>
                <a:lnTo>
                  <a:pt x="41310" y="19033"/>
                </a:lnTo>
                <a:lnTo>
                  <a:pt x="41085" y="18752"/>
                </a:lnTo>
                <a:lnTo>
                  <a:pt x="40842" y="18489"/>
                </a:lnTo>
                <a:lnTo>
                  <a:pt x="40579" y="18246"/>
                </a:lnTo>
                <a:lnTo>
                  <a:pt x="40335" y="17983"/>
                </a:lnTo>
                <a:lnTo>
                  <a:pt x="40054" y="17758"/>
                </a:lnTo>
                <a:lnTo>
                  <a:pt x="39792" y="17514"/>
                </a:lnTo>
                <a:lnTo>
                  <a:pt x="39510" y="17289"/>
                </a:lnTo>
                <a:lnTo>
                  <a:pt x="39210" y="17083"/>
                </a:lnTo>
                <a:lnTo>
                  <a:pt x="38910" y="16877"/>
                </a:lnTo>
                <a:lnTo>
                  <a:pt x="38592" y="16689"/>
                </a:lnTo>
                <a:lnTo>
                  <a:pt x="38010" y="16352"/>
                </a:lnTo>
                <a:lnTo>
                  <a:pt x="37410" y="16070"/>
                </a:lnTo>
                <a:lnTo>
                  <a:pt x="36791" y="15808"/>
                </a:lnTo>
                <a:lnTo>
                  <a:pt x="36154" y="15583"/>
                </a:lnTo>
                <a:lnTo>
                  <a:pt x="35497" y="15395"/>
                </a:lnTo>
                <a:lnTo>
                  <a:pt x="34822" y="15245"/>
                </a:lnTo>
                <a:lnTo>
                  <a:pt x="34147" y="15133"/>
                </a:lnTo>
                <a:lnTo>
                  <a:pt x="33454" y="15039"/>
                </a:lnTo>
                <a:lnTo>
                  <a:pt x="32760" y="15002"/>
                </a:lnTo>
                <a:lnTo>
                  <a:pt x="32047" y="15002"/>
                </a:lnTo>
                <a:lnTo>
                  <a:pt x="31353" y="15020"/>
                </a:lnTo>
                <a:lnTo>
                  <a:pt x="30641" y="15077"/>
                </a:lnTo>
                <a:lnTo>
                  <a:pt x="29928" y="15189"/>
                </a:lnTo>
                <a:lnTo>
                  <a:pt x="29216" y="15320"/>
                </a:lnTo>
                <a:lnTo>
                  <a:pt x="28503" y="15489"/>
                </a:lnTo>
                <a:lnTo>
                  <a:pt x="27809" y="15695"/>
                </a:lnTo>
                <a:lnTo>
                  <a:pt x="27359" y="15845"/>
                </a:lnTo>
                <a:lnTo>
                  <a:pt x="26909" y="16014"/>
                </a:lnTo>
                <a:lnTo>
                  <a:pt x="26028" y="16370"/>
                </a:lnTo>
                <a:lnTo>
                  <a:pt x="25147" y="16746"/>
                </a:lnTo>
                <a:lnTo>
                  <a:pt x="24284" y="17139"/>
                </a:lnTo>
                <a:lnTo>
                  <a:pt x="23009" y="17702"/>
                </a:lnTo>
                <a:lnTo>
                  <a:pt x="22390" y="17983"/>
                </a:lnTo>
                <a:lnTo>
                  <a:pt x="21753" y="18227"/>
                </a:lnTo>
                <a:lnTo>
                  <a:pt x="21134" y="18452"/>
                </a:lnTo>
                <a:lnTo>
                  <a:pt x="20496" y="18658"/>
                </a:lnTo>
                <a:lnTo>
                  <a:pt x="19877" y="18846"/>
                </a:lnTo>
                <a:lnTo>
                  <a:pt x="19240" y="18977"/>
                </a:lnTo>
                <a:lnTo>
                  <a:pt x="18621" y="19071"/>
                </a:lnTo>
                <a:lnTo>
                  <a:pt x="18302" y="19108"/>
                </a:lnTo>
                <a:lnTo>
                  <a:pt x="17983" y="19127"/>
                </a:lnTo>
                <a:lnTo>
                  <a:pt x="17346" y="19127"/>
                </a:lnTo>
                <a:lnTo>
                  <a:pt x="17027" y="19108"/>
                </a:lnTo>
                <a:lnTo>
                  <a:pt x="16708" y="19071"/>
                </a:lnTo>
                <a:lnTo>
                  <a:pt x="16371" y="19014"/>
                </a:lnTo>
                <a:lnTo>
                  <a:pt x="16052" y="18958"/>
                </a:lnTo>
                <a:lnTo>
                  <a:pt x="15733" y="18883"/>
                </a:lnTo>
                <a:lnTo>
                  <a:pt x="15396" y="18771"/>
                </a:lnTo>
                <a:lnTo>
                  <a:pt x="15058" y="18658"/>
                </a:lnTo>
                <a:lnTo>
                  <a:pt x="14739" y="18527"/>
                </a:lnTo>
                <a:lnTo>
                  <a:pt x="14402" y="18377"/>
                </a:lnTo>
                <a:lnTo>
                  <a:pt x="14064" y="18208"/>
                </a:lnTo>
                <a:lnTo>
                  <a:pt x="13633" y="17964"/>
                </a:lnTo>
                <a:lnTo>
                  <a:pt x="13221" y="17683"/>
                </a:lnTo>
                <a:lnTo>
                  <a:pt x="12827" y="17383"/>
                </a:lnTo>
                <a:lnTo>
                  <a:pt x="12433" y="17064"/>
                </a:lnTo>
                <a:lnTo>
                  <a:pt x="12077" y="16708"/>
                </a:lnTo>
                <a:lnTo>
                  <a:pt x="11739" y="16352"/>
                </a:lnTo>
                <a:lnTo>
                  <a:pt x="11439" y="15977"/>
                </a:lnTo>
                <a:lnTo>
                  <a:pt x="11139" y="15564"/>
                </a:lnTo>
                <a:lnTo>
                  <a:pt x="10877" y="15152"/>
                </a:lnTo>
                <a:lnTo>
                  <a:pt x="10633" y="14720"/>
                </a:lnTo>
                <a:lnTo>
                  <a:pt x="10427" y="14289"/>
                </a:lnTo>
                <a:lnTo>
                  <a:pt x="10239" y="13839"/>
                </a:lnTo>
                <a:lnTo>
                  <a:pt x="10070" y="13370"/>
                </a:lnTo>
                <a:lnTo>
                  <a:pt x="9958" y="12920"/>
                </a:lnTo>
                <a:lnTo>
                  <a:pt x="9845" y="12451"/>
                </a:lnTo>
                <a:lnTo>
                  <a:pt x="9789" y="11964"/>
                </a:lnTo>
                <a:lnTo>
                  <a:pt x="9751" y="11589"/>
                </a:lnTo>
                <a:lnTo>
                  <a:pt x="9751" y="11195"/>
                </a:lnTo>
                <a:lnTo>
                  <a:pt x="9751" y="10801"/>
                </a:lnTo>
                <a:lnTo>
                  <a:pt x="9770" y="10407"/>
                </a:lnTo>
                <a:lnTo>
                  <a:pt x="9826" y="9620"/>
                </a:lnTo>
                <a:lnTo>
                  <a:pt x="9920" y="8832"/>
                </a:lnTo>
                <a:lnTo>
                  <a:pt x="9995" y="8120"/>
                </a:lnTo>
                <a:lnTo>
                  <a:pt x="10051" y="7407"/>
                </a:lnTo>
                <a:lnTo>
                  <a:pt x="10089" y="6713"/>
                </a:lnTo>
                <a:lnTo>
                  <a:pt x="10089" y="6357"/>
                </a:lnTo>
                <a:lnTo>
                  <a:pt x="10070" y="6001"/>
                </a:lnTo>
                <a:lnTo>
                  <a:pt x="10033" y="5645"/>
                </a:lnTo>
                <a:lnTo>
                  <a:pt x="9995" y="5288"/>
                </a:lnTo>
                <a:lnTo>
                  <a:pt x="9920" y="4932"/>
                </a:lnTo>
                <a:lnTo>
                  <a:pt x="9845" y="4594"/>
                </a:lnTo>
                <a:lnTo>
                  <a:pt x="9733" y="4238"/>
                </a:lnTo>
                <a:lnTo>
                  <a:pt x="9601" y="3901"/>
                </a:lnTo>
                <a:lnTo>
                  <a:pt x="9433" y="3544"/>
                </a:lnTo>
                <a:lnTo>
                  <a:pt x="9245" y="3207"/>
                </a:lnTo>
                <a:lnTo>
                  <a:pt x="9076" y="2926"/>
                </a:lnTo>
                <a:lnTo>
                  <a:pt x="8870" y="2663"/>
                </a:lnTo>
                <a:lnTo>
                  <a:pt x="8683" y="2400"/>
                </a:lnTo>
                <a:lnTo>
                  <a:pt x="8458" y="2157"/>
                </a:lnTo>
                <a:lnTo>
                  <a:pt x="8233" y="1932"/>
                </a:lnTo>
                <a:lnTo>
                  <a:pt x="8008" y="1707"/>
                </a:lnTo>
                <a:lnTo>
                  <a:pt x="7764" y="1500"/>
                </a:lnTo>
                <a:lnTo>
                  <a:pt x="7501" y="1313"/>
                </a:lnTo>
                <a:lnTo>
                  <a:pt x="7239" y="1125"/>
                </a:lnTo>
                <a:lnTo>
                  <a:pt x="6976" y="957"/>
                </a:lnTo>
                <a:lnTo>
                  <a:pt x="6676" y="807"/>
                </a:lnTo>
                <a:lnTo>
                  <a:pt x="6395" y="657"/>
                </a:lnTo>
                <a:lnTo>
                  <a:pt x="6095" y="525"/>
                </a:lnTo>
                <a:lnTo>
                  <a:pt x="5776" y="413"/>
                </a:lnTo>
                <a:lnTo>
                  <a:pt x="5457" y="300"/>
                </a:lnTo>
                <a:lnTo>
                  <a:pt x="5120" y="225"/>
                </a:lnTo>
                <a:lnTo>
                  <a:pt x="4820" y="150"/>
                </a:lnTo>
                <a:lnTo>
                  <a:pt x="4520" y="94"/>
                </a:lnTo>
                <a:lnTo>
                  <a:pt x="4201" y="57"/>
                </a:lnTo>
                <a:lnTo>
                  <a:pt x="3901" y="19"/>
                </a:lnTo>
                <a:lnTo>
                  <a:pt x="358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 rot="294481">
            <a:off x="978352" y="4610144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2"/>
          <p:cNvGrpSpPr/>
          <p:nvPr/>
        </p:nvGrpSpPr>
        <p:grpSpPr>
          <a:xfrm>
            <a:off x="8244848" y="161876"/>
            <a:ext cx="692640" cy="657279"/>
            <a:chOff x="-3009275" y="-1482550"/>
            <a:chExt cx="1248225" cy="1184500"/>
          </a:xfrm>
        </p:grpSpPr>
        <p:sp>
          <p:nvSpPr>
            <p:cNvPr id="48" name="Google Shape;48;p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254176" y="4363251"/>
            <a:ext cx="283183" cy="609607"/>
            <a:chOff x="-4310950" y="-1390575"/>
            <a:chExt cx="481850" cy="1037275"/>
          </a:xfrm>
        </p:grpSpPr>
        <p:sp>
          <p:nvSpPr>
            <p:cNvPr id="65" name="Google Shape;65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-1447610" flipH="1">
            <a:off x="571652" y="4056498"/>
            <a:ext cx="283151" cy="609538"/>
            <a:chOff x="-4310950" y="-1390575"/>
            <a:chExt cx="481850" cy="1037275"/>
          </a:xfrm>
        </p:grpSpPr>
        <p:sp>
          <p:nvSpPr>
            <p:cNvPr id="73" name="Google Shape;73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8848754" y="881599"/>
            <a:ext cx="126193" cy="189100"/>
            <a:chOff x="-682500" y="-141275"/>
            <a:chExt cx="166350" cy="249275"/>
          </a:xfrm>
        </p:grpSpPr>
        <p:sp>
          <p:nvSpPr>
            <p:cNvPr id="81" name="Google Shape;81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2"/>
          <p:cNvGrpSpPr/>
          <p:nvPr/>
        </p:nvGrpSpPr>
        <p:grpSpPr>
          <a:xfrm flipH="1">
            <a:off x="8772554" y="1186399"/>
            <a:ext cx="126193" cy="189100"/>
            <a:chOff x="-682500" y="-141275"/>
            <a:chExt cx="166350" cy="249275"/>
          </a:xfrm>
        </p:grpSpPr>
        <p:sp>
          <p:nvSpPr>
            <p:cNvPr id="84" name="Google Shape;84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176668" y="3878847"/>
            <a:ext cx="265776" cy="229685"/>
            <a:chOff x="-711450" y="730125"/>
            <a:chExt cx="350350" cy="302775"/>
          </a:xfrm>
        </p:grpSpPr>
        <p:sp>
          <p:nvSpPr>
            <p:cNvPr id="87" name="Google Shape;87;p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2"/>
          <p:cNvGrpSpPr/>
          <p:nvPr/>
        </p:nvGrpSpPr>
        <p:grpSpPr>
          <a:xfrm>
            <a:off x="477679" y="3508249"/>
            <a:ext cx="126193" cy="189100"/>
            <a:chOff x="-682500" y="-141275"/>
            <a:chExt cx="166350" cy="249275"/>
          </a:xfrm>
        </p:grpSpPr>
        <p:sp>
          <p:nvSpPr>
            <p:cNvPr id="90" name="Google Shape;90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>
            <a:off x="213363" y="3537328"/>
            <a:ext cx="174212" cy="195814"/>
            <a:chOff x="-1062750" y="-633900"/>
            <a:chExt cx="229650" cy="258125"/>
          </a:xfrm>
        </p:grpSpPr>
        <p:sp>
          <p:nvSpPr>
            <p:cNvPr id="93" name="Google Shape;93;p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6D-6CFD-4AFA-94FC-BF05666C2004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CBA0-CE42-45A8-8A35-A7E45CE50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6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6D-6CFD-4AFA-94FC-BF05666C2004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CBA0-CE42-45A8-8A35-A7E45CE50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15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6D-6CFD-4AFA-94FC-BF05666C2004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CBA0-CE42-45A8-8A35-A7E45CE50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40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6D-6CFD-4AFA-94FC-BF05666C2004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CBA0-CE42-45A8-8A35-A7E45CE50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53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6D-6CFD-4AFA-94FC-BF05666C2004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CBA0-CE42-45A8-8A35-A7E45CE50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62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6D-6CFD-4AFA-94FC-BF05666C2004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CBA0-CE42-45A8-8A35-A7E45CE50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79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538" y="205981"/>
            <a:ext cx="2674937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3727" y="205981"/>
            <a:ext cx="7872413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6D-6CFD-4AFA-94FC-BF05666C2004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CBA0-CE42-45A8-8A35-A7E45CE50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10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9;p8">
            <a:extLst>
              <a:ext uri="{FF2B5EF4-FFF2-40B4-BE49-F238E27FC236}">
                <a16:creationId xmlns:a16="http://schemas.microsoft.com/office/drawing/2014/main" xmlns="" id="{DA2F68E9-8E99-4D5E-A6CF-3FA0C486B481}"/>
              </a:ext>
            </a:extLst>
          </p:cNvPr>
          <p:cNvSpPr>
            <a:spLocks/>
          </p:cNvSpPr>
          <p:nvPr/>
        </p:nvSpPr>
        <p:spPr bwMode="auto">
          <a:xfrm rot="20202623">
            <a:off x="-936624" y="457202"/>
            <a:ext cx="2690813" cy="1837135"/>
          </a:xfrm>
          <a:custGeom>
            <a:avLst/>
            <a:gdLst>
              <a:gd name="T0" fmla="*/ 2144019 w 47882"/>
              <a:gd name="T1" fmla="*/ 28094 h 32696"/>
              <a:gd name="T2" fmla="*/ 1433130 w 47882"/>
              <a:gd name="T3" fmla="*/ 958723 h 32696"/>
              <a:gd name="T4" fmla="*/ 1561146 w 47882"/>
              <a:gd name="T5" fmla="*/ 108406 h 32696"/>
              <a:gd name="T6" fmla="*/ 1525742 w 47882"/>
              <a:gd name="T7" fmla="*/ 77240 h 32696"/>
              <a:gd name="T8" fmla="*/ 1214749 w 47882"/>
              <a:gd name="T9" fmla="*/ 1126389 h 32696"/>
              <a:gd name="T10" fmla="*/ 951130 w 47882"/>
              <a:gd name="T11" fmla="*/ 511988 h 32696"/>
              <a:gd name="T12" fmla="*/ 807323 w 47882"/>
              <a:gd name="T13" fmla="*/ 908528 h 32696"/>
              <a:gd name="T14" fmla="*/ 633337 w 47882"/>
              <a:gd name="T15" fmla="*/ 1637404 h 32696"/>
              <a:gd name="T16" fmla="*/ 603216 w 47882"/>
              <a:gd name="T17" fmla="*/ 916545 h 32696"/>
              <a:gd name="T18" fmla="*/ 560225 w 47882"/>
              <a:gd name="T19" fmla="*/ 805367 h 32696"/>
              <a:gd name="T20" fmla="*/ 521899 w 47882"/>
              <a:gd name="T21" fmla="*/ 841252 h 32696"/>
              <a:gd name="T22" fmla="*/ 207872 w 47882"/>
              <a:gd name="T23" fmla="*/ 2104292 h 32696"/>
              <a:gd name="T24" fmla="*/ 21074 w 47882"/>
              <a:gd name="T25" fmla="*/ 2429585 h 32696"/>
              <a:gd name="T26" fmla="*/ 207085 w 47882"/>
              <a:gd name="T27" fmla="*/ 2266938 h 32696"/>
              <a:gd name="T28" fmla="*/ 396187 w 47882"/>
              <a:gd name="T29" fmla="*/ 2211649 h 32696"/>
              <a:gd name="T30" fmla="*/ 1330739 w 47882"/>
              <a:gd name="T31" fmla="*/ 2060090 h 32696"/>
              <a:gd name="T32" fmla="*/ 1144672 w 47882"/>
              <a:gd name="T33" fmla="*/ 1942619 h 32696"/>
              <a:gd name="T34" fmla="*/ 514369 w 47882"/>
              <a:gd name="T35" fmla="*/ 1900440 h 32696"/>
              <a:gd name="T36" fmla="*/ 792262 w 47882"/>
              <a:gd name="T37" fmla="*/ 1682579 h 32696"/>
              <a:gd name="T38" fmla="*/ 1014408 w 47882"/>
              <a:gd name="T39" fmla="*/ 1692618 h 32696"/>
              <a:gd name="T40" fmla="*/ 1681632 w 47882"/>
              <a:gd name="T41" fmla="*/ 1656508 h 32696"/>
              <a:gd name="T42" fmla="*/ 1227562 w 47882"/>
              <a:gd name="T43" fmla="*/ 1423588 h 32696"/>
              <a:gd name="T44" fmla="*/ 1055825 w 47882"/>
              <a:gd name="T45" fmla="*/ 1433627 h 32696"/>
              <a:gd name="T46" fmla="*/ 1408291 w 47882"/>
              <a:gd name="T47" fmla="*/ 1239890 h 32696"/>
              <a:gd name="T48" fmla="*/ 2180940 w 47882"/>
              <a:gd name="T49" fmla="*/ 1110357 h 32696"/>
              <a:gd name="T50" fmla="*/ 1710292 w 47882"/>
              <a:gd name="T51" fmla="*/ 999928 h 32696"/>
              <a:gd name="T52" fmla="*/ 2622590 w 47882"/>
              <a:gd name="T53" fmla="*/ 880884 h 32696"/>
              <a:gd name="T54" fmla="*/ 2641079 w 47882"/>
              <a:gd name="T55" fmla="*/ 798100 h 32696"/>
              <a:gd name="T56" fmla="*/ 2403872 w 47882"/>
              <a:gd name="T57" fmla="*/ 555141 h 32696"/>
              <a:gd name="T58" fmla="*/ 2496091 w 47882"/>
              <a:gd name="T59" fmla="*/ 414146 h 32696"/>
              <a:gd name="T60" fmla="*/ 2116201 w 47882"/>
              <a:gd name="T61" fmla="*/ 546076 h 32696"/>
              <a:gd name="T62" fmla="*/ 2199766 w 47882"/>
              <a:gd name="T63" fmla="*/ 11013 h 3269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6854" tIns="66854" rIns="66854" bIns="66854" anchor="ctr"/>
          <a:lstStyle/>
          <a:p>
            <a:endParaRPr lang="en-US" sz="1316"/>
          </a:p>
        </p:txBody>
      </p:sp>
      <p:sp>
        <p:nvSpPr>
          <p:cNvPr id="4" name="Google Shape;50;p8">
            <a:extLst>
              <a:ext uri="{FF2B5EF4-FFF2-40B4-BE49-F238E27FC236}">
                <a16:creationId xmlns:a16="http://schemas.microsoft.com/office/drawing/2014/main" xmlns="" id="{11ACE1C7-16AE-41B1-8A62-73B92F7AA092}"/>
              </a:ext>
            </a:extLst>
          </p:cNvPr>
          <p:cNvSpPr/>
          <p:nvPr/>
        </p:nvSpPr>
        <p:spPr>
          <a:xfrm>
            <a:off x="7907338" y="442912"/>
            <a:ext cx="744537" cy="804863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6854" tIns="66854" rIns="66854" bIns="66854" anchor="ctr"/>
          <a:lstStyle/>
          <a:p>
            <a:pPr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16"/>
          </a:p>
        </p:txBody>
      </p:sp>
      <p:sp>
        <p:nvSpPr>
          <p:cNvPr id="5" name="Google Shape;51;p8">
            <a:extLst>
              <a:ext uri="{FF2B5EF4-FFF2-40B4-BE49-F238E27FC236}">
                <a16:creationId xmlns:a16="http://schemas.microsoft.com/office/drawing/2014/main" xmlns="" id="{502BEE70-7D87-4446-85A2-9A4C90116460}"/>
              </a:ext>
            </a:extLst>
          </p:cNvPr>
          <p:cNvSpPr>
            <a:spLocks/>
          </p:cNvSpPr>
          <p:nvPr/>
        </p:nvSpPr>
        <p:spPr bwMode="auto">
          <a:xfrm rot="11952168">
            <a:off x="6651627" y="3929062"/>
            <a:ext cx="2854325" cy="2052638"/>
          </a:xfrm>
          <a:custGeom>
            <a:avLst/>
            <a:gdLst>
              <a:gd name="T0" fmla="*/ 1112380 w 43393"/>
              <a:gd name="T1" fmla="*/ 88 h 31202"/>
              <a:gd name="T2" fmla="*/ 1109814 w 43393"/>
              <a:gd name="T3" fmla="*/ 88 h 31202"/>
              <a:gd name="T4" fmla="*/ 999635 w 43393"/>
              <a:gd name="T5" fmla="*/ 54119 h 31202"/>
              <a:gd name="T6" fmla="*/ 510375 w 43393"/>
              <a:gd name="T7" fmla="*/ 711272 h 31202"/>
              <a:gd name="T8" fmla="*/ 434598 w 43393"/>
              <a:gd name="T9" fmla="*/ 483216 h 31202"/>
              <a:gd name="T10" fmla="*/ 315605 w 43393"/>
              <a:gd name="T11" fmla="*/ 318665 h 31202"/>
              <a:gd name="T12" fmla="*/ 295280 w 43393"/>
              <a:gd name="T13" fmla="*/ 313928 h 31202"/>
              <a:gd name="T14" fmla="*/ 281203 w 43393"/>
              <a:gd name="T15" fmla="*/ 317437 h 31202"/>
              <a:gd name="T16" fmla="*/ 252129 w 43393"/>
              <a:gd name="T17" fmla="*/ 405589 h 31202"/>
              <a:gd name="T18" fmla="*/ 342903 w 43393"/>
              <a:gd name="T19" fmla="*/ 1148526 h 31202"/>
              <a:gd name="T20" fmla="*/ 21181 w 43393"/>
              <a:gd name="T21" fmla="*/ 1767962 h 31202"/>
              <a:gd name="T22" fmla="*/ 17629 w 43393"/>
              <a:gd name="T23" fmla="*/ 1863132 h 31202"/>
              <a:gd name="T24" fmla="*/ 48479 w 43393"/>
              <a:gd name="T25" fmla="*/ 1880762 h 31202"/>
              <a:gd name="T26" fmla="*/ 68410 w 43393"/>
              <a:gd name="T27" fmla="*/ 1882779 h 31202"/>
              <a:gd name="T28" fmla="*/ 209833 w 43393"/>
              <a:gd name="T29" fmla="*/ 1800855 h 31202"/>
              <a:gd name="T30" fmla="*/ 351717 w 43393"/>
              <a:gd name="T31" fmla="*/ 1639812 h 31202"/>
              <a:gd name="T32" fmla="*/ 580890 w 43393"/>
              <a:gd name="T33" fmla="*/ 2514407 h 31202"/>
              <a:gd name="T34" fmla="*/ 663771 w 43393"/>
              <a:gd name="T35" fmla="*/ 2624839 h 31202"/>
              <a:gd name="T36" fmla="*/ 716196 w 43393"/>
              <a:gd name="T37" fmla="*/ 2644487 h 31202"/>
              <a:gd name="T38" fmla="*/ 772173 w 43393"/>
              <a:gd name="T39" fmla="*/ 2615454 h 31202"/>
              <a:gd name="T40" fmla="*/ 801313 w 43393"/>
              <a:gd name="T41" fmla="*/ 2546072 h 31202"/>
              <a:gd name="T42" fmla="*/ 813614 w 43393"/>
              <a:gd name="T43" fmla="*/ 2071189 h 31202"/>
              <a:gd name="T44" fmla="*/ 813614 w 43393"/>
              <a:gd name="T45" fmla="*/ 2071189 h 31202"/>
              <a:gd name="T46" fmla="*/ 1095738 w 43393"/>
              <a:gd name="T47" fmla="*/ 2535547 h 31202"/>
              <a:gd name="T48" fmla="*/ 1334579 w 43393"/>
              <a:gd name="T49" fmla="*/ 2735359 h 31202"/>
              <a:gd name="T50" fmla="*/ 1351813 w 43393"/>
              <a:gd name="T51" fmla="*/ 2736850 h 31202"/>
              <a:gd name="T52" fmla="*/ 1413908 w 43393"/>
              <a:gd name="T53" fmla="*/ 2705975 h 31202"/>
              <a:gd name="T54" fmla="*/ 1435944 w 43393"/>
              <a:gd name="T55" fmla="*/ 2613086 h 31202"/>
              <a:gd name="T56" fmla="*/ 1406870 w 43393"/>
              <a:gd name="T57" fmla="*/ 2180568 h 31202"/>
              <a:gd name="T58" fmla="*/ 1406870 w 43393"/>
              <a:gd name="T59" fmla="*/ 2180568 h 31202"/>
              <a:gd name="T60" fmla="*/ 1725106 w 43393"/>
              <a:gd name="T61" fmla="*/ 2476778 h 31202"/>
              <a:gd name="T62" fmla="*/ 1998350 w 43393"/>
              <a:gd name="T63" fmla="*/ 2598087 h 31202"/>
              <a:gd name="T64" fmla="*/ 2009795 w 43393"/>
              <a:gd name="T65" fmla="*/ 2597823 h 31202"/>
              <a:gd name="T66" fmla="*/ 2044197 w 43393"/>
              <a:gd name="T67" fmla="*/ 2588438 h 31202"/>
              <a:gd name="T68" fmla="*/ 2096162 w 43393"/>
              <a:gd name="T69" fmla="*/ 2402660 h 31202"/>
              <a:gd name="T70" fmla="*/ 1981576 w 43393"/>
              <a:gd name="T71" fmla="*/ 2003035 h 31202"/>
              <a:gd name="T72" fmla="*/ 1981576 w 43393"/>
              <a:gd name="T73" fmla="*/ 2003035 h 31202"/>
              <a:gd name="T74" fmla="*/ 2388877 w 43393"/>
              <a:gd name="T75" fmla="*/ 2091188 h 31202"/>
              <a:gd name="T76" fmla="*/ 2428738 w 43393"/>
              <a:gd name="T77" fmla="*/ 2092240 h 31202"/>
              <a:gd name="T78" fmla="*/ 2789073 w 43393"/>
              <a:gd name="T79" fmla="*/ 1980756 h 31202"/>
              <a:gd name="T80" fmla="*/ 2847221 w 43393"/>
              <a:gd name="T81" fmla="*/ 1910146 h 31202"/>
              <a:gd name="T82" fmla="*/ 2817226 w 43393"/>
              <a:gd name="T83" fmla="*/ 1812608 h 31202"/>
              <a:gd name="T84" fmla="*/ 2492872 w 43393"/>
              <a:gd name="T85" fmla="*/ 1482365 h 31202"/>
              <a:gd name="T86" fmla="*/ 2097083 w 43393"/>
              <a:gd name="T87" fmla="*/ 1327199 h 31202"/>
              <a:gd name="T88" fmla="*/ 2329808 w 43393"/>
              <a:gd name="T89" fmla="*/ 1030990 h 31202"/>
              <a:gd name="T90" fmla="*/ 2343029 w 43393"/>
              <a:gd name="T91" fmla="*/ 833458 h 31202"/>
              <a:gd name="T92" fmla="*/ 2313955 w 43393"/>
              <a:gd name="T93" fmla="*/ 805302 h 31202"/>
              <a:gd name="T94" fmla="*/ 2103858 w 43393"/>
              <a:gd name="T95" fmla="*/ 746182 h 31202"/>
              <a:gd name="T96" fmla="*/ 2018610 w 43393"/>
              <a:gd name="T97" fmla="*/ 751182 h 31202"/>
              <a:gd name="T98" fmla="*/ 1635187 w 43393"/>
              <a:gd name="T99" fmla="*/ 834686 h 31202"/>
              <a:gd name="T100" fmla="*/ 1801804 w 43393"/>
              <a:gd name="T101" fmla="*/ 459709 h 31202"/>
              <a:gd name="T102" fmla="*/ 1812328 w 43393"/>
              <a:gd name="T103" fmla="*/ 363311 h 31202"/>
              <a:gd name="T104" fmla="*/ 1749773 w 43393"/>
              <a:gd name="T105" fmla="*/ 290421 h 31202"/>
              <a:gd name="T106" fmla="*/ 1667024 w 43393"/>
              <a:gd name="T107" fmla="*/ 272527 h 31202"/>
              <a:gd name="T108" fmla="*/ 1470346 w 43393"/>
              <a:gd name="T109" fmla="*/ 333927 h 31202"/>
              <a:gd name="T110" fmla="*/ 1065743 w 43393"/>
              <a:gd name="T111" fmla="*/ 588999 h 31202"/>
              <a:gd name="T112" fmla="*/ 1065743 w 43393"/>
              <a:gd name="T113" fmla="*/ 588999 h 31202"/>
              <a:gd name="T114" fmla="*/ 1208548 w 43393"/>
              <a:gd name="T115" fmla="*/ 154113 h 31202"/>
              <a:gd name="T116" fmla="*/ 1205917 w 43393"/>
              <a:gd name="T117" fmla="*/ 75346 h 31202"/>
              <a:gd name="T118" fmla="*/ 1112380 w 43393"/>
              <a:gd name="T119" fmla="*/ 88 h 3120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6854" tIns="66854" rIns="66854" bIns="66854" anchor="ctr"/>
          <a:lstStyle/>
          <a:p>
            <a:endParaRPr lang="en-US" sz="1316"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2321250" y="1380525"/>
            <a:ext cx="4501500" cy="2529300"/>
          </a:xfrm>
          <a:prstGeom prst="rect">
            <a:avLst/>
          </a:prstGeom>
          <a:ln>
            <a:noFill/>
          </a:ln>
        </p:spPr>
        <p:txBody>
          <a:bodyPr spcFirstLastPara="1" anchor="ctr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02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388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388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388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388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388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388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388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38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1398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2405925" y="3081688"/>
            <a:ext cx="5067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6477639" y="1751735"/>
            <a:ext cx="900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2405925" y="3901088"/>
            <a:ext cx="50676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8033683" y="4015683"/>
            <a:ext cx="775904" cy="775385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534130" y="4333381"/>
            <a:ext cx="521810" cy="349527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727400" y="0"/>
            <a:ext cx="10810035" cy="2642393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04609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41423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44002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DB9E2B-070F-CED9-2F73-9E851DB51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B1C935-2E50-0C3E-7790-A739571F5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D6A4A4-0FBC-FAEF-7FA7-AD8B6BCFC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8A58DC5-E80D-1D43-9E9B-F79462603074}" type="datetimeFigureOut">
              <a:rPr lang="x-none" smtClean="0"/>
              <a:t>11/18/2023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36D77F-70DA-D7CF-83D6-58A2BBA23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47E0F9-7500-D786-FD3D-001DA3819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6486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6D-6CFD-4AFA-94FC-BF05666C2004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CBA0-CE42-45A8-8A35-A7E45CE50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88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6D-6CFD-4AFA-94FC-BF05666C2004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CBA0-CE42-45A8-8A35-A7E45CE50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95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6D-6CFD-4AFA-94FC-BF05666C2004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CBA0-CE42-45A8-8A35-A7E45CE50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89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3726" y="1200153"/>
            <a:ext cx="5273675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9800" y="1200153"/>
            <a:ext cx="5273675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6D-6CFD-4AFA-94FC-BF05666C2004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CBA0-CE42-45A8-8A35-A7E45CE50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4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31550" y="1152475"/>
            <a:ext cx="76809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17" r:id="rId2"/>
    <p:sldLayoutId id="2147483744" r:id="rId3"/>
    <p:sldLayoutId id="2147483760" r:id="rId4"/>
    <p:sldLayoutId id="214748376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64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4AD6D-6CFD-4AFA-94FC-BF05666C2004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8CBA0-CE42-45A8-8A35-A7E45CE50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59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slide" Target="slide26.xml"/><Relationship Id="rId21" Type="http://schemas.openxmlformats.org/officeDocument/2006/relationships/image" Target="../media/image32.png"/><Relationship Id="rId7" Type="http://schemas.openxmlformats.org/officeDocument/2006/relationships/slide" Target="slide31.xml"/><Relationship Id="rId12" Type="http://schemas.openxmlformats.org/officeDocument/2006/relationships/image" Target="../media/image23.jpeg"/><Relationship Id="rId17" Type="http://schemas.openxmlformats.org/officeDocument/2006/relationships/image" Target="../media/image28.png"/><Relationship Id="rId2" Type="http://schemas.openxmlformats.org/officeDocument/2006/relationships/slide" Target="slide25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11" Type="http://schemas.openxmlformats.org/officeDocument/2006/relationships/slide" Target="slide30.xml"/><Relationship Id="rId5" Type="http://schemas.openxmlformats.org/officeDocument/2006/relationships/slide" Target="slide28.xml"/><Relationship Id="rId15" Type="http://schemas.openxmlformats.org/officeDocument/2006/relationships/image" Target="../media/image26.png"/><Relationship Id="rId10" Type="http://schemas.openxmlformats.org/officeDocument/2006/relationships/slide" Target="slide34.xml"/><Relationship Id="rId19" Type="http://schemas.openxmlformats.org/officeDocument/2006/relationships/image" Target="../media/image30.png"/><Relationship Id="rId4" Type="http://schemas.openxmlformats.org/officeDocument/2006/relationships/slide" Target="slide27.xml"/><Relationship Id="rId9" Type="http://schemas.openxmlformats.org/officeDocument/2006/relationships/slide" Target="slide33.xml"/><Relationship Id="rId14" Type="http://schemas.openxmlformats.org/officeDocument/2006/relationships/image" Target="../media/image25.jpeg"/><Relationship Id="rId2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49d780f7_flower00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518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8"/>
          <p:cNvSpPr>
            <a:spLocks noChangeArrowheads="1" noChangeShapeType="1" noTextEdit="1"/>
          </p:cNvSpPr>
          <p:nvPr/>
        </p:nvSpPr>
        <p:spPr bwMode="auto">
          <a:xfrm>
            <a:off x="1143000" y="2000250"/>
            <a:ext cx="67056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775358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FF99CC"/>
                </a:solidFill>
                <a:effectLst>
                  <a:prstShdw prst="shdw17" dist="17961" dir="13500000">
                    <a:srgbClr val="995C7A"/>
                  </a:prstShdw>
                </a:effectLst>
                <a:latin typeface="Arial"/>
                <a:cs typeface="Arial"/>
              </a:rPr>
              <a:t> To our class </a:t>
            </a:r>
            <a:r>
              <a:rPr lang="en-US" sz="3600" b="1" kern="10" dirty="0" smtClean="0">
                <a:solidFill>
                  <a:srgbClr val="FF99CC"/>
                </a:solidFill>
                <a:effectLst>
                  <a:prstShdw prst="shdw17" dist="17961" dir="13500000">
                    <a:srgbClr val="995C7A"/>
                  </a:prstShdw>
                </a:effectLst>
                <a:latin typeface="Arial"/>
                <a:cs typeface="Arial"/>
              </a:rPr>
              <a:t>4B</a:t>
            </a:r>
            <a:endParaRPr lang="en-US" sz="3600" b="1" kern="10" dirty="0">
              <a:solidFill>
                <a:srgbClr val="FF99CC"/>
              </a:solidFill>
              <a:effectLst>
                <a:prstShdw prst="shdw17" dist="17961" dir="13500000">
                  <a:srgbClr val="995C7A"/>
                </a:prstShdw>
              </a:effectLst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3611053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.VnAristote" pitchFamily="34" charset="0"/>
              </a:rPr>
              <a:t>Teacher: Duong </a:t>
            </a:r>
            <a:r>
              <a:rPr lang="en-US" sz="3200" dirty="0" err="1" smtClean="0">
                <a:solidFill>
                  <a:srgbClr val="0070C0"/>
                </a:solidFill>
                <a:latin typeface=".VnAristote" pitchFamily="34" charset="0"/>
              </a:rPr>
              <a:t>Thi</a:t>
            </a:r>
            <a:r>
              <a:rPr lang="en-US" sz="3200" dirty="0" smtClean="0">
                <a:solidFill>
                  <a:srgbClr val="0070C0"/>
                </a:solidFill>
                <a:latin typeface=".VnAristote" pitchFamily="34" charset="0"/>
              </a:rPr>
              <a:t> Hoang </a:t>
            </a:r>
            <a:r>
              <a:rPr lang="en-US" sz="3200" dirty="0" err="1" smtClean="0">
                <a:solidFill>
                  <a:srgbClr val="0070C0"/>
                </a:solidFill>
                <a:latin typeface=".VnAristote" pitchFamily="34" charset="0"/>
              </a:rPr>
              <a:t>Anh</a:t>
            </a:r>
            <a:endParaRPr lang="en-US" sz="3200" dirty="0" smtClean="0">
              <a:solidFill>
                <a:srgbClr val="0070C0"/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97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33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2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647;p54">
            <a:extLst>
              <a:ext uri="{FF2B5EF4-FFF2-40B4-BE49-F238E27FC236}">
                <a16:creationId xmlns:a16="http://schemas.microsoft.com/office/drawing/2014/main" xmlns="" id="{473ED02E-1BF4-0D0A-43A4-9B895495DCB7}"/>
              </a:ext>
            </a:extLst>
          </p:cNvPr>
          <p:cNvSpPr txBox="1">
            <a:spLocks/>
          </p:cNvSpPr>
          <p:nvPr/>
        </p:nvSpPr>
        <p:spPr>
          <a:xfrm>
            <a:off x="110612" y="-102311"/>
            <a:ext cx="8918289" cy="14707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How many </a:t>
            </a:r>
            <a:r>
              <a:rPr lang="en-US" sz="3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buildings are there </a:t>
            </a:r>
          </a:p>
          <a:p>
            <a:pPr marL="0" indent="0" algn="ctr">
              <a:spcAft>
                <a:spcPts val="1200"/>
              </a:spcAft>
            </a:pPr>
            <a:r>
              <a:rPr lang="en-US" sz="3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at </a:t>
            </a:r>
            <a:r>
              <a:rPr lang="en-US" sz="3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Bill’s school?</a:t>
            </a:r>
            <a:endParaRPr lang="en-US" sz="3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Google Shape;2647;p54">
            <a:extLst>
              <a:ext uri="{FF2B5EF4-FFF2-40B4-BE49-F238E27FC236}">
                <a16:creationId xmlns:a16="http://schemas.microsoft.com/office/drawing/2014/main" xmlns="" id="{3830B868-A1E4-1E86-325F-7EB9A2A14671}"/>
              </a:ext>
            </a:extLst>
          </p:cNvPr>
          <p:cNvSpPr txBox="1">
            <a:spLocks/>
          </p:cNvSpPr>
          <p:nvPr/>
        </p:nvSpPr>
        <p:spPr>
          <a:xfrm>
            <a:off x="1741397" y="4168892"/>
            <a:ext cx="5661206" cy="8507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0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There are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three</a:t>
            </a:r>
            <a:r>
              <a:rPr lang="en-US" sz="40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786C8F-0433-549C-77D5-472BC7788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47" y="1448666"/>
            <a:ext cx="7185139" cy="263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28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6498" y="-69012"/>
            <a:ext cx="1759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Week 10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5440" y="180155"/>
            <a:ext cx="5904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Friday, November 10</a:t>
            </a:r>
            <a:r>
              <a:rPr lang="en-US" sz="3600" baseline="30000" dirty="0" smtClean="0">
                <a:solidFill>
                  <a:srgbClr val="00B050"/>
                </a:solidFill>
              </a:rPr>
              <a:t>th</a:t>
            </a:r>
            <a:r>
              <a:rPr lang="en-US" sz="3600" dirty="0" smtClean="0">
                <a:solidFill>
                  <a:srgbClr val="00B050"/>
                </a:solidFill>
              </a:rPr>
              <a:t> 2023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6" name="Google Shape;1857;p35"/>
          <p:cNvSpPr txBox="1">
            <a:spLocks/>
          </p:cNvSpPr>
          <p:nvPr/>
        </p:nvSpPr>
        <p:spPr>
          <a:xfrm>
            <a:off x="1654321" y="690093"/>
            <a:ext cx="5359162" cy="57799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Unit 6  Our school facilities</a:t>
            </a:r>
            <a:r>
              <a:rPr lang="en-US" sz="5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en-US" sz="5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lang="en-US" sz="5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2525796" y="1188094"/>
            <a:ext cx="3616211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 </a:t>
            </a:r>
            <a:r>
              <a:rPr lang="en-US" sz="1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– Activities 1,2,3</a:t>
            </a:r>
            <a:endParaRPr lang="en-US" sz="1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983D967-9B1C-2349-82EF-AF852C267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9392"/>
            <a:ext cx="9005977" cy="3474108"/>
          </a:xfrm>
          <a:prstGeom prst="rect">
            <a:avLst/>
          </a:prstGeom>
        </p:spPr>
      </p:pic>
      <p:pic>
        <p:nvPicPr>
          <p:cNvPr id="9" name="Track 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4860" y="1557426"/>
            <a:ext cx="336430" cy="35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6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chemeClr val="accent5">
                    <a:lumMod val="75000"/>
                  </a:schemeClr>
                </a:solidFill>
              </a:rPr>
              <a:t>Game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7782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412508C-4E1A-9911-89A3-AD4AE887DDEF}"/>
              </a:ext>
            </a:extLst>
          </p:cNvPr>
          <p:cNvSpPr/>
          <p:nvPr/>
        </p:nvSpPr>
        <p:spPr>
          <a:xfrm>
            <a:off x="2502362" y="327822"/>
            <a:ext cx="413927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  <a:sym typeface="Barriecito"/>
              </a:rPr>
              <a:t>How many?</a:t>
            </a:r>
          </a:p>
        </p:txBody>
      </p:sp>
      <p:pic>
        <p:nvPicPr>
          <p:cNvPr id="15362" name="Picture 2" descr="Essay Cliparts - 2 Pencils In A Pot Cartoon, HD Png Download - kindpng">
            <a:extLst>
              <a:ext uri="{FF2B5EF4-FFF2-40B4-BE49-F238E27FC236}">
                <a16:creationId xmlns:a16="http://schemas.microsoft.com/office/drawing/2014/main" xmlns="" id="{F447B4B3-C105-1A99-FF45-83CC0E979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41" b="89986" l="10000" r="91977">
                        <a14:foregroundMark x1="11744" y1="19535" x2="26512" y2="51622"/>
                        <a14:foregroundMark x1="44767" y1="6841" x2="44767" y2="6841"/>
                        <a14:foregroundMark x1="44767" y1="6841" x2="44767" y2="6841"/>
                        <a14:foregroundMark x1="45581" y1="9520" x2="45581" y2="40056"/>
                        <a14:foregroundMark x1="17791" y1="28984" x2="28256" y2="39492"/>
                        <a14:foregroundMark x1="54302" y1="27433" x2="54302" y2="40056"/>
                        <a14:foregroundMark x1="56860" y1="18477" x2="59535" y2="35825"/>
                        <a14:foregroundMark x1="35233" y1="21580" x2="38721" y2="36883"/>
                        <a14:foregroundMark x1="24767" y1="32158" x2="31744" y2="38999"/>
                        <a14:foregroundMark x1="36047" y1="20522" x2="39884" y2="38152"/>
                        <a14:foregroundMark x1="39884" y1="38152" x2="43023" y2="37941"/>
                        <a14:foregroundMark x1="43023" y1="7405" x2="43023" y2="7405"/>
                        <a14:foregroundMark x1="43023" y1="7405" x2="43023" y2="7405"/>
                        <a14:foregroundMark x1="43023" y1="7405" x2="44767" y2="7898"/>
                        <a14:foregroundMark x1="83837" y1="18970" x2="80349" y2="42172"/>
                        <a14:foregroundMark x1="77791" y1="12623" x2="77791" y2="12623"/>
                        <a14:foregroundMark x1="77791" y1="12623" x2="77791" y2="12623"/>
                        <a14:foregroundMark x1="80116" y1="12412" x2="83372" y2="16008"/>
                        <a14:foregroundMark x1="69186" y1="27151" x2="68721" y2="40127"/>
                        <a14:foregroundMark x1="88372" y1="28491" x2="87907" y2="38505"/>
                        <a14:foregroundMark x1="91977" y1="43724" x2="91512" y2="50071"/>
                        <a14:foregroundMark x1="85116" y1="28773" x2="85116" y2="36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19" y="1494778"/>
            <a:ext cx="1292427" cy="21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18EC145-9FDB-D6DA-1F4A-83C7C5CCEBCA}"/>
              </a:ext>
            </a:extLst>
          </p:cNvPr>
          <p:cNvSpPr/>
          <p:nvPr/>
        </p:nvSpPr>
        <p:spPr>
          <a:xfrm>
            <a:off x="115125" y="3511138"/>
            <a:ext cx="16674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  <a:sym typeface="Barriecito"/>
              </a:rPr>
              <a:t>three</a:t>
            </a:r>
          </a:p>
        </p:txBody>
      </p:sp>
      <p:pic>
        <p:nvPicPr>
          <p:cNvPr id="15364" name="Picture 4" descr="Stack of books clipart we heart it teacher clip art library jpg | Book clip  art, Clip art, Clip art library">
            <a:extLst>
              <a:ext uri="{FF2B5EF4-FFF2-40B4-BE49-F238E27FC236}">
                <a16:creationId xmlns:a16="http://schemas.microsoft.com/office/drawing/2014/main" xmlns="" id="{F12E9B49-AC95-FDDF-B4ED-F2DEA34A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2" b="95455" l="3814" r="95763">
                        <a14:foregroundMark x1="11017" y1="37190" x2="13136" y2="41322"/>
                        <a14:foregroundMark x1="4237" y1="37603" x2="4237" y2="37603"/>
                        <a14:foregroundMark x1="4237" y1="38017" x2="4237" y2="38017"/>
                        <a14:foregroundMark x1="15678" y1="38430" x2="15678" y2="43388"/>
                        <a14:foregroundMark x1="80932" y1="37190" x2="80508" y2="44215"/>
                        <a14:foregroundMark x1="89831" y1="41736" x2="89831" y2="41736"/>
                        <a14:foregroundMark x1="89831" y1="41736" x2="89831" y2="41736"/>
                        <a14:foregroundMark x1="93220" y1="57025" x2="93220" y2="57025"/>
                        <a14:foregroundMark x1="93220" y1="57438" x2="93220" y2="57438"/>
                        <a14:foregroundMark x1="78390" y1="78099" x2="78390" y2="78099"/>
                        <a14:foregroundMark x1="78390" y1="78512" x2="78390" y2="78512"/>
                        <a14:foregroundMark x1="24576" y1="73140" x2="69492" y2="73554"/>
                        <a14:foregroundMark x1="10593" y1="63636" x2="26695" y2="74380"/>
                        <a14:foregroundMark x1="26695" y1="74380" x2="42373" y2="77273"/>
                        <a14:foregroundMark x1="42373" y1="77273" x2="60169" y2="76860"/>
                        <a14:foregroundMark x1="60169" y1="76860" x2="62288" y2="92562"/>
                        <a14:foregroundMark x1="62288" y1="92562" x2="61864" y2="90083"/>
                        <a14:foregroundMark x1="16525" y1="90909" x2="81780" y2="91322"/>
                        <a14:foregroundMark x1="11017" y1="88430" x2="55932" y2="95455"/>
                        <a14:foregroundMark x1="25000" y1="73967" x2="85169" y2="74380"/>
                        <a14:foregroundMark x1="9746" y1="66116" x2="24153" y2="78099"/>
                        <a14:foregroundMark x1="8475" y1="64463" x2="26271" y2="76446"/>
                        <a14:foregroundMark x1="13136" y1="71074" x2="24153" y2="78926"/>
                        <a14:foregroundMark x1="10593" y1="14463" x2="50847" y2="14876"/>
                        <a14:foregroundMark x1="50847" y1="14876" x2="52119" y2="15289"/>
                        <a14:foregroundMark x1="47034" y1="6612" x2="67373" y2="11983"/>
                        <a14:foregroundMark x1="67373" y1="11983" x2="71186" y2="14463"/>
                        <a14:foregroundMark x1="10169" y1="19008" x2="33051" y2="28926"/>
                        <a14:foregroundMark x1="15678" y1="16942" x2="16102" y2="29752"/>
                        <a14:foregroundMark x1="22881" y1="22314" x2="22881" y2="39256"/>
                        <a14:foregroundMark x1="95763" y1="56198" x2="95763" y2="56198"/>
                        <a14:foregroundMark x1="95763" y1="56198" x2="95763" y2="56198"/>
                        <a14:foregroundMark x1="68644" y1="81818" x2="86017" y2="82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69" y="1627053"/>
            <a:ext cx="1842549" cy="188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1F9A093-BF44-8D59-4200-B72319C7839C}"/>
              </a:ext>
            </a:extLst>
          </p:cNvPr>
          <p:cNvSpPr/>
          <p:nvPr/>
        </p:nvSpPr>
        <p:spPr>
          <a:xfrm>
            <a:off x="2547855" y="3515002"/>
            <a:ext cx="12137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  <a:sym typeface="Barriecito"/>
              </a:rPr>
              <a:t>five</a:t>
            </a:r>
          </a:p>
        </p:txBody>
      </p:sp>
      <p:pic>
        <p:nvPicPr>
          <p:cNvPr id="15366" name="Picture 6">
            <a:extLst>
              <a:ext uri="{FF2B5EF4-FFF2-40B4-BE49-F238E27FC236}">
                <a16:creationId xmlns:a16="http://schemas.microsoft.com/office/drawing/2014/main" xmlns="" id="{16941432-68D8-9BC9-070C-AE23C8FB2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413" y="2042726"/>
            <a:ext cx="1692874" cy="105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4A65D02-6A66-273C-CF01-F5FB4EC07EC3}"/>
              </a:ext>
            </a:extLst>
          </p:cNvPr>
          <p:cNvSpPr/>
          <p:nvPr/>
        </p:nvSpPr>
        <p:spPr>
          <a:xfrm>
            <a:off x="5014027" y="3511137"/>
            <a:ext cx="11336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  <a:sym typeface="Barriecito"/>
              </a:rPr>
              <a:t>two</a:t>
            </a:r>
          </a:p>
        </p:txBody>
      </p:sp>
      <p:pic>
        <p:nvPicPr>
          <p:cNvPr id="15368" name="Picture 8" descr="Clipart Cat Images – Browse 75,342 Stock Photos, Vectors, and Video | Adobe  Stock">
            <a:extLst>
              <a:ext uri="{FF2B5EF4-FFF2-40B4-BE49-F238E27FC236}">
                <a16:creationId xmlns:a16="http://schemas.microsoft.com/office/drawing/2014/main" xmlns="" id="{B47B731A-7619-38E9-8D09-4E84B9AAB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5000" y1="43889" x2="37778" y2="44167"/>
                        <a14:foregroundMark x1="37778" y1="44167" x2="48333" y2="43056"/>
                        <a14:foregroundMark x1="48333" y1="43056" x2="55278" y2="40000"/>
                        <a14:foregroundMark x1="55000" y1="38333" x2="24167" y2="38611"/>
                        <a14:foregroundMark x1="24167" y1="38611" x2="24444" y2="38889"/>
                        <a14:foregroundMark x1="30556" y1="42500" x2="25000" y2="41111"/>
                        <a14:foregroundMark x1="56389" y1="10000" x2="56389" y2="10000"/>
                        <a14:foregroundMark x1="56667" y1="10000" x2="56667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528" y="1257720"/>
            <a:ext cx="2326472" cy="232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0EDD2CF-9BF5-EA79-F171-51A832EDEFFC}"/>
              </a:ext>
            </a:extLst>
          </p:cNvPr>
          <p:cNvSpPr/>
          <p:nvPr/>
        </p:nvSpPr>
        <p:spPr>
          <a:xfrm>
            <a:off x="7475955" y="3501059"/>
            <a:ext cx="108555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  <a:sym typeface="Barriecito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356110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Clipart Cat Images – Browse 75,342 Stock Photos, Vectors, and Video | Adobe  Stock">
            <a:extLst>
              <a:ext uri="{FF2B5EF4-FFF2-40B4-BE49-F238E27FC236}">
                <a16:creationId xmlns:a16="http://schemas.microsoft.com/office/drawing/2014/main" xmlns="" id="{7793BFC9-6D62-B5D9-8793-9D553BBB3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5000" y1="43889" x2="37778" y2="44167"/>
                        <a14:foregroundMark x1="37778" y1="44167" x2="48333" y2="43056"/>
                        <a14:foregroundMark x1="48333" y1="43056" x2="55278" y2="40000"/>
                        <a14:foregroundMark x1="55000" y1="38333" x2="24167" y2="38611"/>
                        <a14:foregroundMark x1="24167" y1="38611" x2="24444" y2="38889"/>
                        <a14:foregroundMark x1="30556" y1="42500" x2="25000" y2="41111"/>
                        <a14:foregroundMark x1="56389" y1="10000" x2="56389" y2="10000"/>
                        <a14:foregroundMark x1="56667" y1="10000" x2="56667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64" y="1158819"/>
            <a:ext cx="2326472" cy="232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C4DA6AC-3AA6-FC13-16C4-5337D2F5340F}"/>
              </a:ext>
            </a:extLst>
          </p:cNvPr>
          <p:cNvSpPr/>
          <p:nvPr/>
        </p:nvSpPr>
        <p:spPr>
          <a:xfrm>
            <a:off x="726239" y="327822"/>
            <a:ext cx="76915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sym typeface="Barriecito"/>
              </a:rPr>
              <a:t>How many </a:t>
            </a:r>
            <a:r>
              <a:rPr lang="en-US" sz="48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  <a:sym typeface="Barriecito"/>
              </a:rPr>
              <a:t>cats are there?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99F0329-214E-0FA6-C355-D8C15865288A}"/>
              </a:ext>
            </a:extLst>
          </p:cNvPr>
          <p:cNvSpPr/>
          <p:nvPr/>
        </p:nvSpPr>
        <p:spPr>
          <a:xfrm>
            <a:off x="2461486" y="3754533"/>
            <a:ext cx="42210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sym typeface="Barriecito"/>
              </a:rPr>
              <a:t>There is </a:t>
            </a:r>
            <a:r>
              <a:rPr lang="en-US" sz="4800" b="1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  <a:sym typeface="Barriecito"/>
              </a:rPr>
              <a:t>one.</a:t>
            </a:r>
            <a:endParaRPr lang="en-US" sz="48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  <a:sym typeface="Barriecito"/>
            </a:endParaRPr>
          </a:p>
        </p:txBody>
      </p:sp>
    </p:spTree>
    <p:extLst>
      <p:ext uri="{BB962C8B-B14F-4D97-AF65-F5344CB8AC3E}">
        <p14:creationId xmlns:p14="http://schemas.microsoft.com/office/powerpoint/2010/main" val="26940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C4DA6AC-3AA6-FC13-16C4-5337D2F5340F}"/>
              </a:ext>
            </a:extLst>
          </p:cNvPr>
          <p:cNvSpPr/>
          <p:nvPr/>
        </p:nvSpPr>
        <p:spPr>
          <a:xfrm>
            <a:off x="513841" y="327822"/>
            <a:ext cx="81163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sym typeface="Barriecito"/>
              </a:rPr>
              <a:t>How many </a:t>
            </a:r>
            <a:r>
              <a:rPr lang="en-US" sz="48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  <a:sym typeface="Barriecito"/>
              </a:rPr>
              <a:t>books are there?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99F0329-214E-0FA6-C355-D8C15865288A}"/>
              </a:ext>
            </a:extLst>
          </p:cNvPr>
          <p:cNvSpPr/>
          <p:nvPr/>
        </p:nvSpPr>
        <p:spPr>
          <a:xfrm>
            <a:off x="2136878" y="3754533"/>
            <a:ext cx="48702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sym typeface="Barriecito"/>
              </a:rPr>
              <a:t>There are </a:t>
            </a:r>
            <a:r>
              <a:rPr lang="en-US" sz="4800" b="1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  <a:sym typeface="Barriecito"/>
              </a:rPr>
              <a:t>five.</a:t>
            </a:r>
            <a:endParaRPr lang="en-US" sz="48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2" name="Picture 4" descr="Stack of books clipart we heart it teacher clip art library jpg | Book clip  art, Clip art, Clip art library">
            <a:extLst>
              <a:ext uri="{FF2B5EF4-FFF2-40B4-BE49-F238E27FC236}">
                <a16:creationId xmlns:a16="http://schemas.microsoft.com/office/drawing/2014/main" xmlns="" id="{6E56BC1A-3190-9014-81BE-FD5B0D88E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2" b="95455" l="3814" r="95763">
                        <a14:foregroundMark x1="11017" y1="37190" x2="13136" y2="41322"/>
                        <a14:foregroundMark x1="4237" y1="37603" x2="4237" y2="37603"/>
                        <a14:foregroundMark x1="4237" y1="38017" x2="4237" y2="38017"/>
                        <a14:foregroundMark x1="15678" y1="38430" x2="15678" y2="43388"/>
                        <a14:foregroundMark x1="80932" y1="37190" x2="80508" y2="44215"/>
                        <a14:foregroundMark x1="89831" y1="41736" x2="89831" y2="41736"/>
                        <a14:foregroundMark x1="89831" y1="41736" x2="89831" y2="41736"/>
                        <a14:foregroundMark x1="93220" y1="57025" x2="93220" y2="57025"/>
                        <a14:foregroundMark x1="93220" y1="57438" x2="93220" y2="57438"/>
                        <a14:foregroundMark x1="78390" y1="78099" x2="78390" y2="78099"/>
                        <a14:foregroundMark x1="78390" y1="78512" x2="78390" y2="78512"/>
                        <a14:foregroundMark x1="24576" y1="73140" x2="69492" y2="73554"/>
                        <a14:foregroundMark x1="10593" y1="63636" x2="26695" y2="74380"/>
                        <a14:foregroundMark x1="26695" y1="74380" x2="42373" y2="77273"/>
                        <a14:foregroundMark x1="42373" y1="77273" x2="60169" y2="76860"/>
                        <a14:foregroundMark x1="60169" y1="76860" x2="62288" y2="92562"/>
                        <a14:foregroundMark x1="62288" y1="92562" x2="61864" y2="90083"/>
                        <a14:foregroundMark x1="16525" y1="90909" x2="81780" y2="91322"/>
                        <a14:foregroundMark x1="11017" y1="88430" x2="55932" y2="95455"/>
                        <a14:foregroundMark x1="25000" y1="73967" x2="85169" y2="74380"/>
                        <a14:foregroundMark x1="9746" y1="66116" x2="24153" y2="78099"/>
                        <a14:foregroundMark x1="8475" y1="64463" x2="26271" y2="76446"/>
                        <a14:foregroundMark x1="13136" y1="71074" x2="24153" y2="78926"/>
                        <a14:foregroundMark x1="10593" y1="14463" x2="50847" y2="14876"/>
                        <a14:foregroundMark x1="50847" y1="14876" x2="52119" y2="15289"/>
                        <a14:foregroundMark x1="47034" y1="6612" x2="67373" y2="11983"/>
                        <a14:foregroundMark x1="67373" y1="11983" x2="71186" y2="14463"/>
                        <a14:foregroundMark x1="10169" y1="19008" x2="33051" y2="28926"/>
                        <a14:foregroundMark x1="15678" y1="16942" x2="16102" y2="29752"/>
                        <a14:foregroundMark x1="22881" y1="22314" x2="22881" y2="39256"/>
                        <a14:foregroundMark x1="95763" y1="56198" x2="95763" y2="56198"/>
                        <a14:foregroundMark x1="95763" y1="56198" x2="95763" y2="56198"/>
                        <a14:foregroundMark x1="68644" y1="81818" x2="86017" y2="82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725" y="1511979"/>
            <a:ext cx="1842549" cy="188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23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C4DA6AC-3AA6-FC13-16C4-5337D2F5340F}"/>
              </a:ext>
            </a:extLst>
          </p:cNvPr>
          <p:cNvSpPr/>
          <p:nvPr/>
        </p:nvSpPr>
        <p:spPr>
          <a:xfrm>
            <a:off x="445713" y="327822"/>
            <a:ext cx="82525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sym typeface="Barriecito"/>
              </a:rPr>
              <a:t>How many </a:t>
            </a:r>
            <a:r>
              <a:rPr lang="en-US" sz="48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  <a:sym typeface="Barriecito"/>
              </a:rPr>
              <a:t>apples are there?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99F0329-214E-0FA6-C355-D8C15865288A}"/>
              </a:ext>
            </a:extLst>
          </p:cNvPr>
          <p:cNvSpPr/>
          <p:nvPr/>
        </p:nvSpPr>
        <p:spPr>
          <a:xfrm>
            <a:off x="2184167" y="3754533"/>
            <a:ext cx="47756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sym typeface="Barriecito"/>
              </a:rPr>
              <a:t>There are </a:t>
            </a:r>
            <a:r>
              <a:rPr lang="en-US" sz="4800" b="1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  <a:sym typeface="Barriecito"/>
              </a:rPr>
              <a:t>two.</a:t>
            </a:r>
            <a:endParaRPr lang="en-US" sz="48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0B558704-6243-F8DA-723B-5241F507E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687" y="1408459"/>
            <a:ext cx="3198625" cy="19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89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C4DA6AC-3AA6-FC13-16C4-5337D2F5340F}"/>
              </a:ext>
            </a:extLst>
          </p:cNvPr>
          <p:cNvSpPr/>
          <p:nvPr/>
        </p:nvSpPr>
        <p:spPr>
          <a:xfrm>
            <a:off x="363158" y="327822"/>
            <a:ext cx="84176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sym typeface="Barriecito"/>
              </a:rPr>
              <a:t>How many </a:t>
            </a:r>
            <a:r>
              <a:rPr lang="en-US" sz="48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  <a:sym typeface="Barriecito"/>
              </a:rPr>
              <a:t>pencils are there?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99F0329-214E-0FA6-C355-D8C15865288A}"/>
              </a:ext>
            </a:extLst>
          </p:cNvPr>
          <p:cNvSpPr/>
          <p:nvPr/>
        </p:nvSpPr>
        <p:spPr>
          <a:xfrm>
            <a:off x="1886008" y="3754533"/>
            <a:ext cx="53719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sym typeface="Barriecito"/>
              </a:rPr>
              <a:t>There are </a:t>
            </a:r>
            <a:r>
              <a:rPr lang="en-US" sz="4800" b="1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  <a:sym typeface="Barriecito"/>
              </a:rPr>
              <a:t>three.</a:t>
            </a:r>
            <a:endParaRPr lang="en-US" sz="48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3" name="Picture 2" descr="Essay Cliparts - 2 Pencils In A Pot Cartoon, HD Png Download - kindpng">
            <a:extLst>
              <a:ext uri="{FF2B5EF4-FFF2-40B4-BE49-F238E27FC236}">
                <a16:creationId xmlns:a16="http://schemas.microsoft.com/office/drawing/2014/main" xmlns="" id="{DAE73BCA-87D2-89A0-E78E-007538334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41" b="89986" l="10000" r="91977">
                        <a14:foregroundMark x1="11744" y1="19535" x2="26512" y2="51622"/>
                        <a14:foregroundMark x1="44767" y1="6841" x2="44767" y2="6841"/>
                        <a14:foregroundMark x1="44767" y1="6841" x2="44767" y2="6841"/>
                        <a14:foregroundMark x1="45581" y1="9520" x2="45581" y2="40056"/>
                        <a14:foregroundMark x1="17791" y1="28984" x2="28256" y2="39492"/>
                        <a14:foregroundMark x1="54302" y1="27433" x2="54302" y2="40056"/>
                        <a14:foregroundMark x1="56860" y1="18477" x2="59535" y2="35825"/>
                        <a14:foregroundMark x1="35233" y1="21580" x2="38721" y2="36883"/>
                        <a14:foregroundMark x1="24767" y1="32158" x2="31744" y2="38999"/>
                        <a14:foregroundMark x1="36047" y1="20522" x2="39884" y2="38152"/>
                        <a14:foregroundMark x1="39884" y1="38152" x2="43023" y2="37941"/>
                        <a14:foregroundMark x1="43023" y1="7405" x2="43023" y2="7405"/>
                        <a14:foregroundMark x1="43023" y1="7405" x2="43023" y2="7405"/>
                        <a14:foregroundMark x1="43023" y1="7405" x2="44767" y2="7898"/>
                        <a14:foregroundMark x1="83837" y1="18970" x2="80349" y2="42172"/>
                        <a14:foregroundMark x1="77791" y1="12623" x2="77791" y2="12623"/>
                        <a14:foregroundMark x1="77791" y1="12623" x2="77791" y2="12623"/>
                        <a14:foregroundMark x1="80116" y1="12412" x2="83372" y2="16008"/>
                        <a14:foregroundMark x1="69186" y1="27151" x2="68721" y2="40127"/>
                        <a14:foregroundMark x1="88372" y1="28491" x2="87907" y2="38505"/>
                        <a14:foregroundMark x1="91977" y1="43724" x2="91512" y2="50071"/>
                        <a14:foregroundMark x1="85116" y1="28773" x2="85116" y2="36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432" y="1165276"/>
            <a:ext cx="1570336" cy="258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19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6498" y="-69012"/>
            <a:ext cx="1759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Week 10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5483" y="237379"/>
            <a:ext cx="3361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Friday, November 10</a:t>
            </a:r>
            <a:r>
              <a:rPr lang="en-US" sz="2000" baseline="30000" dirty="0" smtClean="0">
                <a:solidFill>
                  <a:srgbClr val="00B050"/>
                </a:solidFill>
              </a:rPr>
              <a:t>th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smtClean="0">
                <a:solidFill>
                  <a:srgbClr val="00B050"/>
                </a:solidFill>
              </a:rPr>
              <a:t>2023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6" name="Google Shape;1857;p35"/>
          <p:cNvSpPr txBox="1">
            <a:spLocks/>
          </p:cNvSpPr>
          <p:nvPr/>
        </p:nvSpPr>
        <p:spPr>
          <a:xfrm>
            <a:off x="2045893" y="563732"/>
            <a:ext cx="3970102" cy="57799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Unit 6  Our school facilities</a:t>
            </a:r>
            <a:r>
              <a:rPr lang="en-US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en-US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lang="en-US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2681942" y="987834"/>
            <a:ext cx="2822581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 </a:t>
            </a:r>
            <a:r>
              <a:rPr lang="en-US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– Activities 1,2,3</a:t>
            </a:r>
            <a:endParaRPr 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52E05C0-85AC-46D8-86B7-FD7CE0EF8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56" y="2242867"/>
            <a:ext cx="6098875" cy="2361327"/>
          </a:xfrm>
          <a:prstGeom prst="rect">
            <a:avLst/>
          </a:prstGeom>
        </p:spPr>
      </p:pic>
      <p:sp>
        <p:nvSpPr>
          <p:cNvPr id="11" name="Google Shape;2647;p54">
            <a:extLst>
              <a:ext uri="{FF2B5EF4-FFF2-40B4-BE49-F238E27FC236}">
                <a16:creationId xmlns:a16="http://schemas.microsoft.com/office/drawing/2014/main" xmlns="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713649" y="1295611"/>
            <a:ext cx="5316880" cy="8964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How many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playgrounds</a:t>
            </a: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are there </a:t>
            </a:r>
            <a:r>
              <a:rPr lang="en-US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/>
            </a:r>
            <a:br>
              <a:rPr lang="en-US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en-US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at </a:t>
            </a: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12" name="Google Shape;2647;p54">
            <a:extLst>
              <a:ext uri="{FF2B5EF4-FFF2-40B4-BE49-F238E27FC236}">
                <a16:creationId xmlns:a16="http://schemas.microsoft.com/office/drawing/2014/main" xmlns="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683576" y="4604194"/>
            <a:ext cx="2605055" cy="5393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There is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one. 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54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6498" y="-69012"/>
            <a:ext cx="1759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Week 10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5483" y="237379"/>
            <a:ext cx="3361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Friday, November 10</a:t>
            </a:r>
            <a:r>
              <a:rPr lang="en-US" sz="2000" baseline="30000" dirty="0" smtClean="0">
                <a:solidFill>
                  <a:srgbClr val="00B050"/>
                </a:solidFill>
              </a:rPr>
              <a:t>th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smtClean="0">
                <a:solidFill>
                  <a:srgbClr val="00B050"/>
                </a:solidFill>
              </a:rPr>
              <a:t>2023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6" name="Google Shape;1857;p35"/>
          <p:cNvSpPr txBox="1">
            <a:spLocks/>
          </p:cNvSpPr>
          <p:nvPr/>
        </p:nvSpPr>
        <p:spPr>
          <a:xfrm>
            <a:off x="2045893" y="563732"/>
            <a:ext cx="3970102" cy="57799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Unit 6  Our school facilities</a:t>
            </a:r>
            <a:r>
              <a:rPr lang="en-US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en-US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lang="en-US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2681942" y="987834"/>
            <a:ext cx="2822581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 </a:t>
            </a:r>
            <a:r>
              <a:rPr lang="en-US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– Activities 1,2,3</a:t>
            </a:r>
            <a:endParaRPr 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26051C5-6C50-5B84-629C-F997A3785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20" y="2180844"/>
            <a:ext cx="7392838" cy="2494652"/>
          </a:xfrm>
          <a:prstGeom prst="rect">
            <a:avLst/>
          </a:prstGeom>
        </p:spPr>
      </p:pic>
      <p:sp>
        <p:nvSpPr>
          <p:cNvPr id="13" name="Google Shape;2647;p54">
            <a:extLst>
              <a:ext uri="{FF2B5EF4-FFF2-40B4-BE49-F238E27FC236}">
                <a16:creationId xmlns:a16="http://schemas.microsoft.com/office/drawing/2014/main" xmlns="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430659" y="1400512"/>
            <a:ext cx="4556074" cy="8335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How many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computer rooms </a:t>
            </a:r>
            <a:r>
              <a:rPr lang="en-US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are </a:t>
            </a: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there at your school? </a:t>
            </a:r>
          </a:p>
        </p:txBody>
      </p:sp>
      <p:sp>
        <p:nvSpPr>
          <p:cNvPr id="14" name="Google Shape;2647;p54">
            <a:extLst>
              <a:ext uri="{FF2B5EF4-FFF2-40B4-BE49-F238E27FC236}">
                <a16:creationId xmlns:a16="http://schemas.microsoft.com/office/drawing/2014/main" xmlns="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614565" y="4604194"/>
            <a:ext cx="2605055" cy="5393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There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are two. 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7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57150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Week 10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072" y="677348"/>
            <a:ext cx="87639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B050"/>
                </a:solidFill>
              </a:rPr>
              <a:t>Friday, November 10</a:t>
            </a:r>
            <a:r>
              <a:rPr lang="en-US" sz="5400" baseline="30000" dirty="0" smtClean="0">
                <a:solidFill>
                  <a:srgbClr val="00B050"/>
                </a:solidFill>
              </a:rPr>
              <a:t>th</a:t>
            </a:r>
            <a:r>
              <a:rPr lang="en-US" sz="5400" dirty="0" smtClean="0">
                <a:solidFill>
                  <a:srgbClr val="00B050"/>
                </a:solidFill>
              </a:rPr>
              <a:t> 2023</a:t>
            </a:r>
            <a:endParaRPr lang="en-US" sz="54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399" y="1807071"/>
            <a:ext cx="746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/>
            <a:r>
              <a:rPr lang="en-US" sz="4800" dirty="0" smtClean="0">
                <a:solidFill>
                  <a:srgbClr val="0070C0"/>
                </a:solidFill>
              </a:rPr>
              <a:t>Warm up:  </a:t>
            </a:r>
            <a:r>
              <a:rPr lang="en-US" sz="4000" b="1" dirty="0" smtClean="0">
                <a:solidFill>
                  <a:srgbClr val="0070C0"/>
                </a:solidFill>
              </a:rPr>
              <a:t>Guessing </a:t>
            </a:r>
            <a:r>
              <a:rPr lang="en-US" sz="4000" b="1" dirty="0">
                <a:solidFill>
                  <a:srgbClr val="0070C0"/>
                </a:solidFill>
              </a:rPr>
              <a:t>game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0" t="75431" r="19435" b="8130"/>
          <a:stretch/>
        </p:blipFill>
        <p:spPr bwMode="auto">
          <a:xfrm>
            <a:off x="76200" y="2971800"/>
            <a:ext cx="89916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70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6498" y="-69012"/>
            <a:ext cx="1759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Week 10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5483" y="237379"/>
            <a:ext cx="3361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Friday, November 10</a:t>
            </a:r>
            <a:r>
              <a:rPr lang="en-US" sz="2000" baseline="30000" dirty="0" smtClean="0">
                <a:solidFill>
                  <a:srgbClr val="00B050"/>
                </a:solidFill>
              </a:rPr>
              <a:t>th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smtClean="0">
                <a:solidFill>
                  <a:srgbClr val="00B050"/>
                </a:solidFill>
              </a:rPr>
              <a:t>2023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6" name="Google Shape;1857;p35"/>
          <p:cNvSpPr txBox="1">
            <a:spLocks/>
          </p:cNvSpPr>
          <p:nvPr/>
        </p:nvSpPr>
        <p:spPr>
          <a:xfrm>
            <a:off x="2045893" y="563732"/>
            <a:ext cx="3970102" cy="57799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Unit 6  Our school facilities</a:t>
            </a:r>
            <a:r>
              <a:rPr lang="en-US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en-US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lang="en-US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2681942" y="987834"/>
            <a:ext cx="2822581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 </a:t>
            </a:r>
            <a:r>
              <a:rPr lang="en-US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– Activities 1,2,3</a:t>
            </a:r>
            <a:endParaRPr 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2647;p54">
            <a:extLst>
              <a:ext uri="{FF2B5EF4-FFF2-40B4-BE49-F238E27FC236}">
                <a16:creationId xmlns:a16="http://schemas.microsoft.com/office/drawing/2014/main" xmlns="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614565" y="4604194"/>
            <a:ext cx="2605055" cy="5393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There </a:t>
            </a:r>
            <a:r>
              <a:rPr lang="en-US" sz="2400" b="1" smtClean="0">
                <a:solidFill>
                  <a:srgbClr val="FF0000"/>
                </a:solidFill>
                <a:latin typeface="Comic Sans MS" panose="030F0702030302020204" pitchFamily="66" charset="0"/>
              </a:rPr>
              <a:t>is one. 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E6746F5-2247-81A1-CA87-633F5F93E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02" y="2191109"/>
            <a:ext cx="6581953" cy="2413085"/>
          </a:xfrm>
          <a:prstGeom prst="rect">
            <a:avLst/>
          </a:prstGeom>
        </p:spPr>
      </p:pic>
      <p:sp>
        <p:nvSpPr>
          <p:cNvPr id="8" name="Google Shape;2647;p54">
            <a:extLst>
              <a:ext uri="{FF2B5EF4-FFF2-40B4-BE49-F238E27FC236}">
                <a16:creationId xmlns:a16="http://schemas.microsoft.com/office/drawing/2014/main" xmlns="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362973" y="1563130"/>
            <a:ext cx="7177177" cy="5503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How many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gardens </a:t>
            </a: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are </a:t>
            </a:r>
            <a:r>
              <a:rPr lang="en-US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there at </a:t>
            </a: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</p:spTree>
    <p:extLst>
      <p:ext uri="{BB962C8B-B14F-4D97-AF65-F5344CB8AC3E}">
        <p14:creationId xmlns:p14="http://schemas.microsoft.com/office/powerpoint/2010/main" val="97752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6498" y="-69012"/>
            <a:ext cx="1759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Week 10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5483" y="237379"/>
            <a:ext cx="3361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Friday, November 10</a:t>
            </a:r>
            <a:r>
              <a:rPr lang="en-US" sz="2000" baseline="30000" dirty="0" smtClean="0">
                <a:solidFill>
                  <a:srgbClr val="00B050"/>
                </a:solidFill>
              </a:rPr>
              <a:t>th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smtClean="0">
                <a:solidFill>
                  <a:srgbClr val="00B050"/>
                </a:solidFill>
              </a:rPr>
              <a:t>2023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6" name="Google Shape;1857;p35"/>
          <p:cNvSpPr txBox="1">
            <a:spLocks/>
          </p:cNvSpPr>
          <p:nvPr/>
        </p:nvSpPr>
        <p:spPr>
          <a:xfrm>
            <a:off x="2045893" y="563732"/>
            <a:ext cx="3970102" cy="57799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Unit 6  Our school facilities</a:t>
            </a:r>
            <a:r>
              <a:rPr lang="en-US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en-US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lang="en-US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2681942" y="987834"/>
            <a:ext cx="2822581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 </a:t>
            </a:r>
            <a:r>
              <a:rPr lang="en-US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– Activities 1,2,3</a:t>
            </a:r>
            <a:endParaRPr 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947585-32C8-34EC-A6C5-A00F2E577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75" y="2338634"/>
            <a:ext cx="5702060" cy="2375654"/>
          </a:xfrm>
          <a:prstGeom prst="rect">
            <a:avLst/>
          </a:prstGeom>
        </p:spPr>
      </p:pic>
      <p:sp>
        <p:nvSpPr>
          <p:cNvPr id="11" name="Google Shape;2647;p54">
            <a:extLst>
              <a:ext uri="{FF2B5EF4-FFF2-40B4-BE49-F238E27FC236}">
                <a16:creationId xmlns:a16="http://schemas.microsoft.com/office/drawing/2014/main" xmlns="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670048" y="1397479"/>
            <a:ext cx="4721792" cy="9123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How many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buildings </a:t>
            </a: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are there </a:t>
            </a:r>
            <a:r>
              <a:rPr lang="en-US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/>
            </a:r>
            <a:br>
              <a:rPr lang="en-US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en-US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     at </a:t>
            </a: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12" name="Google Shape;2647;p54">
            <a:extLst>
              <a:ext uri="{FF2B5EF4-FFF2-40B4-BE49-F238E27FC236}">
                <a16:creationId xmlns:a16="http://schemas.microsoft.com/office/drawing/2014/main" xmlns="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093232" y="4613325"/>
            <a:ext cx="3090443" cy="530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There are three. 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59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6498" y="-69012"/>
            <a:ext cx="1759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Week 10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5483" y="237379"/>
            <a:ext cx="3361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Friday, November 10</a:t>
            </a:r>
            <a:r>
              <a:rPr lang="en-US" sz="2000" baseline="30000" dirty="0" smtClean="0">
                <a:solidFill>
                  <a:srgbClr val="00B050"/>
                </a:solidFill>
              </a:rPr>
              <a:t>th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smtClean="0">
                <a:solidFill>
                  <a:srgbClr val="00B050"/>
                </a:solidFill>
              </a:rPr>
              <a:t>2023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6" name="Google Shape;1857;p35"/>
          <p:cNvSpPr txBox="1">
            <a:spLocks/>
          </p:cNvSpPr>
          <p:nvPr/>
        </p:nvSpPr>
        <p:spPr>
          <a:xfrm>
            <a:off x="2045893" y="563732"/>
            <a:ext cx="3970102" cy="57799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Unit 6  Our school facilities</a:t>
            </a:r>
            <a:r>
              <a:rPr lang="en-US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en-US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lang="en-US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2681942" y="987834"/>
            <a:ext cx="2822581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 </a:t>
            </a:r>
            <a:r>
              <a:rPr lang="en-US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– Activities 1,2,3</a:t>
            </a:r>
            <a:endParaRPr 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EC731AA-85E8-2BC1-A79A-675D11DDC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01" y="1532196"/>
            <a:ext cx="7772400" cy="353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5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chemeClr val="accent5">
                    <a:lumMod val="75000"/>
                  </a:schemeClr>
                </a:solidFill>
              </a:rPr>
              <a:t>Game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6928835" y="792754"/>
            <a:ext cx="1446912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 smtClean="0">
                <a:solidFill>
                  <a:schemeClr val="tx1"/>
                </a:solidFill>
              </a:rPr>
              <a:t>05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7183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2077460" y="1256124"/>
            <a:ext cx="495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050" b="1" kern="1200" dirty="0">
                <a:solidFill>
                  <a:srgbClr val="C0504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4" name="TextBox 23">
            <a:hlinkClick r:id="rId3" action="ppaction://hlinksldjump"/>
          </p:cNvPr>
          <p:cNvSpPr txBox="1"/>
          <p:nvPr/>
        </p:nvSpPr>
        <p:spPr>
          <a:xfrm>
            <a:off x="3593879" y="1256124"/>
            <a:ext cx="495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050" b="1" kern="1200" dirty="0">
                <a:solidFill>
                  <a:srgbClr val="C0504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5" name="TextBox 24">
            <a:hlinkClick r:id="rId4" action="ppaction://hlinksldjump"/>
          </p:cNvPr>
          <p:cNvSpPr txBox="1"/>
          <p:nvPr/>
        </p:nvSpPr>
        <p:spPr>
          <a:xfrm>
            <a:off x="5130890" y="1282687"/>
            <a:ext cx="495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050" b="1" kern="1200" dirty="0">
                <a:solidFill>
                  <a:srgbClr val="C0504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6" name="TextBox 25">
            <a:hlinkClick r:id="rId5" action="ppaction://hlinksldjump"/>
          </p:cNvPr>
          <p:cNvSpPr txBox="1"/>
          <p:nvPr/>
        </p:nvSpPr>
        <p:spPr>
          <a:xfrm>
            <a:off x="6545624" y="1282687"/>
            <a:ext cx="495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050" b="1" kern="1200" dirty="0">
                <a:solidFill>
                  <a:srgbClr val="C0504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7" name="TextBox 26">
            <a:hlinkClick r:id="rId6" action="ppaction://hlinksldjump"/>
          </p:cNvPr>
          <p:cNvSpPr txBox="1"/>
          <p:nvPr/>
        </p:nvSpPr>
        <p:spPr>
          <a:xfrm>
            <a:off x="7951059" y="1285102"/>
            <a:ext cx="495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050" b="1" kern="1200" dirty="0">
                <a:solidFill>
                  <a:srgbClr val="C0504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29" name="TextBox 28">
            <a:hlinkClick r:id="rId7" action="ppaction://hlinksldjump"/>
          </p:cNvPr>
          <p:cNvSpPr txBox="1"/>
          <p:nvPr/>
        </p:nvSpPr>
        <p:spPr>
          <a:xfrm>
            <a:off x="2044319" y="2248459"/>
            <a:ext cx="495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050" b="1" kern="1200" dirty="0">
                <a:solidFill>
                  <a:srgbClr val="C0504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0" name="TextBox 29">
            <a:hlinkClick r:id="rId8" action="ppaction://hlinksldjump"/>
          </p:cNvPr>
          <p:cNvSpPr txBox="1"/>
          <p:nvPr/>
        </p:nvSpPr>
        <p:spPr>
          <a:xfrm>
            <a:off x="3676569" y="2228257"/>
            <a:ext cx="495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050" b="1" kern="1200" dirty="0">
                <a:solidFill>
                  <a:srgbClr val="C0504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5105464" y="2214925"/>
            <a:ext cx="495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050" b="1" kern="1200" dirty="0">
                <a:solidFill>
                  <a:srgbClr val="C0504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2" name="TextBox 31">
            <a:hlinkClick r:id="rId10" action="ppaction://hlinksldjump"/>
          </p:cNvPr>
          <p:cNvSpPr txBox="1"/>
          <p:nvPr/>
        </p:nvSpPr>
        <p:spPr>
          <a:xfrm>
            <a:off x="6565334" y="2105297"/>
            <a:ext cx="83463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050" b="1" kern="1200" dirty="0">
                <a:solidFill>
                  <a:srgbClr val="C0504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7825112" y="2179659"/>
            <a:ext cx="83463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050" b="1" kern="1200" dirty="0">
                <a:solidFill>
                  <a:srgbClr val="C0504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10</a:t>
            </a:r>
          </a:p>
        </p:txBody>
      </p:sp>
      <p:pic>
        <p:nvPicPr>
          <p:cNvPr id="64" name="Picture 2" descr="Kết quả hình ảnh cho candy corn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715" y="1631352"/>
            <a:ext cx="558189" cy="34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Kết quả hình ảnh cho candy corn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359" y="1631352"/>
            <a:ext cx="558189" cy="34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Kết quả hình ảnh cho candy corn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924" y="2757383"/>
            <a:ext cx="558189" cy="34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Kết quả hình ảnh cho candy corn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325" y="2749061"/>
            <a:ext cx="558189" cy="34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Kết quả hình ảnh cho candy corn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973" y="1631352"/>
            <a:ext cx="569148" cy="29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Kết quả hình ảnh cho candy corn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956" y="1628937"/>
            <a:ext cx="569148" cy="29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Kết quả hình ảnh cho candy corn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353" y="2780777"/>
            <a:ext cx="569148" cy="29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6" descr="Kết quả hình ảnh cho candy corn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716" y="1535925"/>
            <a:ext cx="529407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6" descr="Kết quả hình ảnh cho candy corn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212" y="2606250"/>
            <a:ext cx="529407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6" descr="Kết quả hình ảnh cho candy corn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011" y="2663959"/>
            <a:ext cx="529407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0" descr="Kết quả hình ảnh cho flower clipar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60" y="1317453"/>
            <a:ext cx="990600" cy="86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078" y="1285103"/>
            <a:ext cx="1023699" cy="894556"/>
          </a:xfrm>
          <a:prstGeom prst="rect">
            <a:avLst/>
          </a:prstGeom>
        </p:spPr>
      </p:pic>
      <p:pic>
        <p:nvPicPr>
          <p:cNvPr id="9216" name="Picture 92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725" y="1241089"/>
            <a:ext cx="1043520" cy="911876"/>
          </a:xfrm>
          <a:prstGeom prst="rect">
            <a:avLst/>
          </a:prstGeom>
        </p:spPr>
      </p:pic>
      <p:pic>
        <p:nvPicPr>
          <p:cNvPr id="9217" name="Picture 92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45" y="1264685"/>
            <a:ext cx="1085649" cy="948690"/>
          </a:xfrm>
          <a:prstGeom prst="rect">
            <a:avLst/>
          </a:prstGeom>
        </p:spPr>
      </p:pic>
      <p:pic>
        <p:nvPicPr>
          <p:cNvPr id="9220" name="Picture 92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26" y="2279305"/>
            <a:ext cx="1075146" cy="939512"/>
          </a:xfrm>
          <a:prstGeom prst="rect">
            <a:avLst/>
          </a:prstGeom>
        </p:spPr>
      </p:pic>
      <p:pic>
        <p:nvPicPr>
          <p:cNvPr id="9221" name="Picture 92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550" y="2224614"/>
            <a:ext cx="1077460" cy="941534"/>
          </a:xfrm>
          <a:prstGeom prst="rect">
            <a:avLst/>
          </a:prstGeom>
        </p:spPr>
      </p:pic>
      <p:pic>
        <p:nvPicPr>
          <p:cNvPr id="9222" name="Picture 92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422" y="2344517"/>
            <a:ext cx="1022372" cy="893396"/>
          </a:xfrm>
          <a:prstGeom prst="rect">
            <a:avLst/>
          </a:prstGeom>
        </p:spPr>
      </p:pic>
      <p:pic>
        <p:nvPicPr>
          <p:cNvPr id="9223" name="Picture 92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362" y="2279171"/>
            <a:ext cx="1036053" cy="905351"/>
          </a:xfrm>
          <a:prstGeom prst="rect">
            <a:avLst/>
          </a:prstGeom>
        </p:spPr>
      </p:pic>
      <p:pic>
        <p:nvPicPr>
          <p:cNvPr id="9224" name="Picture 92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212" y="2282854"/>
            <a:ext cx="1027622" cy="897983"/>
          </a:xfrm>
          <a:prstGeom prst="rect">
            <a:avLst/>
          </a:prstGeom>
        </p:spPr>
      </p:pic>
      <p:pic>
        <p:nvPicPr>
          <p:cNvPr id="9234" name="Picture 92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550" y="1249436"/>
            <a:ext cx="1024415" cy="895181"/>
          </a:xfrm>
          <a:prstGeom prst="rect">
            <a:avLst/>
          </a:prstGeom>
        </p:spPr>
      </p:pic>
      <p:sp>
        <p:nvSpPr>
          <p:cNvPr id="5" name="Notched Right Arrow 4">
            <a:hlinkClick r:id="" action="ppaction://noaction"/>
            <a:extLst>
              <a:ext uri="{FF2B5EF4-FFF2-40B4-BE49-F238E27FC236}">
                <a16:creationId xmlns:a16="http://schemas.microsoft.com/office/drawing/2014/main" xmlns="" id="{4BAC2A69-F19F-6F30-171A-18392F9DD7EF}"/>
              </a:ext>
            </a:extLst>
          </p:cNvPr>
          <p:cNvSpPr/>
          <p:nvPr/>
        </p:nvSpPr>
        <p:spPr>
          <a:xfrm>
            <a:off x="7701530" y="4485503"/>
            <a:ext cx="1346261" cy="564969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End Game</a:t>
            </a:r>
          </a:p>
        </p:txBody>
      </p:sp>
    </p:spTree>
    <p:extLst>
      <p:ext uri="{BB962C8B-B14F-4D97-AF65-F5344CB8AC3E}">
        <p14:creationId xmlns:p14="http://schemas.microsoft.com/office/powerpoint/2010/main" val="141598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Home 4">
            <a:hlinkClick r:id="rId2" action="ppaction://hlinksldjump" highlightClick="1"/>
          </p:cNvPr>
          <p:cNvSpPr/>
          <p:nvPr/>
        </p:nvSpPr>
        <p:spPr>
          <a:xfrm>
            <a:off x="8472487" y="4686300"/>
            <a:ext cx="309563" cy="3429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88C29BC-A1D6-F940-B446-39316733631E}"/>
              </a:ext>
            </a:extLst>
          </p:cNvPr>
          <p:cNvSpPr txBox="1">
            <a:spLocks/>
          </p:cNvSpPr>
          <p:nvPr/>
        </p:nvSpPr>
        <p:spPr>
          <a:xfrm>
            <a:off x="133414" y="154300"/>
            <a:ext cx="9396155" cy="1032659"/>
          </a:xfrm>
          <a:prstGeom prst="rect">
            <a:avLst/>
          </a:prstGeom>
          <a:noFill/>
        </p:spPr>
        <p:txBody>
          <a:bodyPr vert="horz" lIns="66866" tIns="33433" rIns="66866" bIns="3343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68655">
              <a:buClrTx/>
            </a:pPr>
            <a:r>
              <a:rPr lang="en-US" b="1" dirty="0">
                <a:solidFill>
                  <a:prstClr val="black"/>
                </a:solidFill>
                <a:latin typeface="Comic Sans MS" panose="030F0902030302020204" pitchFamily="66" charset="0"/>
              </a:rPr>
              <a:t>How many computers are there?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80DA685-33DA-E048-AA9C-C7C06B066691}"/>
              </a:ext>
            </a:extLst>
          </p:cNvPr>
          <p:cNvSpPr txBox="1">
            <a:spLocks/>
          </p:cNvSpPr>
          <p:nvPr/>
        </p:nvSpPr>
        <p:spPr>
          <a:xfrm>
            <a:off x="603292" y="3873133"/>
            <a:ext cx="8178757" cy="8131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6866" tIns="33433" rIns="66866" bIns="3343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68655">
              <a:buClrTx/>
            </a:pPr>
            <a:r>
              <a:rPr lang="en-US" sz="4826" b="1" dirty="0">
                <a:solidFill>
                  <a:srgbClr val="FF0000"/>
                </a:solidFill>
                <a:latin typeface="Comic Sans MS" panose="030F0902030302020204" pitchFamily="66" charset="0"/>
              </a:rPr>
              <a:t>There are </a:t>
            </a:r>
            <a:r>
              <a:rPr lang="en-US" sz="4826" b="1" dirty="0" smtClean="0">
                <a:solidFill>
                  <a:srgbClr val="FF0000"/>
                </a:solidFill>
                <a:latin typeface="Comic Sans MS" panose="030F0902030302020204" pitchFamily="66" charset="0"/>
              </a:rPr>
              <a:t>nine.</a:t>
            </a:r>
            <a:endParaRPr lang="en-US" sz="4826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2" descr="Computer Classroom clipart - Clipart World">
            <a:extLst>
              <a:ext uri="{FF2B5EF4-FFF2-40B4-BE49-F238E27FC236}">
                <a16:creationId xmlns:a16="http://schemas.microsoft.com/office/drawing/2014/main" xmlns="" id="{7A04A722-D458-FEE7-8C22-8088C73A6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771" y="1186959"/>
            <a:ext cx="3489149" cy="261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56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Home 4">
            <a:hlinkClick r:id="rId2" action="ppaction://hlinksldjump" highlightClick="1"/>
          </p:cNvPr>
          <p:cNvSpPr/>
          <p:nvPr/>
        </p:nvSpPr>
        <p:spPr>
          <a:xfrm>
            <a:off x="8472487" y="4686300"/>
            <a:ext cx="309563" cy="3429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9010A82-8042-1E44-A973-C0A12C6050E4}"/>
              </a:ext>
            </a:extLst>
          </p:cNvPr>
          <p:cNvSpPr txBox="1">
            <a:spLocks/>
          </p:cNvSpPr>
          <p:nvPr/>
        </p:nvSpPr>
        <p:spPr>
          <a:xfrm>
            <a:off x="357766" y="153590"/>
            <a:ext cx="9143999" cy="835819"/>
          </a:xfrm>
          <a:prstGeom prst="rect">
            <a:avLst/>
          </a:prstGeom>
          <a:noFill/>
        </p:spPr>
        <p:txBody>
          <a:bodyPr vert="horz" lIns="66866" tIns="33433" rIns="66866" bIns="3343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68655">
              <a:buClrTx/>
            </a:pPr>
            <a:r>
              <a:rPr lang="en-US" sz="4000" b="1" dirty="0">
                <a:solidFill>
                  <a:prstClr val="black"/>
                </a:solidFill>
                <a:latin typeface="Comic Sans MS" panose="030F0902030302020204" pitchFamily="66" charset="0"/>
              </a:rPr>
              <a:t>_____ three buildings at </a:t>
            </a:r>
            <a:r>
              <a:rPr lang="en-US" sz="4000" b="1" dirty="0" smtClean="0">
                <a:solidFill>
                  <a:prstClr val="black"/>
                </a:solidFill>
                <a:latin typeface="Comic Sans MS" panose="030F0902030302020204" pitchFamily="66" charset="0"/>
              </a:rPr>
              <a:t/>
            </a:r>
            <a:br>
              <a:rPr lang="en-US" sz="4000" b="1" dirty="0" smtClean="0">
                <a:solidFill>
                  <a:prstClr val="black"/>
                </a:solidFill>
                <a:latin typeface="Comic Sans MS" panose="030F0902030302020204" pitchFamily="66" charset="0"/>
              </a:rPr>
            </a:br>
            <a:r>
              <a:rPr lang="en-US" sz="4000" b="1" dirty="0" smtClean="0">
                <a:solidFill>
                  <a:prstClr val="black"/>
                </a:solidFill>
                <a:latin typeface="Comic Sans MS" panose="030F0902030302020204" pitchFamily="66" charset="0"/>
              </a:rPr>
              <a:t>my </a:t>
            </a:r>
            <a:r>
              <a:rPr lang="en-US" sz="4000" b="1" dirty="0">
                <a:solidFill>
                  <a:prstClr val="black"/>
                </a:solidFill>
                <a:latin typeface="Comic Sans MS" panose="030F0902030302020204" pitchFamily="66" charset="0"/>
              </a:rPr>
              <a:t>school.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AC1A653-4F10-6940-97AF-15FD908D08E5}"/>
              </a:ext>
            </a:extLst>
          </p:cNvPr>
          <p:cNvSpPr txBox="1">
            <a:spLocks/>
          </p:cNvSpPr>
          <p:nvPr/>
        </p:nvSpPr>
        <p:spPr>
          <a:xfrm>
            <a:off x="3384206" y="4021931"/>
            <a:ext cx="3510863" cy="835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6866" tIns="33433" rIns="66866" bIns="3343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68655">
              <a:buClrTx/>
            </a:pPr>
            <a:r>
              <a:rPr lang="en-US" sz="4826" b="1" dirty="0">
                <a:solidFill>
                  <a:srgbClr val="FF0000"/>
                </a:solidFill>
                <a:latin typeface="Comic Sans MS" panose="030F0902030302020204" pitchFamily="66" charset="0"/>
              </a:rPr>
              <a:t>There </a:t>
            </a:r>
            <a:r>
              <a:rPr lang="en-US" sz="4826" b="1" dirty="0" smtClean="0">
                <a:solidFill>
                  <a:srgbClr val="FF0000"/>
                </a:solidFill>
                <a:latin typeface="Comic Sans MS" panose="030F0902030302020204" pitchFamily="66" charset="0"/>
              </a:rPr>
              <a:t>are</a:t>
            </a:r>
            <a:endParaRPr lang="en-US" sz="4826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11E5B72-CAB3-E57A-0725-D75A92920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196" y="1179021"/>
            <a:ext cx="7185139" cy="263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2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Home 4">
            <a:hlinkClick r:id="rId2" action="ppaction://hlinksldjump" highlightClick="1"/>
          </p:cNvPr>
          <p:cNvSpPr/>
          <p:nvPr/>
        </p:nvSpPr>
        <p:spPr>
          <a:xfrm>
            <a:off x="8472487" y="4686300"/>
            <a:ext cx="309563" cy="3429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C4B66960-941E-B34D-817A-9201CD4F9887}"/>
              </a:ext>
            </a:extLst>
          </p:cNvPr>
          <p:cNvSpPr txBox="1">
            <a:spLocks/>
          </p:cNvSpPr>
          <p:nvPr/>
        </p:nvSpPr>
        <p:spPr>
          <a:xfrm>
            <a:off x="3074676" y="4021931"/>
            <a:ext cx="3710178" cy="835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6866" tIns="33433" rIns="66866" bIns="3343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68655">
              <a:buClrTx/>
            </a:pPr>
            <a:r>
              <a:rPr lang="en-US" sz="4826" b="1" dirty="0">
                <a:solidFill>
                  <a:srgbClr val="FF0000"/>
                </a:solidFill>
                <a:latin typeface="Comic Sans MS" panose="030F0902030302020204" pitchFamily="66" charset="0"/>
              </a:rPr>
              <a:t>buildings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853D7CF-6CB1-240A-2807-412897EFB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69" t="37268" r="-1066" b="13221"/>
          <a:stretch/>
        </p:blipFill>
        <p:spPr>
          <a:xfrm>
            <a:off x="922700" y="1078774"/>
            <a:ext cx="7704568" cy="263996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B3E8053E-1045-2F07-6E8F-687BD57D63F7}"/>
              </a:ext>
            </a:extLst>
          </p:cNvPr>
          <p:cNvSpPr txBox="1">
            <a:spLocks/>
          </p:cNvSpPr>
          <p:nvPr/>
        </p:nvSpPr>
        <p:spPr>
          <a:xfrm>
            <a:off x="87310" y="111210"/>
            <a:ext cx="9143999" cy="835819"/>
          </a:xfrm>
          <a:prstGeom prst="rect">
            <a:avLst/>
          </a:prstGeom>
          <a:noFill/>
        </p:spPr>
        <p:txBody>
          <a:bodyPr vert="horz" lIns="66866" tIns="33433" rIns="66866" bIns="3343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68655">
              <a:buClrTx/>
            </a:pPr>
            <a:r>
              <a:rPr lang="en-US" sz="4000" b="1" dirty="0">
                <a:solidFill>
                  <a:prstClr val="black"/>
                </a:solidFill>
                <a:latin typeface="Comic Sans MS" panose="030F0902030302020204" pitchFamily="66" charset="0"/>
              </a:rPr>
              <a:t>There are three ____ in my school.</a:t>
            </a:r>
          </a:p>
        </p:txBody>
      </p:sp>
    </p:spTree>
    <p:extLst>
      <p:ext uri="{BB962C8B-B14F-4D97-AF65-F5344CB8AC3E}">
        <p14:creationId xmlns:p14="http://schemas.microsoft.com/office/powerpoint/2010/main" val="2448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Home 4">
            <a:hlinkClick r:id="rId2" action="ppaction://hlinksldjump" highlightClick="1"/>
          </p:cNvPr>
          <p:cNvSpPr/>
          <p:nvPr/>
        </p:nvSpPr>
        <p:spPr>
          <a:xfrm>
            <a:off x="8472487" y="4686300"/>
            <a:ext cx="309563" cy="3429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7666E16-6B21-C84B-BC17-5D716D3B6F75}"/>
              </a:ext>
            </a:extLst>
          </p:cNvPr>
          <p:cNvSpPr txBox="1">
            <a:spLocks/>
          </p:cNvSpPr>
          <p:nvPr/>
        </p:nvSpPr>
        <p:spPr>
          <a:xfrm>
            <a:off x="186698" y="1315126"/>
            <a:ext cx="6196203" cy="835819"/>
          </a:xfrm>
          <a:prstGeom prst="rect">
            <a:avLst/>
          </a:prstGeom>
          <a:noFill/>
        </p:spPr>
        <p:txBody>
          <a:bodyPr vert="horz" lIns="66866" tIns="33433" rIns="66866" bIns="3343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68655">
              <a:buClrTx/>
            </a:pPr>
            <a:r>
              <a:rPr lang="en-US" sz="4826" b="1" dirty="0">
                <a:solidFill>
                  <a:prstClr val="black"/>
                </a:solidFill>
                <a:latin typeface="Comic Sans MS" panose="030F0902030302020204" pitchFamily="66" charset="0"/>
              </a:rPr>
              <a:t>What is this?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9C07CA9-B7AA-3C45-8C1E-09434DFFC9D8}"/>
              </a:ext>
            </a:extLst>
          </p:cNvPr>
          <p:cNvSpPr txBox="1">
            <a:spLocks/>
          </p:cNvSpPr>
          <p:nvPr/>
        </p:nvSpPr>
        <p:spPr>
          <a:xfrm>
            <a:off x="1330036" y="3738290"/>
            <a:ext cx="6822831" cy="835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6866" tIns="33433" rIns="66866" bIns="3343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68655">
              <a:buClrTx/>
            </a:pPr>
            <a:r>
              <a:rPr lang="en-US" sz="4826" b="1" dirty="0">
                <a:solidFill>
                  <a:srgbClr val="FF0000"/>
                </a:solidFill>
                <a:latin typeface="Comic Sans MS" panose="030F0902030302020204" pitchFamily="66" charset="0"/>
              </a:rPr>
              <a:t>It’s a computer room.</a:t>
            </a:r>
          </a:p>
        </p:txBody>
      </p:sp>
      <p:pic>
        <p:nvPicPr>
          <p:cNvPr id="2" name="Picture 2" descr="Computer Classroom clipart - Clipart World">
            <a:extLst>
              <a:ext uri="{FF2B5EF4-FFF2-40B4-BE49-F238E27FC236}">
                <a16:creationId xmlns:a16="http://schemas.microsoft.com/office/drawing/2014/main" xmlns="" id="{12F25CFC-3505-DD44-F820-2E89E3166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76" y="272828"/>
            <a:ext cx="4199992" cy="314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60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Home 4">
            <a:hlinkClick r:id="rId2" action="ppaction://hlinksldjump" highlightClick="1"/>
          </p:cNvPr>
          <p:cNvSpPr/>
          <p:nvPr/>
        </p:nvSpPr>
        <p:spPr>
          <a:xfrm>
            <a:off x="8472487" y="4686300"/>
            <a:ext cx="309563" cy="3429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6C4C0A0-53BE-4D4C-819B-166AD071D35C}"/>
              </a:ext>
            </a:extLst>
          </p:cNvPr>
          <p:cNvSpPr txBox="1">
            <a:spLocks/>
          </p:cNvSpPr>
          <p:nvPr/>
        </p:nvSpPr>
        <p:spPr>
          <a:xfrm>
            <a:off x="2520778" y="3835905"/>
            <a:ext cx="4603922" cy="835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6866" tIns="33433" rIns="66866" bIns="3343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68655">
              <a:buClrTx/>
            </a:pPr>
            <a:r>
              <a:rPr lang="en-US" sz="4826" b="1" dirty="0">
                <a:solidFill>
                  <a:srgbClr val="FF0000"/>
                </a:solidFill>
                <a:latin typeface="Comic Sans MS" panose="030F0902030302020204" pitchFamily="66" charset="0"/>
              </a:rPr>
              <a:t>It’s a garden.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9BEC25-65A9-822D-EFEA-990A1F756B30}"/>
              </a:ext>
            </a:extLst>
          </p:cNvPr>
          <p:cNvSpPr txBox="1">
            <a:spLocks/>
          </p:cNvSpPr>
          <p:nvPr/>
        </p:nvSpPr>
        <p:spPr>
          <a:xfrm>
            <a:off x="186698" y="1315126"/>
            <a:ext cx="6196203" cy="835819"/>
          </a:xfrm>
          <a:prstGeom prst="rect">
            <a:avLst/>
          </a:prstGeom>
          <a:noFill/>
        </p:spPr>
        <p:txBody>
          <a:bodyPr vert="horz" lIns="66866" tIns="33433" rIns="66866" bIns="3343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68655">
              <a:buClrTx/>
            </a:pPr>
            <a:r>
              <a:rPr lang="en-US" sz="4826" b="1" dirty="0">
                <a:solidFill>
                  <a:prstClr val="black"/>
                </a:solidFill>
                <a:latin typeface="Comic Sans MS" panose="030F0902030302020204" pitchFamily="66" charset="0"/>
              </a:rPr>
              <a:t>What is this? </a:t>
            </a:r>
          </a:p>
        </p:txBody>
      </p:sp>
      <p:pic>
        <p:nvPicPr>
          <p:cNvPr id="3" name="Picture 2" descr="Premium Vector | Garden scene with vagetable in ground beds">
            <a:extLst>
              <a:ext uri="{FF2B5EF4-FFF2-40B4-BE49-F238E27FC236}">
                <a16:creationId xmlns:a16="http://schemas.microsoft.com/office/drawing/2014/main" xmlns="" id="{434C01B8-AFD8-888B-B907-06679C7CC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920" y="578539"/>
            <a:ext cx="4293130" cy="241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95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647;p54">
            <a:extLst>
              <a:ext uri="{FF2B5EF4-FFF2-40B4-BE49-F238E27FC236}">
                <a16:creationId xmlns:a16="http://schemas.microsoft.com/office/drawing/2014/main" xmlns="" id="{270E0ABE-A4E0-C31D-BCF8-57C5784400F2}"/>
              </a:ext>
            </a:extLst>
          </p:cNvPr>
          <p:cNvSpPr txBox="1">
            <a:spLocks/>
          </p:cNvSpPr>
          <p:nvPr/>
        </p:nvSpPr>
        <p:spPr>
          <a:xfrm>
            <a:off x="5827414" y="52718"/>
            <a:ext cx="2886073" cy="9341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mountain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03A13E68-A4D9-A650-941B-FE5BB2401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37"/>
          <a:stretch/>
        </p:blipFill>
        <p:spPr>
          <a:xfrm>
            <a:off x="818147" y="314495"/>
            <a:ext cx="7507705" cy="3656557"/>
          </a:xfrm>
          <a:prstGeom prst="rect">
            <a:avLst/>
          </a:prstGeom>
        </p:spPr>
      </p:pic>
      <p:sp>
        <p:nvSpPr>
          <p:cNvPr id="2" name="Halka 3">
            <a:extLst>
              <a:ext uri="{FF2B5EF4-FFF2-40B4-BE49-F238E27FC236}">
                <a16:creationId xmlns:a16="http://schemas.microsoft.com/office/drawing/2014/main" xmlns="" id="{F06C3E5D-48E0-0DFE-F4DB-2C0BD56BB098}"/>
              </a:ext>
            </a:extLst>
          </p:cNvPr>
          <p:cNvSpPr/>
          <p:nvPr/>
        </p:nvSpPr>
        <p:spPr>
          <a:xfrm>
            <a:off x="-6066729" y="-5385407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9273 w 16496498"/>
              <a:gd name="connsiteY8" fmla="*/ 7129397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650000 w 16496498"/>
              <a:gd name="connsiteY12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860664 w 16496498"/>
              <a:gd name="connsiteY12" fmla="*/ 6166275 h 12983923"/>
              <a:gd name="connsiteX13" fmla="*/ 7650000 w 16496498"/>
              <a:gd name="connsiteY13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841959 w 16496498"/>
              <a:gd name="connsiteY11" fmla="*/ 6195661 h 12983923"/>
              <a:gd name="connsiteX12" fmla="*/ 8374099 w 16496498"/>
              <a:gd name="connsiteY12" fmla="*/ 5996609 h 12983923"/>
              <a:gd name="connsiteX13" fmla="*/ 7860664 w 16496498"/>
              <a:gd name="connsiteY13" fmla="*/ 6166275 h 12983923"/>
              <a:gd name="connsiteX14" fmla="*/ 7650000 w 16496498"/>
              <a:gd name="connsiteY14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007367 w 16496498"/>
              <a:gd name="connsiteY11" fmla="*/ 6620918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06278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815438 w 16496498"/>
              <a:gd name="connsiteY15" fmla="*/ 5966455 h 12983923"/>
              <a:gd name="connsiteX16" fmla="*/ 8374099 w 16496498"/>
              <a:gd name="connsiteY16" fmla="*/ 5920207 h 12983923"/>
              <a:gd name="connsiteX17" fmla="*/ 7734687 w 16496498"/>
              <a:gd name="connsiteY17" fmla="*/ 6089873 h 12983923"/>
              <a:gd name="connsiteX18" fmla="*/ 7451089 w 16496498"/>
              <a:gd name="connsiteY18" fmla="*/ 6588358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451089" y="6588358"/>
                </a:moveTo>
                <a:cubicBezTo>
                  <a:pt x="7452194" y="6752916"/>
                  <a:pt x="7623106" y="6988028"/>
                  <a:pt x="7741318" y="7077222"/>
                </a:cubicBezTo>
                <a:cubicBezTo>
                  <a:pt x="7859530" y="7166416"/>
                  <a:pt x="8166992" y="7231267"/>
                  <a:pt x="8379164" y="7229308"/>
                </a:cubicBezTo>
                <a:cubicBezTo>
                  <a:pt x="8591336" y="7227349"/>
                  <a:pt x="8886384" y="7143709"/>
                  <a:pt x="9014349" y="7065468"/>
                </a:cubicBezTo>
                <a:cubicBezTo>
                  <a:pt x="9142314" y="6987227"/>
                  <a:pt x="9227684" y="6867255"/>
                  <a:pt x="9259672" y="6789245"/>
                </a:cubicBezTo>
                <a:cubicBezTo>
                  <a:pt x="9291660" y="6711235"/>
                  <a:pt x="9333360" y="6631692"/>
                  <a:pt x="9318994" y="6556270"/>
                </a:cubicBezTo>
                <a:cubicBezTo>
                  <a:pt x="9304628" y="6480848"/>
                  <a:pt x="9292766" y="6395833"/>
                  <a:pt x="9253042" y="6319080"/>
                </a:cubicBezTo>
                <a:cubicBezTo>
                  <a:pt x="9213318" y="6242327"/>
                  <a:pt x="9107174" y="6132974"/>
                  <a:pt x="9034240" y="6078121"/>
                </a:cubicBezTo>
                <a:cubicBezTo>
                  <a:pt x="8961306" y="6023268"/>
                  <a:pt x="8925461" y="5992774"/>
                  <a:pt x="8815438" y="5966455"/>
                </a:cubicBezTo>
                <a:cubicBezTo>
                  <a:pt x="8705415" y="5940136"/>
                  <a:pt x="8554224" y="5899637"/>
                  <a:pt x="8374099" y="5920207"/>
                </a:cubicBezTo>
                <a:cubicBezTo>
                  <a:pt x="8193974" y="5940777"/>
                  <a:pt x="7855370" y="5990269"/>
                  <a:pt x="7734687" y="6089873"/>
                </a:cubicBezTo>
                <a:cubicBezTo>
                  <a:pt x="7614004" y="6189477"/>
                  <a:pt x="7449984" y="6423800"/>
                  <a:pt x="7451089" y="658835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270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82716E-6 L -0.31701 -0.01142 L -0.00746 -0.40124 L 0.27969 -0.02099 L 0.00538 0.26759 L -2.77778E-7 3.82716E-6 Z " pathEditMode="relative" rAng="0" ptsTypes="AAAAAA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Home 4">
            <a:hlinkClick r:id="rId2" action="ppaction://hlinksldjump" highlightClick="1"/>
          </p:cNvPr>
          <p:cNvSpPr/>
          <p:nvPr/>
        </p:nvSpPr>
        <p:spPr>
          <a:xfrm>
            <a:off x="8472487" y="4686300"/>
            <a:ext cx="309563" cy="3429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8AC768F-3C43-C54D-BA83-3EDF45F4E9C4}"/>
              </a:ext>
            </a:extLst>
          </p:cNvPr>
          <p:cNvSpPr txBox="1">
            <a:spLocks/>
          </p:cNvSpPr>
          <p:nvPr/>
        </p:nvSpPr>
        <p:spPr>
          <a:xfrm>
            <a:off x="2137720" y="3852895"/>
            <a:ext cx="5894172" cy="835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6866" tIns="33433" rIns="66866" bIns="3343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68655">
              <a:buClrTx/>
            </a:pPr>
            <a:r>
              <a:rPr lang="en-US" sz="4826" b="1" dirty="0">
                <a:solidFill>
                  <a:srgbClr val="FF0000"/>
                </a:solidFill>
                <a:latin typeface="Comic Sans MS" panose="030F0902030302020204" pitchFamily="66" charset="0"/>
              </a:rPr>
              <a:t>It’s a playground.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49B97E-C708-5AEC-111D-933A6533411F}"/>
              </a:ext>
            </a:extLst>
          </p:cNvPr>
          <p:cNvSpPr txBox="1">
            <a:spLocks/>
          </p:cNvSpPr>
          <p:nvPr/>
        </p:nvSpPr>
        <p:spPr>
          <a:xfrm>
            <a:off x="0" y="1592982"/>
            <a:ext cx="6196203" cy="835819"/>
          </a:xfrm>
          <a:prstGeom prst="rect">
            <a:avLst/>
          </a:prstGeom>
          <a:noFill/>
        </p:spPr>
        <p:txBody>
          <a:bodyPr vert="horz" lIns="66866" tIns="33433" rIns="66866" bIns="3343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68655">
              <a:buClrTx/>
            </a:pPr>
            <a:r>
              <a:rPr lang="en-US" sz="4826" b="1" dirty="0">
                <a:solidFill>
                  <a:prstClr val="black"/>
                </a:solidFill>
                <a:latin typeface="Comic Sans MS" panose="030F0902030302020204" pitchFamily="66" charset="0"/>
              </a:rPr>
              <a:t>What is this? </a:t>
            </a:r>
          </a:p>
        </p:txBody>
      </p:sp>
      <p:pic>
        <p:nvPicPr>
          <p:cNvPr id="3" name="Picture 2" descr="Sports are for Everybody, UCLA Athletic Hall of Fame Press Room, Los  Angeles, November 16 2022 | AllEvents.in">
            <a:extLst>
              <a:ext uri="{FF2B5EF4-FFF2-40B4-BE49-F238E27FC236}">
                <a16:creationId xmlns:a16="http://schemas.microsoft.com/office/drawing/2014/main" xmlns="" id="{72F721D9-57E2-FAED-430E-04E90B7BD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049" y="486490"/>
            <a:ext cx="4861842" cy="282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11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Home 4">
            <a:hlinkClick r:id="rId2" action="ppaction://hlinksldjump" highlightClick="1"/>
          </p:cNvPr>
          <p:cNvSpPr/>
          <p:nvPr/>
        </p:nvSpPr>
        <p:spPr>
          <a:xfrm>
            <a:off x="8472487" y="4686300"/>
            <a:ext cx="309563" cy="3429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3BE0B53-427B-C34E-A783-4EAC1ABA86C7}"/>
              </a:ext>
            </a:extLst>
          </p:cNvPr>
          <p:cNvSpPr txBox="1">
            <a:spLocks/>
          </p:cNvSpPr>
          <p:nvPr/>
        </p:nvSpPr>
        <p:spPr>
          <a:xfrm>
            <a:off x="2026507" y="4021931"/>
            <a:ext cx="5797407" cy="835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6866" tIns="33433" rIns="66866" bIns="3343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68655">
              <a:buClrTx/>
            </a:pPr>
            <a:r>
              <a:rPr lang="en-US" sz="4826" b="1" dirty="0">
                <a:solidFill>
                  <a:srgbClr val="FF0000"/>
                </a:solidFill>
                <a:latin typeface="Comic Sans MS" panose="030F0902030302020204" pitchFamily="66" charset="0"/>
              </a:rPr>
              <a:t>They’re buildings.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469273-7AF7-78AC-A07B-469010D22DB2}"/>
              </a:ext>
            </a:extLst>
          </p:cNvPr>
          <p:cNvSpPr txBox="1">
            <a:spLocks/>
          </p:cNvSpPr>
          <p:nvPr/>
        </p:nvSpPr>
        <p:spPr>
          <a:xfrm>
            <a:off x="114109" y="1599332"/>
            <a:ext cx="6196203" cy="835819"/>
          </a:xfrm>
          <a:prstGeom prst="rect">
            <a:avLst/>
          </a:prstGeom>
          <a:noFill/>
        </p:spPr>
        <p:txBody>
          <a:bodyPr vert="horz" lIns="66866" tIns="33433" rIns="66866" bIns="3343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68655">
              <a:buClrTx/>
            </a:pPr>
            <a:r>
              <a:rPr lang="en-US" sz="4826" b="1" dirty="0">
                <a:solidFill>
                  <a:prstClr val="black"/>
                </a:solidFill>
                <a:latin typeface="Comic Sans MS" panose="030F0902030302020204" pitchFamily="66" charset="0"/>
              </a:rPr>
              <a:t>What are they? </a:t>
            </a:r>
          </a:p>
        </p:txBody>
      </p:sp>
      <p:pic>
        <p:nvPicPr>
          <p:cNvPr id="3" name="Picture 2" descr="Buildings Clip Art Free PNG Image｜Illustoon">
            <a:extLst>
              <a:ext uri="{FF2B5EF4-FFF2-40B4-BE49-F238E27FC236}">
                <a16:creationId xmlns:a16="http://schemas.microsoft.com/office/drawing/2014/main" xmlns="" id="{3238F15F-A2BB-86F3-A3A8-C0BF0C47C0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63" b="93646" l="7708" r="90417">
                        <a14:foregroundMark x1="48125" y1="8750" x2="48125" y2="8750"/>
                        <a14:foregroundMark x1="48125" y1="8750" x2="48125" y2="8750"/>
                        <a14:foregroundMark x1="48125" y1="6563" x2="48125" y2="6563"/>
                        <a14:foregroundMark x1="48125" y1="6563" x2="48125" y2="6563"/>
                        <a14:foregroundMark x1="51042" y1="45938" x2="53229" y2="67813"/>
                        <a14:foregroundMark x1="19688" y1="49167" x2="19792" y2="67917"/>
                        <a14:foregroundMark x1="19792" y1="67917" x2="29167" y2="79063"/>
                        <a14:foregroundMark x1="29167" y1="79063" x2="49583" y2="87813"/>
                        <a14:foregroundMark x1="40521" y1="90000" x2="54896" y2="90417"/>
                        <a14:foregroundMark x1="54896" y1="90417" x2="57292" y2="83125"/>
                        <a14:foregroundMark x1="82813" y1="74375" x2="82813" y2="74375"/>
                        <a14:foregroundMark x1="82813" y1="74375" x2="82813" y2="74375"/>
                        <a14:foregroundMark x1="86458" y1="75417" x2="82396" y2="74688"/>
                        <a14:foregroundMark x1="50000" y1="93646" x2="58750" y2="87813"/>
                        <a14:foregroundMark x1="12812" y1="75417" x2="12812" y2="75417"/>
                        <a14:foregroundMark x1="12812" y1="75417" x2="12812" y2="75417"/>
                        <a14:foregroundMark x1="7708" y1="75417" x2="7708" y2="75417"/>
                        <a14:foregroundMark x1="7708" y1="75417" x2="7708" y2="75417"/>
                        <a14:foregroundMark x1="90104" y1="74688" x2="90104" y2="74688"/>
                        <a14:foregroundMark x1="90104" y1="74688" x2="90104" y2="74688"/>
                        <a14:foregroundMark x1="87917" y1="75104" x2="89688" y2="75833"/>
                        <a14:foregroundMark x1="90104" y1="75104" x2="90104" y2="75104"/>
                        <a14:foregroundMark x1="90104" y1="75104" x2="90104" y2="75104"/>
                        <a14:foregroundMark x1="90417" y1="75104" x2="90417" y2="75104"/>
                        <a14:foregroundMark x1="90417" y1="75104" x2="90417" y2="75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9" r="-753" b="5950"/>
          <a:stretch/>
        </p:blipFill>
        <p:spPr bwMode="auto">
          <a:xfrm>
            <a:off x="4729738" y="0"/>
            <a:ext cx="3897530" cy="380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8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Home 4">
            <a:hlinkClick r:id="rId2" action="ppaction://hlinksldjump" highlightClick="1"/>
          </p:cNvPr>
          <p:cNvSpPr/>
          <p:nvPr/>
        </p:nvSpPr>
        <p:spPr>
          <a:xfrm>
            <a:off x="8472487" y="4686300"/>
            <a:ext cx="309563" cy="3429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06C5BB2-56B0-0A4B-81AB-B528EECEFF51}"/>
              </a:ext>
            </a:extLst>
          </p:cNvPr>
          <p:cNvSpPr txBox="1">
            <a:spLocks/>
          </p:cNvSpPr>
          <p:nvPr/>
        </p:nvSpPr>
        <p:spPr>
          <a:xfrm>
            <a:off x="2802635" y="3864382"/>
            <a:ext cx="3538728" cy="835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6866" tIns="33433" rIns="66866" bIns="3343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68655">
              <a:buClrTx/>
            </a:pPr>
            <a:r>
              <a:rPr lang="en-US" sz="4826" b="1" dirty="0">
                <a:solidFill>
                  <a:srgbClr val="FF0000"/>
                </a:solidFill>
                <a:latin typeface="Comic Sans MS" panose="030F0902030302020204" pitchFamily="66" charset="0"/>
              </a:rPr>
              <a:t>There </a:t>
            </a:r>
            <a:r>
              <a:rPr lang="en-US" sz="4826" b="1" dirty="0" smtClean="0">
                <a:solidFill>
                  <a:srgbClr val="FF0000"/>
                </a:solidFill>
                <a:latin typeface="Comic Sans MS" panose="030F0902030302020204" pitchFamily="66" charset="0"/>
              </a:rPr>
              <a:t>is</a:t>
            </a:r>
            <a:endParaRPr lang="en-US" sz="4826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F66E02-AC87-6B81-CB7E-DFC2652C4D82}"/>
              </a:ext>
            </a:extLst>
          </p:cNvPr>
          <p:cNvSpPr txBox="1">
            <a:spLocks/>
          </p:cNvSpPr>
          <p:nvPr/>
        </p:nvSpPr>
        <p:spPr>
          <a:xfrm>
            <a:off x="-126078" y="200118"/>
            <a:ext cx="9396155" cy="1032659"/>
          </a:xfrm>
          <a:prstGeom prst="rect">
            <a:avLst/>
          </a:prstGeom>
          <a:noFill/>
        </p:spPr>
        <p:txBody>
          <a:bodyPr vert="horz" lIns="66866" tIns="33433" rIns="66866" bIns="3343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68655">
              <a:buClrTx/>
            </a:pPr>
            <a:r>
              <a:rPr lang="en-US" sz="4000" b="1" dirty="0">
                <a:solidFill>
                  <a:prstClr val="black"/>
                </a:solidFill>
                <a:latin typeface="Comic Sans MS" panose="030F0902030302020204" pitchFamily="66" charset="0"/>
              </a:rPr>
              <a:t>____ one playground at my school. </a:t>
            </a:r>
          </a:p>
        </p:txBody>
      </p:sp>
      <p:pic>
        <p:nvPicPr>
          <p:cNvPr id="9" name="Picture 2" descr="Sports are for Everybody, UCLA Athletic Hall of Fame Press Room, Los  Angeles, November 16 2022 | AllEvents.in">
            <a:extLst>
              <a:ext uri="{FF2B5EF4-FFF2-40B4-BE49-F238E27FC236}">
                <a16:creationId xmlns:a16="http://schemas.microsoft.com/office/drawing/2014/main" xmlns="" id="{D12B3BB6-07A0-E163-D6BE-B91B83B00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926" y="1139517"/>
            <a:ext cx="4122148" cy="239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90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Home 4">
            <a:hlinkClick r:id="rId2" action="ppaction://hlinksldjump" highlightClick="1"/>
          </p:cNvPr>
          <p:cNvSpPr/>
          <p:nvPr/>
        </p:nvSpPr>
        <p:spPr>
          <a:xfrm>
            <a:off x="8472487" y="4686300"/>
            <a:ext cx="309563" cy="3429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4F24C2-E2BB-A11B-A204-36DE5B29E505}"/>
              </a:ext>
            </a:extLst>
          </p:cNvPr>
          <p:cNvSpPr txBox="1">
            <a:spLocks/>
          </p:cNvSpPr>
          <p:nvPr/>
        </p:nvSpPr>
        <p:spPr>
          <a:xfrm>
            <a:off x="61865" y="-96981"/>
            <a:ext cx="9613836" cy="1795206"/>
          </a:xfrm>
          <a:prstGeom prst="rect">
            <a:avLst/>
          </a:prstGeom>
          <a:noFill/>
        </p:spPr>
        <p:txBody>
          <a:bodyPr vert="horz" lIns="66866" tIns="33433" rIns="66866" bIns="3343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68655">
              <a:lnSpc>
                <a:spcPct val="150000"/>
              </a:lnSpc>
              <a:buClrTx/>
            </a:pPr>
            <a:r>
              <a:rPr lang="en-US" sz="3600" b="1" dirty="0" smtClean="0">
                <a:solidFill>
                  <a:prstClr val="black"/>
                </a:solidFill>
                <a:latin typeface="Comic Sans MS" panose="030F0902030302020204" pitchFamily="66" charset="0"/>
              </a:rPr>
              <a:t>____ </a:t>
            </a:r>
            <a:r>
              <a:rPr lang="en-US" sz="3600" b="1" dirty="0">
                <a:solidFill>
                  <a:prstClr val="black"/>
                </a:solidFill>
                <a:latin typeface="Comic Sans MS" panose="030F0902030302020204" pitchFamily="66" charset="0"/>
              </a:rPr>
              <a:t>gardens are there </a:t>
            </a:r>
            <a:r>
              <a:rPr lang="en-US" sz="3600" b="1" dirty="0" smtClean="0">
                <a:solidFill>
                  <a:prstClr val="black"/>
                </a:solidFill>
                <a:latin typeface="Comic Sans MS" panose="030F0902030302020204" pitchFamily="66" charset="0"/>
              </a:rPr>
              <a:t>at </a:t>
            </a:r>
            <a:r>
              <a:rPr lang="en-US" sz="3600" b="1" dirty="0">
                <a:solidFill>
                  <a:prstClr val="black"/>
                </a:solidFill>
                <a:latin typeface="Comic Sans MS" panose="030F0902030302020204" pitchFamily="66" charset="0"/>
              </a:rPr>
              <a:t>your school?</a:t>
            </a:r>
          </a:p>
          <a:p>
            <a:pPr defTabSz="668655">
              <a:lnSpc>
                <a:spcPct val="150000"/>
              </a:lnSpc>
              <a:buClrTx/>
            </a:pPr>
            <a:r>
              <a:rPr lang="en-US" sz="3600" b="1" dirty="0">
                <a:solidFill>
                  <a:prstClr val="black"/>
                </a:solidFill>
                <a:latin typeface="Comic Sans MS" panose="030F0902030302020204" pitchFamily="66" charset="0"/>
              </a:rPr>
              <a:t>- There is </a:t>
            </a:r>
            <a:r>
              <a:rPr lang="en-US" sz="3600" b="1" dirty="0" smtClean="0">
                <a:solidFill>
                  <a:prstClr val="black"/>
                </a:solidFill>
                <a:latin typeface="Comic Sans MS" panose="030F0902030302020204" pitchFamily="66" charset="0"/>
              </a:rPr>
              <a:t>one. </a:t>
            </a:r>
            <a:endParaRPr lang="en-US" sz="3600" b="1" dirty="0">
              <a:solidFill>
                <a:prstClr val="black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E4D227E-F0AB-CA43-BF60-BB9A51F15D5A}"/>
              </a:ext>
            </a:extLst>
          </p:cNvPr>
          <p:cNvSpPr txBox="1">
            <a:spLocks/>
          </p:cNvSpPr>
          <p:nvPr/>
        </p:nvSpPr>
        <p:spPr>
          <a:xfrm>
            <a:off x="4933759" y="2682615"/>
            <a:ext cx="3538728" cy="835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6866" tIns="33433" rIns="66866" bIns="3343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68655">
              <a:buClrTx/>
            </a:pPr>
            <a:r>
              <a:rPr lang="en-US" sz="4826" b="1" dirty="0">
                <a:solidFill>
                  <a:srgbClr val="FF0000"/>
                </a:solidFill>
                <a:latin typeface="Comic Sans MS" panose="030F0902030302020204" pitchFamily="66" charset="0"/>
              </a:rPr>
              <a:t>How many</a:t>
            </a:r>
          </a:p>
        </p:txBody>
      </p:sp>
      <p:pic>
        <p:nvPicPr>
          <p:cNvPr id="3" name="Picture 2" descr="Premium Vector | Garden scene with vagetable in ground beds">
            <a:extLst>
              <a:ext uri="{FF2B5EF4-FFF2-40B4-BE49-F238E27FC236}">
                <a16:creationId xmlns:a16="http://schemas.microsoft.com/office/drawing/2014/main" xmlns="" id="{96CF9EF3-1854-FECE-27FE-F7BFE4378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16" y="1968488"/>
            <a:ext cx="4233048" cy="238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2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Home 4">
            <a:hlinkClick r:id="rId2" action="ppaction://hlinksldjump" highlightClick="1"/>
          </p:cNvPr>
          <p:cNvSpPr/>
          <p:nvPr/>
        </p:nvSpPr>
        <p:spPr>
          <a:xfrm>
            <a:off x="8472487" y="4686300"/>
            <a:ext cx="309563" cy="3429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3263526A-FB3D-794F-A7EF-EB3BE93453AC}"/>
              </a:ext>
            </a:extLst>
          </p:cNvPr>
          <p:cNvSpPr txBox="1">
            <a:spLocks/>
          </p:cNvSpPr>
          <p:nvPr/>
        </p:nvSpPr>
        <p:spPr>
          <a:xfrm>
            <a:off x="2961760" y="4083604"/>
            <a:ext cx="3220479" cy="835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6866" tIns="33433" rIns="66866" bIns="3343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68655">
              <a:buClrTx/>
            </a:pPr>
            <a:r>
              <a:rPr lang="en-US" sz="4826" b="1" dirty="0">
                <a:solidFill>
                  <a:srgbClr val="FF0000"/>
                </a:solidFill>
                <a:latin typeface="Comic Sans MS" panose="030F0902030302020204" pitchFamily="66" charset="0"/>
              </a:rPr>
              <a:t>There is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4B9763-5B6D-E863-DECD-EBDE476E5127}"/>
              </a:ext>
            </a:extLst>
          </p:cNvPr>
          <p:cNvSpPr txBox="1">
            <a:spLocks/>
          </p:cNvSpPr>
          <p:nvPr/>
        </p:nvSpPr>
        <p:spPr>
          <a:xfrm>
            <a:off x="135344" y="166708"/>
            <a:ext cx="9440456" cy="822702"/>
          </a:xfrm>
          <a:prstGeom prst="rect">
            <a:avLst/>
          </a:prstGeom>
          <a:noFill/>
        </p:spPr>
        <p:txBody>
          <a:bodyPr vert="horz" lIns="66866" tIns="33433" rIns="66866" bIns="3343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68655">
              <a:buClrTx/>
            </a:pPr>
            <a:r>
              <a:rPr lang="en-US" sz="4000" b="1" dirty="0">
                <a:solidFill>
                  <a:prstClr val="black"/>
                </a:solidFill>
                <a:latin typeface="Comic Sans MS" panose="030F0902030302020204" pitchFamily="66" charset="0"/>
              </a:rPr>
              <a:t>___ one computer room at my school.</a:t>
            </a:r>
          </a:p>
        </p:txBody>
      </p:sp>
      <p:pic>
        <p:nvPicPr>
          <p:cNvPr id="3" name="Picture 2" descr="Computer Classroom clipart - Clipart World">
            <a:extLst>
              <a:ext uri="{FF2B5EF4-FFF2-40B4-BE49-F238E27FC236}">
                <a16:creationId xmlns:a16="http://schemas.microsoft.com/office/drawing/2014/main" xmlns="" id="{17A8FB33-6133-741B-D36A-2F3E6CF39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44" y="989410"/>
            <a:ext cx="3771386" cy="282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96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Home 4">
            <a:hlinkClick r:id="rId2" action="ppaction://hlinksldjump" highlightClick="1"/>
          </p:cNvPr>
          <p:cNvSpPr/>
          <p:nvPr/>
        </p:nvSpPr>
        <p:spPr>
          <a:xfrm>
            <a:off x="8472487" y="4686300"/>
            <a:ext cx="309563" cy="3429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2" t="10503" r="30805" b="76188"/>
          <a:stretch/>
        </p:blipFill>
        <p:spPr>
          <a:xfrm>
            <a:off x="1940943" y="741872"/>
            <a:ext cx="6262777" cy="216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0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A21E22-149B-8D7A-8D44-61DF28F32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CAB535D-FC6E-EB3C-FA39-14D77B67A30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FC2095BD-BB09-A324-4F46-1D1937061A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108" name="Picture 12" descr="101 mẫu tranh phong cảnh làng quê đơn giản đẹp nhất, chất lượng cao, tải  miễn phí">
            <a:extLst>
              <a:ext uri="{FF2B5EF4-FFF2-40B4-BE49-F238E27FC236}">
                <a16:creationId xmlns:a16="http://schemas.microsoft.com/office/drawing/2014/main" xmlns="" id="{9613A67D-0D2D-554A-04BD-B7731E89F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91" y="250269"/>
            <a:ext cx="7565047" cy="472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647;p54">
            <a:extLst>
              <a:ext uri="{FF2B5EF4-FFF2-40B4-BE49-F238E27FC236}">
                <a16:creationId xmlns:a16="http://schemas.microsoft.com/office/drawing/2014/main" xmlns="" id="{9BEFAA2E-1198-1CF4-FC76-75A00FAE4872}"/>
              </a:ext>
            </a:extLst>
          </p:cNvPr>
          <p:cNvSpPr txBox="1">
            <a:spLocks/>
          </p:cNvSpPr>
          <p:nvPr/>
        </p:nvSpPr>
        <p:spPr>
          <a:xfrm>
            <a:off x="5841287" y="92876"/>
            <a:ext cx="2173603" cy="841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village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Halka 3">
            <a:extLst>
              <a:ext uri="{FF2B5EF4-FFF2-40B4-BE49-F238E27FC236}">
                <a16:creationId xmlns:a16="http://schemas.microsoft.com/office/drawing/2014/main" xmlns="" id="{F06C3E5D-48E0-0DFE-F4DB-2C0BD56BB098}"/>
              </a:ext>
            </a:extLst>
          </p:cNvPr>
          <p:cNvSpPr/>
          <p:nvPr/>
        </p:nvSpPr>
        <p:spPr>
          <a:xfrm>
            <a:off x="-4507645" y="-5343202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9273 w 16496498"/>
              <a:gd name="connsiteY8" fmla="*/ 7129397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650000 w 16496498"/>
              <a:gd name="connsiteY12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860664 w 16496498"/>
              <a:gd name="connsiteY12" fmla="*/ 6166275 h 12983923"/>
              <a:gd name="connsiteX13" fmla="*/ 7650000 w 16496498"/>
              <a:gd name="connsiteY13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841959 w 16496498"/>
              <a:gd name="connsiteY11" fmla="*/ 6195661 h 12983923"/>
              <a:gd name="connsiteX12" fmla="*/ 8374099 w 16496498"/>
              <a:gd name="connsiteY12" fmla="*/ 5996609 h 12983923"/>
              <a:gd name="connsiteX13" fmla="*/ 7860664 w 16496498"/>
              <a:gd name="connsiteY13" fmla="*/ 6166275 h 12983923"/>
              <a:gd name="connsiteX14" fmla="*/ 7650000 w 16496498"/>
              <a:gd name="connsiteY14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007367 w 16496498"/>
              <a:gd name="connsiteY11" fmla="*/ 6620918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06278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815438 w 16496498"/>
              <a:gd name="connsiteY15" fmla="*/ 5966455 h 12983923"/>
              <a:gd name="connsiteX16" fmla="*/ 8374099 w 16496498"/>
              <a:gd name="connsiteY16" fmla="*/ 5920207 h 12983923"/>
              <a:gd name="connsiteX17" fmla="*/ 7734687 w 16496498"/>
              <a:gd name="connsiteY17" fmla="*/ 6089873 h 12983923"/>
              <a:gd name="connsiteX18" fmla="*/ 7451089 w 16496498"/>
              <a:gd name="connsiteY18" fmla="*/ 6588358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451089" y="6588358"/>
                </a:moveTo>
                <a:cubicBezTo>
                  <a:pt x="7452194" y="6752916"/>
                  <a:pt x="7623106" y="6988028"/>
                  <a:pt x="7741318" y="7077222"/>
                </a:cubicBezTo>
                <a:cubicBezTo>
                  <a:pt x="7859530" y="7166416"/>
                  <a:pt x="8166992" y="7231267"/>
                  <a:pt x="8379164" y="7229308"/>
                </a:cubicBezTo>
                <a:cubicBezTo>
                  <a:pt x="8591336" y="7227349"/>
                  <a:pt x="8886384" y="7143709"/>
                  <a:pt x="9014349" y="7065468"/>
                </a:cubicBezTo>
                <a:cubicBezTo>
                  <a:pt x="9142314" y="6987227"/>
                  <a:pt x="9227684" y="6867255"/>
                  <a:pt x="9259672" y="6789245"/>
                </a:cubicBezTo>
                <a:cubicBezTo>
                  <a:pt x="9291660" y="6711235"/>
                  <a:pt x="9333360" y="6631692"/>
                  <a:pt x="9318994" y="6556270"/>
                </a:cubicBezTo>
                <a:cubicBezTo>
                  <a:pt x="9304628" y="6480848"/>
                  <a:pt x="9292766" y="6395833"/>
                  <a:pt x="9253042" y="6319080"/>
                </a:cubicBezTo>
                <a:cubicBezTo>
                  <a:pt x="9213318" y="6242327"/>
                  <a:pt x="9107174" y="6132974"/>
                  <a:pt x="9034240" y="6078121"/>
                </a:cubicBezTo>
                <a:cubicBezTo>
                  <a:pt x="8961306" y="6023268"/>
                  <a:pt x="8925461" y="5992774"/>
                  <a:pt x="8815438" y="5966455"/>
                </a:cubicBezTo>
                <a:cubicBezTo>
                  <a:pt x="8705415" y="5940136"/>
                  <a:pt x="8554224" y="5899637"/>
                  <a:pt x="8374099" y="5920207"/>
                </a:cubicBezTo>
                <a:cubicBezTo>
                  <a:pt x="8193974" y="5940777"/>
                  <a:pt x="7855370" y="5990269"/>
                  <a:pt x="7734687" y="6089873"/>
                </a:cubicBezTo>
                <a:cubicBezTo>
                  <a:pt x="7614004" y="6189477"/>
                  <a:pt x="7449984" y="6423800"/>
                  <a:pt x="7451089" y="658835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674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1701 -0.01142 L -0.00747 -0.40123 L 0.27969 -0.02098 L 0.00538 0.2676 L 0 0 Z " pathEditMode="relative" ptsTypes="AAAAAA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5DEE4D-9095-B1A9-9727-8121B67B4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B061019-D4A3-9F69-230E-45FB8FD972A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A4471BCC-208F-A083-3B00-A054EC416E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90" y="226038"/>
            <a:ext cx="6702035" cy="4691424"/>
          </a:xfrm>
          <a:prstGeom prst="rect">
            <a:avLst/>
          </a:prstGeom>
        </p:spPr>
      </p:pic>
      <p:sp>
        <p:nvSpPr>
          <p:cNvPr id="7" name="Google Shape;2647;p54">
            <a:extLst>
              <a:ext uri="{FF2B5EF4-FFF2-40B4-BE49-F238E27FC236}">
                <a16:creationId xmlns:a16="http://schemas.microsoft.com/office/drawing/2014/main" xmlns="" id="{616B5AE3-A5F6-EED5-5C69-5ACD46A715E9}"/>
              </a:ext>
            </a:extLst>
          </p:cNvPr>
          <p:cNvSpPr txBox="1">
            <a:spLocks/>
          </p:cNvSpPr>
          <p:nvPr/>
        </p:nvSpPr>
        <p:spPr>
          <a:xfrm>
            <a:off x="6291737" y="79335"/>
            <a:ext cx="2173603" cy="841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town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Halka 3">
            <a:extLst>
              <a:ext uri="{FF2B5EF4-FFF2-40B4-BE49-F238E27FC236}">
                <a16:creationId xmlns:a16="http://schemas.microsoft.com/office/drawing/2014/main" xmlns="" id="{F06C3E5D-48E0-0DFE-F4DB-2C0BD56BB098}"/>
              </a:ext>
            </a:extLst>
          </p:cNvPr>
          <p:cNvSpPr/>
          <p:nvPr/>
        </p:nvSpPr>
        <p:spPr>
          <a:xfrm>
            <a:off x="-4507645" y="-5343202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9273 w 16496498"/>
              <a:gd name="connsiteY8" fmla="*/ 7129397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650000 w 16496498"/>
              <a:gd name="connsiteY12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860664 w 16496498"/>
              <a:gd name="connsiteY12" fmla="*/ 6166275 h 12983923"/>
              <a:gd name="connsiteX13" fmla="*/ 7650000 w 16496498"/>
              <a:gd name="connsiteY13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841959 w 16496498"/>
              <a:gd name="connsiteY11" fmla="*/ 6195661 h 12983923"/>
              <a:gd name="connsiteX12" fmla="*/ 8374099 w 16496498"/>
              <a:gd name="connsiteY12" fmla="*/ 5996609 h 12983923"/>
              <a:gd name="connsiteX13" fmla="*/ 7860664 w 16496498"/>
              <a:gd name="connsiteY13" fmla="*/ 6166275 h 12983923"/>
              <a:gd name="connsiteX14" fmla="*/ 7650000 w 16496498"/>
              <a:gd name="connsiteY14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007367 w 16496498"/>
              <a:gd name="connsiteY11" fmla="*/ 6620918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06278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815438 w 16496498"/>
              <a:gd name="connsiteY15" fmla="*/ 5966455 h 12983923"/>
              <a:gd name="connsiteX16" fmla="*/ 8374099 w 16496498"/>
              <a:gd name="connsiteY16" fmla="*/ 5920207 h 12983923"/>
              <a:gd name="connsiteX17" fmla="*/ 7734687 w 16496498"/>
              <a:gd name="connsiteY17" fmla="*/ 6089873 h 12983923"/>
              <a:gd name="connsiteX18" fmla="*/ 7451089 w 16496498"/>
              <a:gd name="connsiteY18" fmla="*/ 6588358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451089" y="6588358"/>
                </a:moveTo>
                <a:cubicBezTo>
                  <a:pt x="7452194" y="6752916"/>
                  <a:pt x="7623106" y="6988028"/>
                  <a:pt x="7741318" y="7077222"/>
                </a:cubicBezTo>
                <a:cubicBezTo>
                  <a:pt x="7859530" y="7166416"/>
                  <a:pt x="8166992" y="7231267"/>
                  <a:pt x="8379164" y="7229308"/>
                </a:cubicBezTo>
                <a:cubicBezTo>
                  <a:pt x="8591336" y="7227349"/>
                  <a:pt x="8886384" y="7143709"/>
                  <a:pt x="9014349" y="7065468"/>
                </a:cubicBezTo>
                <a:cubicBezTo>
                  <a:pt x="9142314" y="6987227"/>
                  <a:pt x="9227684" y="6867255"/>
                  <a:pt x="9259672" y="6789245"/>
                </a:cubicBezTo>
                <a:cubicBezTo>
                  <a:pt x="9291660" y="6711235"/>
                  <a:pt x="9333360" y="6631692"/>
                  <a:pt x="9318994" y="6556270"/>
                </a:cubicBezTo>
                <a:cubicBezTo>
                  <a:pt x="9304628" y="6480848"/>
                  <a:pt x="9292766" y="6395833"/>
                  <a:pt x="9253042" y="6319080"/>
                </a:cubicBezTo>
                <a:cubicBezTo>
                  <a:pt x="9213318" y="6242327"/>
                  <a:pt x="9107174" y="6132974"/>
                  <a:pt x="9034240" y="6078121"/>
                </a:cubicBezTo>
                <a:cubicBezTo>
                  <a:pt x="8961306" y="6023268"/>
                  <a:pt x="8925461" y="5992774"/>
                  <a:pt x="8815438" y="5966455"/>
                </a:cubicBezTo>
                <a:cubicBezTo>
                  <a:pt x="8705415" y="5940136"/>
                  <a:pt x="8554224" y="5899637"/>
                  <a:pt x="8374099" y="5920207"/>
                </a:cubicBezTo>
                <a:cubicBezTo>
                  <a:pt x="8193974" y="5940777"/>
                  <a:pt x="7855370" y="5990269"/>
                  <a:pt x="7734687" y="6089873"/>
                </a:cubicBezTo>
                <a:cubicBezTo>
                  <a:pt x="7614004" y="6189477"/>
                  <a:pt x="7449984" y="6423800"/>
                  <a:pt x="7451089" y="658835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871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1701 -0.01142 L -0.00747 -0.40123 L 0.27969 -0.02098 L 0.00538 0.2676 L 0 0 Z " pathEditMode="relative" ptsTypes="AAAAAA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3" name="Google Shape;2213;p41"/>
          <p:cNvGrpSpPr/>
          <p:nvPr/>
        </p:nvGrpSpPr>
        <p:grpSpPr>
          <a:xfrm rot="1965831">
            <a:off x="1036508" y="2256531"/>
            <a:ext cx="1382011" cy="1895041"/>
            <a:chOff x="6694993" y="2146230"/>
            <a:chExt cx="1248812" cy="1712396"/>
          </a:xfrm>
        </p:grpSpPr>
        <p:sp>
          <p:nvSpPr>
            <p:cNvPr id="2214" name="Google Shape;2214;p41"/>
            <p:cNvSpPr/>
            <p:nvPr/>
          </p:nvSpPr>
          <p:spPr>
            <a:xfrm>
              <a:off x="6696605" y="2147766"/>
              <a:ext cx="1245642" cy="1709169"/>
            </a:xfrm>
            <a:custGeom>
              <a:avLst/>
              <a:gdLst/>
              <a:ahLst/>
              <a:cxnLst/>
              <a:rect l="l" t="t" r="r" b="b"/>
              <a:pathLst>
                <a:path w="22001" h="30188" extrusionOk="0">
                  <a:moveTo>
                    <a:pt x="10691" y="0"/>
                  </a:moveTo>
                  <a:cubicBezTo>
                    <a:pt x="10634" y="0"/>
                    <a:pt x="10606" y="29"/>
                    <a:pt x="10550" y="29"/>
                  </a:cubicBezTo>
                  <a:lnTo>
                    <a:pt x="10522" y="29"/>
                  </a:lnTo>
                  <a:lnTo>
                    <a:pt x="10409" y="57"/>
                  </a:lnTo>
                  <a:cubicBezTo>
                    <a:pt x="10353" y="85"/>
                    <a:pt x="10325" y="113"/>
                    <a:pt x="10297" y="141"/>
                  </a:cubicBezTo>
                  <a:lnTo>
                    <a:pt x="10184" y="197"/>
                  </a:lnTo>
                  <a:cubicBezTo>
                    <a:pt x="9959" y="366"/>
                    <a:pt x="9790" y="591"/>
                    <a:pt x="9650" y="873"/>
                  </a:cubicBezTo>
                  <a:lnTo>
                    <a:pt x="0" y="18175"/>
                  </a:lnTo>
                  <a:cubicBezTo>
                    <a:pt x="3095" y="19637"/>
                    <a:pt x="6414" y="20481"/>
                    <a:pt x="9847" y="20650"/>
                  </a:cubicBezTo>
                  <a:lnTo>
                    <a:pt x="9847" y="29343"/>
                  </a:lnTo>
                  <a:cubicBezTo>
                    <a:pt x="9847" y="29737"/>
                    <a:pt x="10100" y="30047"/>
                    <a:pt x="10466" y="30159"/>
                  </a:cubicBezTo>
                  <a:lnTo>
                    <a:pt x="10494" y="30159"/>
                  </a:lnTo>
                  <a:cubicBezTo>
                    <a:pt x="10550" y="30187"/>
                    <a:pt x="10634" y="30187"/>
                    <a:pt x="10691" y="30187"/>
                  </a:cubicBezTo>
                  <a:lnTo>
                    <a:pt x="11338" y="30187"/>
                  </a:lnTo>
                  <a:cubicBezTo>
                    <a:pt x="11816" y="30187"/>
                    <a:pt x="12210" y="29822"/>
                    <a:pt x="12210" y="29343"/>
                  </a:cubicBezTo>
                  <a:lnTo>
                    <a:pt x="12210" y="20678"/>
                  </a:lnTo>
                  <a:cubicBezTo>
                    <a:pt x="18090" y="20425"/>
                    <a:pt x="22000" y="18175"/>
                    <a:pt x="22000" y="18175"/>
                  </a:cubicBezTo>
                  <a:lnTo>
                    <a:pt x="12519" y="844"/>
                  </a:lnTo>
                  <a:cubicBezTo>
                    <a:pt x="12435" y="760"/>
                    <a:pt x="12351" y="704"/>
                    <a:pt x="12266" y="619"/>
                  </a:cubicBezTo>
                  <a:lnTo>
                    <a:pt x="12210" y="563"/>
                  </a:lnTo>
                  <a:cubicBezTo>
                    <a:pt x="12125" y="507"/>
                    <a:pt x="12041" y="451"/>
                    <a:pt x="11985" y="394"/>
                  </a:cubicBezTo>
                  <a:lnTo>
                    <a:pt x="11957" y="394"/>
                  </a:lnTo>
                  <a:cubicBezTo>
                    <a:pt x="11900" y="338"/>
                    <a:pt x="11816" y="310"/>
                    <a:pt x="11732" y="254"/>
                  </a:cubicBezTo>
                  <a:lnTo>
                    <a:pt x="11675" y="226"/>
                  </a:lnTo>
                  <a:lnTo>
                    <a:pt x="11507" y="141"/>
                  </a:lnTo>
                  <a:lnTo>
                    <a:pt x="11478" y="141"/>
                  </a:lnTo>
                  <a:lnTo>
                    <a:pt x="11281" y="57"/>
                  </a:lnTo>
                  <a:lnTo>
                    <a:pt x="11253" y="57"/>
                  </a:lnTo>
                  <a:lnTo>
                    <a:pt x="11085" y="29"/>
                  </a:lnTo>
                  <a:lnTo>
                    <a:pt x="11056" y="29"/>
                  </a:lnTo>
                  <a:cubicBezTo>
                    <a:pt x="11000" y="0"/>
                    <a:pt x="10944" y="0"/>
                    <a:pt x="10888" y="0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5" name="Google Shape;2215;p41"/>
            <p:cNvGrpSpPr/>
            <p:nvPr/>
          </p:nvGrpSpPr>
          <p:grpSpPr>
            <a:xfrm>
              <a:off x="6694993" y="2146230"/>
              <a:ext cx="1248812" cy="1712396"/>
              <a:chOff x="1383150" y="4002150"/>
              <a:chExt cx="551425" cy="756125"/>
            </a:xfrm>
          </p:grpSpPr>
          <p:sp>
            <p:nvSpPr>
              <p:cNvPr id="2216" name="Google Shape;2216;p41"/>
              <p:cNvSpPr/>
              <p:nvPr/>
            </p:nvSpPr>
            <p:spPr>
              <a:xfrm>
                <a:off x="1629300" y="4299675"/>
                <a:ext cx="59100" cy="4586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18344" extrusionOk="0">
                    <a:moveTo>
                      <a:pt x="845" y="0"/>
                    </a:moveTo>
                    <a:cubicBezTo>
                      <a:pt x="366" y="0"/>
                      <a:pt x="1" y="394"/>
                      <a:pt x="1" y="844"/>
                    </a:cubicBezTo>
                    <a:lnTo>
                      <a:pt x="1" y="17471"/>
                    </a:lnTo>
                    <a:cubicBezTo>
                      <a:pt x="1" y="17949"/>
                      <a:pt x="366" y="18343"/>
                      <a:pt x="845" y="18343"/>
                    </a:cubicBezTo>
                    <a:lnTo>
                      <a:pt x="1492" y="18343"/>
                    </a:lnTo>
                    <a:cubicBezTo>
                      <a:pt x="1970" y="18343"/>
                      <a:pt x="2364" y="17949"/>
                      <a:pt x="2364" y="17471"/>
                    </a:cubicBezTo>
                    <a:lnTo>
                      <a:pt x="2364" y="844"/>
                    </a:lnTo>
                    <a:cubicBezTo>
                      <a:pt x="2364" y="394"/>
                      <a:pt x="1970" y="0"/>
                      <a:pt x="1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41"/>
              <p:cNvSpPr/>
              <p:nvPr/>
            </p:nvSpPr>
            <p:spPr>
              <a:xfrm>
                <a:off x="1629300" y="4299675"/>
                <a:ext cx="59100" cy="45807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18323" extrusionOk="0">
                    <a:moveTo>
                      <a:pt x="845" y="0"/>
                    </a:moveTo>
                    <a:cubicBezTo>
                      <a:pt x="366" y="0"/>
                      <a:pt x="1" y="394"/>
                      <a:pt x="1" y="844"/>
                    </a:cubicBezTo>
                    <a:lnTo>
                      <a:pt x="1" y="1266"/>
                    </a:lnTo>
                    <a:cubicBezTo>
                      <a:pt x="12" y="1270"/>
                      <a:pt x="22" y="1271"/>
                      <a:pt x="33" y="1271"/>
                    </a:cubicBezTo>
                    <a:cubicBezTo>
                      <a:pt x="138" y="1271"/>
                      <a:pt x="231" y="1106"/>
                      <a:pt x="425" y="1106"/>
                    </a:cubicBezTo>
                    <a:cubicBezTo>
                      <a:pt x="513" y="1106"/>
                      <a:pt x="621" y="1140"/>
                      <a:pt x="760" y="1238"/>
                    </a:cubicBezTo>
                    <a:cubicBezTo>
                      <a:pt x="2251" y="2223"/>
                      <a:pt x="1492" y="6837"/>
                      <a:pt x="1520" y="9481"/>
                    </a:cubicBezTo>
                    <a:cubicBezTo>
                      <a:pt x="1520" y="12097"/>
                      <a:pt x="2279" y="15389"/>
                      <a:pt x="873" y="17752"/>
                    </a:cubicBezTo>
                    <a:cubicBezTo>
                      <a:pt x="760" y="17921"/>
                      <a:pt x="620" y="18090"/>
                      <a:pt x="423" y="18202"/>
                    </a:cubicBezTo>
                    <a:cubicBezTo>
                      <a:pt x="538" y="18272"/>
                      <a:pt x="654" y="18322"/>
                      <a:pt x="770" y="18322"/>
                    </a:cubicBezTo>
                    <a:cubicBezTo>
                      <a:pt x="795" y="18322"/>
                      <a:pt x="820" y="18320"/>
                      <a:pt x="845" y="18315"/>
                    </a:cubicBezTo>
                    <a:lnTo>
                      <a:pt x="1492" y="18315"/>
                    </a:lnTo>
                    <a:cubicBezTo>
                      <a:pt x="1970" y="18315"/>
                      <a:pt x="2364" y="17949"/>
                      <a:pt x="2364" y="17471"/>
                    </a:cubicBezTo>
                    <a:lnTo>
                      <a:pt x="2364" y="844"/>
                    </a:lnTo>
                    <a:cubicBezTo>
                      <a:pt x="2364" y="394"/>
                      <a:pt x="1970" y="0"/>
                      <a:pt x="1492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41"/>
              <p:cNvSpPr/>
              <p:nvPr/>
            </p:nvSpPr>
            <p:spPr>
              <a:xfrm>
                <a:off x="1637050" y="4346800"/>
                <a:ext cx="12675" cy="368725"/>
              </a:xfrm>
              <a:custGeom>
                <a:avLst/>
                <a:gdLst/>
                <a:ahLst/>
                <a:cxnLst/>
                <a:rect l="l" t="t" r="r" b="b"/>
                <a:pathLst>
                  <a:path w="507" h="14749" extrusionOk="0">
                    <a:moveTo>
                      <a:pt x="253" y="0"/>
                    </a:moveTo>
                    <a:cubicBezTo>
                      <a:pt x="113" y="0"/>
                      <a:pt x="0" y="113"/>
                      <a:pt x="0" y="225"/>
                    </a:cubicBezTo>
                    <a:lnTo>
                      <a:pt x="0" y="14517"/>
                    </a:lnTo>
                    <a:cubicBezTo>
                      <a:pt x="0" y="14672"/>
                      <a:pt x="127" y="14749"/>
                      <a:pt x="253" y="14749"/>
                    </a:cubicBezTo>
                    <a:cubicBezTo>
                      <a:pt x="380" y="14749"/>
                      <a:pt x="507" y="14672"/>
                      <a:pt x="507" y="14517"/>
                    </a:cubicBezTo>
                    <a:lnTo>
                      <a:pt x="507" y="225"/>
                    </a:lnTo>
                    <a:cubicBezTo>
                      <a:pt x="507" y="113"/>
                      <a:pt x="394" y="0"/>
                      <a:pt x="253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41"/>
              <p:cNvSpPr/>
              <p:nvPr/>
            </p:nvSpPr>
            <p:spPr>
              <a:xfrm>
                <a:off x="1383150" y="4002150"/>
                <a:ext cx="551425" cy="518225"/>
              </a:xfrm>
              <a:custGeom>
                <a:avLst/>
                <a:gdLst/>
                <a:ahLst/>
                <a:cxnLst/>
                <a:rect l="l" t="t" r="r" b="b"/>
                <a:pathLst>
                  <a:path w="22057" h="20729" extrusionOk="0">
                    <a:moveTo>
                      <a:pt x="10871" y="1"/>
                    </a:moveTo>
                    <a:cubicBezTo>
                      <a:pt x="10012" y="1"/>
                      <a:pt x="9650" y="901"/>
                      <a:pt x="9650" y="901"/>
                    </a:cubicBezTo>
                    <a:lnTo>
                      <a:pt x="0" y="18203"/>
                    </a:lnTo>
                    <a:cubicBezTo>
                      <a:pt x="4042" y="20097"/>
                      <a:pt x="7840" y="20729"/>
                      <a:pt x="11107" y="20729"/>
                    </a:cubicBezTo>
                    <a:cubicBezTo>
                      <a:pt x="17643" y="20729"/>
                      <a:pt x="22057" y="18203"/>
                      <a:pt x="22057" y="18203"/>
                    </a:cubicBezTo>
                    <a:lnTo>
                      <a:pt x="12547" y="901"/>
                    </a:lnTo>
                    <a:cubicBezTo>
                      <a:pt x="11854" y="226"/>
                      <a:pt x="11300" y="1"/>
                      <a:pt x="108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41"/>
              <p:cNvSpPr/>
              <p:nvPr/>
            </p:nvSpPr>
            <p:spPr>
              <a:xfrm>
                <a:off x="1531550" y="4002150"/>
                <a:ext cx="375600" cy="436550"/>
              </a:xfrm>
              <a:custGeom>
                <a:avLst/>
                <a:gdLst/>
                <a:ahLst/>
                <a:cxnLst/>
                <a:rect l="l" t="t" r="r" b="b"/>
                <a:pathLst>
                  <a:path w="15024" h="17462" extrusionOk="0">
                    <a:moveTo>
                      <a:pt x="4931" y="1"/>
                    </a:moveTo>
                    <a:cubicBezTo>
                      <a:pt x="4409" y="1"/>
                      <a:pt x="4080" y="330"/>
                      <a:pt x="3911" y="592"/>
                    </a:cubicBezTo>
                    <a:cubicBezTo>
                      <a:pt x="4006" y="576"/>
                      <a:pt x="4102" y="569"/>
                      <a:pt x="4197" y="569"/>
                    </a:cubicBezTo>
                    <a:cubicBezTo>
                      <a:pt x="5639" y="569"/>
                      <a:pt x="6987" y="2293"/>
                      <a:pt x="7568" y="3349"/>
                    </a:cubicBezTo>
                    <a:cubicBezTo>
                      <a:pt x="8440" y="5009"/>
                      <a:pt x="9143" y="6725"/>
                      <a:pt x="9678" y="8497"/>
                    </a:cubicBezTo>
                    <a:cubicBezTo>
                      <a:pt x="10241" y="10157"/>
                      <a:pt x="10719" y="12126"/>
                      <a:pt x="9819" y="13730"/>
                    </a:cubicBezTo>
                    <a:cubicBezTo>
                      <a:pt x="8335" y="16316"/>
                      <a:pt x="5590" y="17049"/>
                      <a:pt x="2762" y="17049"/>
                    </a:cubicBezTo>
                    <a:cubicBezTo>
                      <a:pt x="1837" y="17049"/>
                      <a:pt x="902" y="16971"/>
                      <a:pt x="0" y="16853"/>
                    </a:cubicBezTo>
                    <a:lnTo>
                      <a:pt x="0" y="16853"/>
                    </a:lnTo>
                    <a:cubicBezTo>
                      <a:pt x="1783" y="17251"/>
                      <a:pt x="3612" y="17462"/>
                      <a:pt x="5441" y="17462"/>
                    </a:cubicBezTo>
                    <a:cubicBezTo>
                      <a:pt x="6067" y="17462"/>
                      <a:pt x="6692" y="17437"/>
                      <a:pt x="7315" y="17387"/>
                    </a:cubicBezTo>
                    <a:cubicBezTo>
                      <a:pt x="9903" y="17190"/>
                      <a:pt x="12491" y="16768"/>
                      <a:pt x="15023" y="16177"/>
                    </a:cubicBezTo>
                    <a:lnTo>
                      <a:pt x="6640" y="901"/>
                    </a:lnTo>
                    <a:cubicBezTo>
                      <a:pt x="5926" y="226"/>
                      <a:pt x="5363" y="1"/>
                      <a:pt x="49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41"/>
              <p:cNvSpPr/>
              <p:nvPr/>
            </p:nvSpPr>
            <p:spPr>
              <a:xfrm>
                <a:off x="1383150" y="4378450"/>
                <a:ext cx="551425" cy="142325"/>
              </a:xfrm>
              <a:custGeom>
                <a:avLst/>
                <a:gdLst/>
                <a:ahLst/>
                <a:cxnLst/>
                <a:rect l="l" t="t" r="r" b="b"/>
                <a:pathLst>
                  <a:path w="22057" h="5693" extrusionOk="0">
                    <a:moveTo>
                      <a:pt x="1744" y="0"/>
                    </a:moveTo>
                    <a:lnTo>
                      <a:pt x="0" y="3179"/>
                    </a:lnTo>
                    <a:cubicBezTo>
                      <a:pt x="4042" y="5064"/>
                      <a:pt x="7840" y="5692"/>
                      <a:pt x="11107" y="5692"/>
                    </a:cubicBezTo>
                    <a:cubicBezTo>
                      <a:pt x="17643" y="5692"/>
                      <a:pt x="22057" y="3179"/>
                      <a:pt x="22057" y="3179"/>
                    </a:cubicBezTo>
                    <a:lnTo>
                      <a:pt x="20509" y="338"/>
                    </a:lnTo>
                    <a:cubicBezTo>
                      <a:pt x="17894" y="1567"/>
                      <a:pt x="14380" y="2091"/>
                      <a:pt x="11412" y="2091"/>
                    </a:cubicBezTo>
                    <a:cubicBezTo>
                      <a:pt x="11187" y="2091"/>
                      <a:pt x="10965" y="2088"/>
                      <a:pt x="10747" y="2082"/>
                    </a:cubicBezTo>
                    <a:cubicBezTo>
                      <a:pt x="7849" y="2026"/>
                      <a:pt x="4248" y="1913"/>
                      <a:pt x="17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41"/>
              <p:cNvSpPr/>
              <p:nvPr/>
            </p:nvSpPr>
            <p:spPr>
              <a:xfrm>
                <a:off x="1383150" y="4430475"/>
                <a:ext cx="551425" cy="89200"/>
              </a:xfrm>
              <a:custGeom>
                <a:avLst/>
                <a:gdLst/>
                <a:ahLst/>
                <a:cxnLst/>
                <a:rect l="l" t="t" r="r" b="b"/>
                <a:pathLst>
                  <a:path w="22057" h="3568" extrusionOk="0">
                    <a:moveTo>
                      <a:pt x="591" y="1"/>
                    </a:moveTo>
                    <a:lnTo>
                      <a:pt x="0" y="1042"/>
                    </a:lnTo>
                    <a:cubicBezTo>
                      <a:pt x="4042" y="2936"/>
                      <a:pt x="7840" y="3568"/>
                      <a:pt x="11107" y="3568"/>
                    </a:cubicBezTo>
                    <a:cubicBezTo>
                      <a:pt x="17643" y="3568"/>
                      <a:pt x="22057" y="1042"/>
                      <a:pt x="22057" y="1042"/>
                    </a:cubicBezTo>
                    <a:lnTo>
                      <a:pt x="21466" y="1"/>
                    </a:lnTo>
                    <a:cubicBezTo>
                      <a:pt x="18765" y="1576"/>
                      <a:pt x="15530" y="2336"/>
                      <a:pt x="12547" y="2449"/>
                    </a:cubicBezTo>
                    <a:cubicBezTo>
                      <a:pt x="11921" y="2478"/>
                      <a:pt x="11300" y="2495"/>
                      <a:pt x="10685" y="2495"/>
                    </a:cubicBezTo>
                    <a:cubicBezTo>
                      <a:pt x="7161" y="2495"/>
                      <a:pt x="3825" y="1941"/>
                      <a:pt x="591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41"/>
              <p:cNvSpPr/>
              <p:nvPr/>
            </p:nvSpPr>
            <p:spPr>
              <a:xfrm>
                <a:off x="1452775" y="4041550"/>
                <a:ext cx="184300" cy="366275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14651" extrusionOk="0">
                    <a:moveTo>
                      <a:pt x="7062" y="0"/>
                    </a:moveTo>
                    <a:cubicBezTo>
                      <a:pt x="6358" y="676"/>
                      <a:pt x="5908" y="1998"/>
                      <a:pt x="5430" y="2870"/>
                    </a:cubicBezTo>
                    <a:cubicBezTo>
                      <a:pt x="4924" y="3826"/>
                      <a:pt x="4445" y="4811"/>
                      <a:pt x="3939" y="5768"/>
                    </a:cubicBezTo>
                    <a:cubicBezTo>
                      <a:pt x="2954" y="7681"/>
                      <a:pt x="1773" y="9594"/>
                      <a:pt x="788" y="11507"/>
                    </a:cubicBezTo>
                    <a:cubicBezTo>
                      <a:pt x="478" y="12098"/>
                      <a:pt x="0" y="12632"/>
                      <a:pt x="394" y="13167"/>
                    </a:cubicBezTo>
                    <a:cubicBezTo>
                      <a:pt x="675" y="13532"/>
                      <a:pt x="1632" y="13954"/>
                      <a:pt x="2054" y="14095"/>
                    </a:cubicBezTo>
                    <a:cubicBezTo>
                      <a:pt x="2825" y="14326"/>
                      <a:pt x="4560" y="14650"/>
                      <a:pt x="5902" y="14650"/>
                    </a:cubicBezTo>
                    <a:cubicBezTo>
                      <a:pt x="6519" y="14650"/>
                      <a:pt x="7052" y="14582"/>
                      <a:pt x="7371" y="14405"/>
                    </a:cubicBezTo>
                    <a:cubicBezTo>
                      <a:pt x="6274" y="14179"/>
                      <a:pt x="4220" y="13504"/>
                      <a:pt x="3348" y="12632"/>
                    </a:cubicBezTo>
                    <a:cubicBezTo>
                      <a:pt x="2448" y="11760"/>
                      <a:pt x="2729" y="10578"/>
                      <a:pt x="3067" y="9481"/>
                    </a:cubicBezTo>
                    <a:cubicBezTo>
                      <a:pt x="3883" y="6949"/>
                      <a:pt x="5064" y="4699"/>
                      <a:pt x="6105" y="2279"/>
                    </a:cubicBezTo>
                    <a:cubicBezTo>
                      <a:pt x="6415" y="1576"/>
                      <a:pt x="6583" y="872"/>
                      <a:pt x="6893" y="197"/>
                    </a:cubicBezTo>
                    <a:lnTo>
                      <a:pt x="7062" y="0"/>
                    </a:ln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41"/>
              <p:cNvSpPr/>
              <p:nvPr/>
            </p:nvSpPr>
            <p:spPr>
              <a:xfrm>
                <a:off x="1680350" y="4087975"/>
                <a:ext cx="55175" cy="854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3419" extrusionOk="0">
                    <a:moveTo>
                      <a:pt x="125" y="0"/>
                    </a:moveTo>
                    <a:lnTo>
                      <a:pt x="97" y="113"/>
                    </a:lnTo>
                    <a:cubicBezTo>
                      <a:pt x="49" y="570"/>
                      <a:pt x="1" y="3418"/>
                      <a:pt x="852" y="3418"/>
                    </a:cubicBezTo>
                    <a:cubicBezTo>
                      <a:pt x="995" y="3418"/>
                      <a:pt x="1164" y="3338"/>
                      <a:pt x="1363" y="3151"/>
                    </a:cubicBezTo>
                    <a:cubicBezTo>
                      <a:pt x="2207" y="2363"/>
                      <a:pt x="941" y="338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41"/>
              <p:cNvSpPr/>
              <p:nvPr/>
            </p:nvSpPr>
            <p:spPr>
              <a:xfrm>
                <a:off x="1689100" y="4099225"/>
                <a:ext cx="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0" y="28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41"/>
              <p:cNvSpPr/>
              <p:nvPr/>
            </p:nvSpPr>
            <p:spPr>
              <a:xfrm>
                <a:off x="1686275" y="4099925"/>
                <a:ext cx="1902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2486" extrusionOk="0">
                    <a:moveTo>
                      <a:pt x="113" y="0"/>
                    </a:moveTo>
                    <a:lnTo>
                      <a:pt x="113" y="0"/>
                    </a:lnTo>
                    <a:cubicBezTo>
                      <a:pt x="0" y="225"/>
                      <a:pt x="141" y="647"/>
                      <a:pt x="169" y="901"/>
                    </a:cubicBezTo>
                    <a:cubicBezTo>
                      <a:pt x="169" y="1154"/>
                      <a:pt x="197" y="1463"/>
                      <a:pt x="254" y="1773"/>
                    </a:cubicBezTo>
                    <a:cubicBezTo>
                      <a:pt x="282" y="1942"/>
                      <a:pt x="310" y="2364"/>
                      <a:pt x="479" y="2448"/>
                    </a:cubicBezTo>
                    <a:cubicBezTo>
                      <a:pt x="518" y="2474"/>
                      <a:pt x="553" y="2485"/>
                      <a:pt x="583" y="2485"/>
                    </a:cubicBezTo>
                    <a:cubicBezTo>
                      <a:pt x="682" y="2485"/>
                      <a:pt x="732" y="2366"/>
                      <a:pt x="732" y="2279"/>
                    </a:cubicBezTo>
                    <a:cubicBezTo>
                      <a:pt x="760" y="2138"/>
                      <a:pt x="676" y="2054"/>
                      <a:pt x="648" y="1913"/>
                    </a:cubicBezTo>
                    <a:cubicBezTo>
                      <a:pt x="507" y="1576"/>
                      <a:pt x="422" y="1238"/>
                      <a:pt x="366" y="901"/>
                    </a:cubicBezTo>
                    <a:cubicBezTo>
                      <a:pt x="310" y="647"/>
                      <a:pt x="282" y="169"/>
                      <a:pt x="113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41"/>
              <p:cNvSpPr/>
              <p:nvPr/>
            </p:nvSpPr>
            <p:spPr>
              <a:xfrm>
                <a:off x="1540475" y="4113275"/>
                <a:ext cx="69875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3052" extrusionOk="0">
                    <a:moveTo>
                      <a:pt x="2372" y="1"/>
                    </a:moveTo>
                    <a:lnTo>
                      <a:pt x="2316" y="85"/>
                    </a:lnTo>
                    <a:cubicBezTo>
                      <a:pt x="1991" y="410"/>
                      <a:pt x="0" y="3052"/>
                      <a:pt x="1427" y="3052"/>
                    </a:cubicBezTo>
                    <a:cubicBezTo>
                      <a:pt x="1483" y="3052"/>
                      <a:pt x="1545" y="3048"/>
                      <a:pt x="1612" y="3039"/>
                    </a:cubicBezTo>
                    <a:cubicBezTo>
                      <a:pt x="2682" y="2899"/>
                      <a:pt x="2794" y="676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41"/>
              <p:cNvSpPr/>
              <p:nvPr/>
            </p:nvSpPr>
            <p:spPr>
              <a:xfrm>
                <a:off x="1569525" y="4124550"/>
                <a:ext cx="29550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2168" extrusionOk="0">
                    <a:moveTo>
                      <a:pt x="1126" y="0"/>
                    </a:moveTo>
                    <a:lnTo>
                      <a:pt x="1126" y="0"/>
                    </a:lnTo>
                    <a:cubicBezTo>
                      <a:pt x="929" y="141"/>
                      <a:pt x="788" y="535"/>
                      <a:pt x="676" y="731"/>
                    </a:cubicBezTo>
                    <a:cubicBezTo>
                      <a:pt x="535" y="957"/>
                      <a:pt x="394" y="1182"/>
                      <a:pt x="282" y="1435"/>
                    </a:cubicBezTo>
                    <a:cubicBezTo>
                      <a:pt x="197" y="1575"/>
                      <a:pt x="0" y="1913"/>
                      <a:pt x="85" y="2082"/>
                    </a:cubicBezTo>
                    <a:cubicBezTo>
                      <a:pt x="110" y="2144"/>
                      <a:pt x="151" y="2168"/>
                      <a:pt x="196" y="2168"/>
                    </a:cubicBezTo>
                    <a:cubicBezTo>
                      <a:pt x="254" y="2168"/>
                      <a:pt x="319" y="2129"/>
                      <a:pt x="366" y="2082"/>
                    </a:cubicBezTo>
                    <a:cubicBezTo>
                      <a:pt x="450" y="1969"/>
                      <a:pt x="450" y="1857"/>
                      <a:pt x="479" y="1716"/>
                    </a:cubicBezTo>
                    <a:cubicBezTo>
                      <a:pt x="591" y="1407"/>
                      <a:pt x="704" y="1097"/>
                      <a:pt x="844" y="816"/>
                    </a:cubicBezTo>
                    <a:cubicBezTo>
                      <a:pt x="929" y="591"/>
                      <a:pt x="1182" y="197"/>
                      <a:pt x="1126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41"/>
              <p:cNvSpPr/>
              <p:nvPr/>
            </p:nvSpPr>
            <p:spPr>
              <a:xfrm>
                <a:off x="1597650" y="4124550"/>
                <a:ext cx="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41"/>
              <p:cNvSpPr/>
              <p:nvPr/>
            </p:nvSpPr>
            <p:spPr>
              <a:xfrm>
                <a:off x="1465550" y="4294050"/>
                <a:ext cx="72350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314" extrusionOk="0">
                    <a:moveTo>
                      <a:pt x="2415" y="0"/>
                    </a:moveTo>
                    <a:lnTo>
                      <a:pt x="2331" y="85"/>
                    </a:lnTo>
                    <a:cubicBezTo>
                      <a:pt x="1982" y="487"/>
                      <a:pt x="0" y="3313"/>
                      <a:pt x="1466" y="3313"/>
                    </a:cubicBezTo>
                    <a:cubicBezTo>
                      <a:pt x="1539" y="3313"/>
                      <a:pt x="1621" y="3306"/>
                      <a:pt x="1712" y="3292"/>
                    </a:cubicBezTo>
                    <a:cubicBezTo>
                      <a:pt x="2837" y="3123"/>
                      <a:pt x="2893" y="732"/>
                      <a:pt x="24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41"/>
              <p:cNvSpPr/>
              <p:nvPr/>
            </p:nvSpPr>
            <p:spPr>
              <a:xfrm>
                <a:off x="1523800" y="4306700"/>
                <a:ext cx="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9" y="1"/>
                    </a:ln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41"/>
              <p:cNvSpPr/>
              <p:nvPr/>
            </p:nvSpPr>
            <p:spPr>
              <a:xfrm>
                <a:off x="1494975" y="4307400"/>
                <a:ext cx="30250" cy="587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349" extrusionOk="0">
                    <a:moveTo>
                      <a:pt x="1154" y="1"/>
                    </a:moveTo>
                    <a:cubicBezTo>
                      <a:pt x="929" y="113"/>
                      <a:pt x="816" y="563"/>
                      <a:pt x="675" y="760"/>
                    </a:cubicBezTo>
                    <a:cubicBezTo>
                      <a:pt x="563" y="1042"/>
                      <a:pt x="422" y="1295"/>
                      <a:pt x="282" y="1548"/>
                    </a:cubicBezTo>
                    <a:cubicBezTo>
                      <a:pt x="225" y="1689"/>
                      <a:pt x="0" y="2083"/>
                      <a:pt x="85" y="2251"/>
                    </a:cubicBezTo>
                    <a:cubicBezTo>
                      <a:pt x="120" y="2323"/>
                      <a:pt x="166" y="2349"/>
                      <a:pt x="213" y="2349"/>
                    </a:cubicBezTo>
                    <a:cubicBezTo>
                      <a:pt x="278" y="2349"/>
                      <a:pt x="345" y="2300"/>
                      <a:pt x="394" y="2251"/>
                    </a:cubicBezTo>
                    <a:cubicBezTo>
                      <a:pt x="507" y="2167"/>
                      <a:pt x="478" y="2026"/>
                      <a:pt x="507" y="1886"/>
                    </a:cubicBezTo>
                    <a:cubicBezTo>
                      <a:pt x="619" y="1548"/>
                      <a:pt x="732" y="1210"/>
                      <a:pt x="872" y="901"/>
                    </a:cubicBezTo>
                    <a:cubicBezTo>
                      <a:pt x="957" y="676"/>
                      <a:pt x="1210" y="254"/>
                      <a:pt x="1154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41"/>
              <p:cNvSpPr/>
              <p:nvPr/>
            </p:nvSpPr>
            <p:spPr>
              <a:xfrm>
                <a:off x="1605850" y="4210350"/>
                <a:ext cx="73425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4094" extrusionOk="0">
                    <a:moveTo>
                      <a:pt x="1389" y="0"/>
                    </a:moveTo>
                    <a:lnTo>
                      <a:pt x="1304" y="113"/>
                    </a:lnTo>
                    <a:cubicBezTo>
                      <a:pt x="1103" y="616"/>
                      <a:pt x="1" y="4093"/>
                      <a:pt x="1222" y="4093"/>
                    </a:cubicBezTo>
                    <a:cubicBezTo>
                      <a:pt x="1366" y="4093"/>
                      <a:pt x="1542" y="4045"/>
                      <a:pt x="1755" y="3939"/>
                    </a:cubicBezTo>
                    <a:cubicBezTo>
                      <a:pt x="2936" y="3320"/>
                      <a:pt x="2177" y="619"/>
                      <a:pt x="13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41"/>
              <p:cNvSpPr/>
              <p:nvPr/>
            </p:nvSpPr>
            <p:spPr>
              <a:xfrm>
                <a:off x="1642675" y="4223700"/>
                <a:ext cx="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0" y="29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41"/>
              <p:cNvSpPr/>
              <p:nvPr/>
            </p:nvSpPr>
            <p:spPr>
              <a:xfrm>
                <a:off x="1628600" y="4225125"/>
                <a:ext cx="16900" cy="74250"/>
              </a:xfrm>
              <a:custGeom>
                <a:avLst/>
                <a:gdLst/>
                <a:ahLst/>
                <a:cxnLst/>
                <a:rect l="l" t="t" r="r" b="b"/>
                <a:pathLst>
                  <a:path w="676" h="2970" extrusionOk="0">
                    <a:moveTo>
                      <a:pt x="535" y="0"/>
                    </a:moveTo>
                    <a:cubicBezTo>
                      <a:pt x="366" y="225"/>
                      <a:pt x="366" y="760"/>
                      <a:pt x="310" y="1041"/>
                    </a:cubicBezTo>
                    <a:cubicBezTo>
                      <a:pt x="226" y="1379"/>
                      <a:pt x="169" y="1716"/>
                      <a:pt x="113" y="2054"/>
                    </a:cubicBezTo>
                    <a:cubicBezTo>
                      <a:pt x="85" y="2251"/>
                      <a:pt x="1" y="2757"/>
                      <a:pt x="141" y="2898"/>
                    </a:cubicBezTo>
                    <a:cubicBezTo>
                      <a:pt x="193" y="2949"/>
                      <a:pt x="241" y="2969"/>
                      <a:pt x="286" y="2969"/>
                    </a:cubicBezTo>
                    <a:cubicBezTo>
                      <a:pt x="388" y="2969"/>
                      <a:pt x="468" y="2864"/>
                      <a:pt x="507" y="2785"/>
                    </a:cubicBezTo>
                    <a:cubicBezTo>
                      <a:pt x="563" y="2673"/>
                      <a:pt x="507" y="2504"/>
                      <a:pt x="507" y="2335"/>
                    </a:cubicBezTo>
                    <a:cubicBezTo>
                      <a:pt x="479" y="1913"/>
                      <a:pt x="479" y="1491"/>
                      <a:pt x="535" y="1097"/>
                    </a:cubicBezTo>
                    <a:cubicBezTo>
                      <a:pt x="563" y="816"/>
                      <a:pt x="676" y="225"/>
                      <a:pt x="53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41"/>
              <p:cNvSpPr/>
              <p:nvPr/>
            </p:nvSpPr>
            <p:spPr>
              <a:xfrm>
                <a:off x="1737350" y="4277875"/>
                <a:ext cx="77650" cy="116100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4644" extrusionOk="0">
                    <a:moveTo>
                      <a:pt x="574" y="0"/>
                    </a:moveTo>
                    <a:lnTo>
                      <a:pt x="518" y="141"/>
                    </a:lnTo>
                    <a:cubicBezTo>
                      <a:pt x="396" y="749"/>
                      <a:pt x="0" y="4643"/>
                      <a:pt x="1208" y="4643"/>
                    </a:cubicBezTo>
                    <a:cubicBezTo>
                      <a:pt x="1396" y="4643"/>
                      <a:pt x="1623" y="4549"/>
                      <a:pt x="1896" y="4333"/>
                    </a:cubicBezTo>
                    <a:cubicBezTo>
                      <a:pt x="3106" y="3348"/>
                      <a:pt x="1587" y="535"/>
                      <a:pt x="5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41"/>
              <p:cNvSpPr/>
              <p:nvPr/>
            </p:nvSpPr>
            <p:spPr>
              <a:xfrm>
                <a:off x="1757300" y="4293350"/>
                <a:ext cx="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1" y="28"/>
                    </a:moveTo>
                    <a:lnTo>
                      <a:pt x="1" y="28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41"/>
              <p:cNvSpPr/>
              <p:nvPr/>
            </p:nvSpPr>
            <p:spPr>
              <a:xfrm>
                <a:off x="1753100" y="4294050"/>
                <a:ext cx="20425" cy="8490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396" extrusionOk="0">
                    <a:moveTo>
                      <a:pt x="169" y="0"/>
                    </a:moveTo>
                    <a:cubicBezTo>
                      <a:pt x="0" y="310"/>
                      <a:pt x="141" y="900"/>
                      <a:pt x="141" y="1238"/>
                    </a:cubicBezTo>
                    <a:cubicBezTo>
                      <a:pt x="141" y="1632"/>
                      <a:pt x="141" y="1998"/>
                      <a:pt x="169" y="2391"/>
                    </a:cubicBezTo>
                    <a:cubicBezTo>
                      <a:pt x="197" y="2617"/>
                      <a:pt x="197" y="3207"/>
                      <a:pt x="394" y="3348"/>
                    </a:cubicBezTo>
                    <a:cubicBezTo>
                      <a:pt x="448" y="3382"/>
                      <a:pt x="495" y="3396"/>
                      <a:pt x="537" y="3396"/>
                    </a:cubicBezTo>
                    <a:cubicBezTo>
                      <a:pt x="670" y="3396"/>
                      <a:pt x="745" y="3251"/>
                      <a:pt x="788" y="3123"/>
                    </a:cubicBezTo>
                    <a:cubicBezTo>
                      <a:pt x="816" y="2954"/>
                      <a:pt x="732" y="2813"/>
                      <a:pt x="675" y="2645"/>
                    </a:cubicBezTo>
                    <a:cubicBezTo>
                      <a:pt x="535" y="2166"/>
                      <a:pt x="450" y="1688"/>
                      <a:pt x="422" y="1238"/>
                    </a:cubicBezTo>
                    <a:cubicBezTo>
                      <a:pt x="366" y="929"/>
                      <a:pt x="366" y="253"/>
                      <a:pt x="169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9" name="Google Shape;2239;p41"/>
          <p:cNvGrpSpPr/>
          <p:nvPr/>
        </p:nvGrpSpPr>
        <p:grpSpPr>
          <a:xfrm>
            <a:off x="3269776" y="1629409"/>
            <a:ext cx="962493" cy="1005468"/>
            <a:chOff x="3407372" y="4057682"/>
            <a:chExt cx="871034" cy="910008"/>
          </a:xfrm>
        </p:grpSpPr>
        <p:sp>
          <p:nvSpPr>
            <p:cNvPr id="2240" name="Google Shape;2240;p41"/>
            <p:cNvSpPr/>
            <p:nvPr/>
          </p:nvSpPr>
          <p:spPr>
            <a:xfrm>
              <a:off x="3408036" y="4058644"/>
              <a:ext cx="869760" cy="908187"/>
            </a:xfrm>
            <a:custGeom>
              <a:avLst/>
              <a:gdLst/>
              <a:ahLst/>
              <a:cxnLst/>
              <a:rect l="l" t="t" r="r" b="b"/>
              <a:pathLst>
                <a:path w="19103" h="19947" extrusionOk="0">
                  <a:moveTo>
                    <a:pt x="5149" y="0"/>
                  </a:moveTo>
                  <a:cubicBezTo>
                    <a:pt x="5008" y="0"/>
                    <a:pt x="4839" y="28"/>
                    <a:pt x="4698" y="28"/>
                  </a:cubicBezTo>
                  <a:cubicBezTo>
                    <a:pt x="4530" y="56"/>
                    <a:pt x="4389" y="85"/>
                    <a:pt x="4220" y="113"/>
                  </a:cubicBezTo>
                  <a:cubicBezTo>
                    <a:pt x="3967" y="197"/>
                    <a:pt x="3714" y="281"/>
                    <a:pt x="3461" y="366"/>
                  </a:cubicBezTo>
                  <a:cubicBezTo>
                    <a:pt x="3376" y="394"/>
                    <a:pt x="3320" y="450"/>
                    <a:pt x="3264" y="478"/>
                  </a:cubicBezTo>
                  <a:cubicBezTo>
                    <a:pt x="3179" y="507"/>
                    <a:pt x="3067" y="535"/>
                    <a:pt x="2982" y="591"/>
                  </a:cubicBezTo>
                  <a:cubicBezTo>
                    <a:pt x="2898" y="647"/>
                    <a:pt x="2785" y="703"/>
                    <a:pt x="2701" y="788"/>
                  </a:cubicBezTo>
                  <a:cubicBezTo>
                    <a:pt x="2560" y="844"/>
                    <a:pt x="2448" y="929"/>
                    <a:pt x="2335" y="1013"/>
                  </a:cubicBezTo>
                  <a:cubicBezTo>
                    <a:pt x="2223" y="1097"/>
                    <a:pt x="2166" y="1154"/>
                    <a:pt x="2082" y="1210"/>
                  </a:cubicBezTo>
                  <a:cubicBezTo>
                    <a:pt x="2026" y="1294"/>
                    <a:pt x="1969" y="1351"/>
                    <a:pt x="1913" y="1407"/>
                  </a:cubicBezTo>
                  <a:cubicBezTo>
                    <a:pt x="1829" y="1463"/>
                    <a:pt x="1801" y="1491"/>
                    <a:pt x="1744" y="1547"/>
                  </a:cubicBezTo>
                  <a:cubicBezTo>
                    <a:pt x="1294" y="2026"/>
                    <a:pt x="929" y="2617"/>
                    <a:pt x="703" y="3264"/>
                  </a:cubicBezTo>
                  <a:cubicBezTo>
                    <a:pt x="703" y="3292"/>
                    <a:pt x="675" y="3348"/>
                    <a:pt x="647" y="3376"/>
                  </a:cubicBezTo>
                  <a:cubicBezTo>
                    <a:pt x="591" y="3517"/>
                    <a:pt x="563" y="3629"/>
                    <a:pt x="535" y="3770"/>
                  </a:cubicBezTo>
                  <a:cubicBezTo>
                    <a:pt x="478" y="3911"/>
                    <a:pt x="450" y="4023"/>
                    <a:pt x="422" y="4136"/>
                  </a:cubicBezTo>
                  <a:lnTo>
                    <a:pt x="422" y="4164"/>
                  </a:lnTo>
                  <a:cubicBezTo>
                    <a:pt x="0" y="6218"/>
                    <a:pt x="450" y="8384"/>
                    <a:pt x="1688" y="10072"/>
                  </a:cubicBezTo>
                  <a:cubicBezTo>
                    <a:pt x="1744" y="10156"/>
                    <a:pt x="1801" y="10213"/>
                    <a:pt x="1885" y="10297"/>
                  </a:cubicBezTo>
                  <a:lnTo>
                    <a:pt x="1913" y="10297"/>
                  </a:lnTo>
                  <a:lnTo>
                    <a:pt x="1941" y="10353"/>
                  </a:lnTo>
                  <a:cubicBezTo>
                    <a:pt x="2026" y="10409"/>
                    <a:pt x="2110" y="10466"/>
                    <a:pt x="2195" y="10522"/>
                  </a:cubicBezTo>
                  <a:lnTo>
                    <a:pt x="2251" y="10550"/>
                  </a:lnTo>
                  <a:cubicBezTo>
                    <a:pt x="2335" y="10606"/>
                    <a:pt x="2420" y="10635"/>
                    <a:pt x="2504" y="10663"/>
                  </a:cubicBezTo>
                  <a:lnTo>
                    <a:pt x="2588" y="10691"/>
                  </a:lnTo>
                  <a:cubicBezTo>
                    <a:pt x="2673" y="10719"/>
                    <a:pt x="2729" y="10719"/>
                    <a:pt x="2813" y="10747"/>
                  </a:cubicBezTo>
                  <a:lnTo>
                    <a:pt x="3292" y="10747"/>
                  </a:lnTo>
                  <a:lnTo>
                    <a:pt x="3461" y="10719"/>
                  </a:lnTo>
                  <a:lnTo>
                    <a:pt x="3601" y="10691"/>
                  </a:lnTo>
                  <a:cubicBezTo>
                    <a:pt x="3686" y="10663"/>
                    <a:pt x="3742" y="10635"/>
                    <a:pt x="3798" y="10606"/>
                  </a:cubicBezTo>
                  <a:lnTo>
                    <a:pt x="3911" y="10578"/>
                  </a:lnTo>
                  <a:cubicBezTo>
                    <a:pt x="4023" y="10522"/>
                    <a:pt x="4108" y="10466"/>
                    <a:pt x="4192" y="10381"/>
                  </a:cubicBezTo>
                  <a:cubicBezTo>
                    <a:pt x="4558" y="10100"/>
                    <a:pt x="4783" y="9706"/>
                    <a:pt x="4867" y="9284"/>
                  </a:cubicBezTo>
                  <a:cubicBezTo>
                    <a:pt x="4867" y="9228"/>
                    <a:pt x="4867" y="9172"/>
                    <a:pt x="4895" y="9115"/>
                  </a:cubicBezTo>
                  <a:cubicBezTo>
                    <a:pt x="4895" y="9059"/>
                    <a:pt x="4895" y="9031"/>
                    <a:pt x="4895" y="8975"/>
                  </a:cubicBezTo>
                  <a:cubicBezTo>
                    <a:pt x="4895" y="8918"/>
                    <a:pt x="4895" y="8862"/>
                    <a:pt x="4895" y="8778"/>
                  </a:cubicBezTo>
                  <a:cubicBezTo>
                    <a:pt x="4867" y="8721"/>
                    <a:pt x="4867" y="8665"/>
                    <a:pt x="4867" y="8581"/>
                  </a:cubicBezTo>
                  <a:cubicBezTo>
                    <a:pt x="4867" y="8553"/>
                    <a:pt x="4839" y="8525"/>
                    <a:pt x="4839" y="8468"/>
                  </a:cubicBezTo>
                  <a:lnTo>
                    <a:pt x="4839" y="8440"/>
                  </a:lnTo>
                  <a:cubicBezTo>
                    <a:pt x="4755" y="8243"/>
                    <a:pt x="4670" y="8046"/>
                    <a:pt x="4558" y="7877"/>
                  </a:cubicBezTo>
                  <a:cubicBezTo>
                    <a:pt x="4333" y="7596"/>
                    <a:pt x="4164" y="7259"/>
                    <a:pt x="4079" y="6921"/>
                  </a:cubicBezTo>
                  <a:cubicBezTo>
                    <a:pt x="3995" y="6583"/>
                    <a:pt x="3939" y="6246"/>
                    <a:pt x="3911" y="5936"/>
                  </a:cubicBezTo>
                  <a:cubicBezTo>
                    <a:pt x="3883" y="5683"/>
                    <a:pt x="3911" y="5458"/>
                    <a:pt x="3939" y="5233"/>
                  </a:cubicBezTo>
                  <a:cubicBezTo>
                    <a:pt x="3939" y="5120"/>
                    <a:pt x="3967" y="5008"/>
                    <a:pt x="3967" y="4895"/>
                  </a:cubicBezTo>
                  <a:cubicBezTo>
                    <a:pt x="3995" y="4783"/>
                    <a:pt x="4023" y="4670"/>
                    <a:pt x="4079" y="4586"/>
                  </a:cubicBezTo>
                  <a:cubicBezTo>
                    <a:pt x="4136" y="4361"/>
                    <a:pt x="4248" y="4164"/>
                    <a:pt x="4389" y="3995"/>
                  </a:cubicBezTo>
                  <a:lnTo>
                    <a:pt x="4501" y="3911"/>
                  </a:lnTo>
                  <a:lnTo>
                    <a:pt x="4586" y="3826"/>
                  </a:lnTo>
                  <a:lnTo>
                    <a:pt x="4642" y="3798"/>
                  </a:lnTo>
                  <a:lnTo>
                    <a:pt x="4727" y="3770"/>
                  </a:lnTo>
                  <a:lnTo>
                    <a:pt x="4755" y="3770"/>
                  </a:lnTo>
                  <a:lnTo>
                    <a:pt x="4839" y="3714"/>
                  </a:lnTo>
                  <a:cubicBezTo>
                    <a:pt x="4895" y="3686"/>
                    <a:pt x="4980" y="3657"/>
                    <a:pt x="5036" y="3657"/>
                  </a:cubicBezTo>
                  <a:cubicBezTo>
                    <a:pt x="5134" y="3629"/>
                    <a:pt x="5233" y="3615"/>
                    <a:pt x="5331" y="3615"/>
                  </a:cubicBezTo>
                  <a:cubicBezTo>
                    <a:pt x="5430" y="3615"/>
                    <a:pt x="5528" y="3629"/>
                    <a:pt x="5627" y="3657"/>
                  </a:cubicBezTo>
                  <a:cubicBezTo>
                    <a:pt x="5824" y="3686"/>
                    <a:pt x="6021" y="3770"/>
                    <a:pt x="6218" y="3883"/>
                  </a:cubicBezTo>
                  <a:cubicBezTo>
                    <a:pt x="6443" y="3995"/>
                    <a:pt x="6668" y="4164"/>
                    <a:pt x="6865" y="4333"/>
                  </a:cubicBezTo>
                  <a:cubicBezTo>
                    <a:pt x="7259" y="4727"/>
                    <a:pt x="7624" y="5149"/>
                    <a:pt x="7962" y="5627"/>
                  </a:cubicBezTo>
                  <a:cubicBezTo>
                    <a:pt x="8243" y="6049"/>
                    <a:pt x="8496" y="6471"/>
                    <a:pt x="8721" y="6865"/>
                  </a:cubicBezTo>
                  <a:cubicBezTo>
                    <a:pt x="8862" y="7118"/>
                    <a:pt x="9003" y="7371"/>
                    <a:pt x="9115" y="7568"/>
                  </a:cubicBezTo>
                  <a:cubicBezTo>
                    <a:pt x="9228" y="7793"/>
                    <a:pt x="9312" y="7990"/>
                    <a:pt x="9425" y="8187"/>
                  </a:cubicBezTo>
                  <a:cubicBezTo>
                    <a:pt x="9622" y="8553"/>
                    <a:pt x="9819" y="8918"/>
                    <a:pt x="10016" y="9312"/>
                  </a:cubicBezTo>
                  <a:lnTo>
                    <a:pt x="10072" y="9397"/>
                  </a:lnTo>
                  <a:cubicBezTo>
                    <a:pt x="10747" y="10606"/>
                    <a:pt x="11422" y="11788"/>
                    <a:pt x="12126" y="12941"/>
                  </a:cubicBezTo>
                  <a:cubicBezTo>
                    <a:pt x="12351" y="13335"/>
                    <a:pt x="12576" y="13729"/>
                    <a:pt x="12829" y="14123"/>
                  </a:cubicBezTo>
                  <a:cubicBezTo>
                    <a:pt x="13054" y="14545"/>
                    <a:pt x="13307" y="14967"/>
                    <a:pt x="13560" y="15389"/>
                  </a:cubicBezTo>
                  <a:cubicBezTo>
                    <a:pt x="13729" y="15698"/>
                    <a:pt x="13898" y="16036"/>
                    <a:pt x="14095" y="16346"/>
                  </a:cubicBezTo>
                  <a:cubicBezTo>
                    <a:pt x="14573" y="17218"/>
                    <a:pt x="15023" y="18118"/>
                    <a:pt x="15445" y="18962"/>
                  </a:cubicBezTo>
                  <a:cubicBezTo>
                    <a:pt x="15502" y="19074"/>
                    <a:pt x="15558" y="19159"/>
                    <a:pt x="15614" y="19271"/>
                  </a:cubicBezTo>
                  <a:lnTo>
                    <a:pt x="15699" y="19328"/>
                  </a:lnTo>
                  <a:cubicBezTo>
                    <a:pt x="15727" y="19384"/>
                    <a:pt x="15783" y="19440"/>
                    <a:pt x="15839" y="19496"/>
                  </a:cubicBezTo>
                  <a:lnTo>
                    <a:pt x="15924" y="19581"/>
                  </a:lnTo>
                  <a:cubicBezTo>
                    <a:pt x="15980" y="19609"/>
                    <a:pt x="16036" y="19665"/>
                    <a:pt x="16092" y="19693"/>
                  </a:cubicBezTo>
                  <a:lnTo>
                    <a:pt x="16205" y="19778"/>
                  </a:lnTo>
                  <a:lnTo>
                    <a:pt x="16261" y="19806"/>
                  </a:lnTo>
                  <a:lnTo>
                    <a:pt x="16317" y="19834"/>
                  </a:lnTo>
                  <a:lnTo>
                    <a:pt x="16458" y="19890"/>
                  </a:lnTo>
                  <a:lnTo>
                    <a:pt x="16486" y="19890"/>
                  </a:lnTo>
                  <a:lnTo>
                    <a:pt x="16599" y="19918"/>
                  </a:lnTo>
                  <a:lnTo>
                    <a:pt x="16683" y="19947"/>
                  </a:lnTo>
                  <a:lnTo>
                    <a:pt x="17499" y="19947"/>
                  </a:lnTo>
                  <a:lnTo>
                    <a:pt x="17555" y="19918"/>
                  </a:lnTo>
                  <a:lnTo>
                    <a:pt x="17612" y="19918"/>
                  </a:lnTo>
                  <a:cubicBezTo>
                    <a:pt x="17668" y="19890"/>
                    <a:pt x="17752" y="19862"/>
                    <a:pt x="17809" y="19834"/>
                  </a:cubicBezTo>
                  <a:cubicBezTo>
                    <a:pt x="17921" y="19778"/>
                    <a:pt x="18005" y="19722"/>
                    <a:pt x="18090" y="19665"/>
                  </a:cubicBezTo>
                  <a:cubicBezTo>
                    <a:pt x="18849" y="19159"/>
                    <a:pt x="19103" y="18174"/>
                    <a:pt x="18709" y="17358"/>
                  </a:cubicBezTo>
                  <a:cubicBezTo>
                    <a:pt x="18596" y="17133"/>
                    <a:pt x="18484" y="16936"/>
                    <a:pt x="18371" y="16711"/>
                  </a:cubicBezTo>
                  <a:cubicBezTo>
                    <a:pt x="17583" y="15136"/>
                    <a:pt x="16711" y="13589"/>
                    <a:pt x="15811" y="12069"/>
                  </a:cubicBezTo>
                  <a:cubicBezTo>
                    <a:pt x="15811" y="12069"/>
                    <a:pt x="15811" y="12041"/>
                    <a:pt x="15811" y="12041"/>
                  </a:cubicBezTo>
                  <a:lnTo>
                    <a:pt x="15220" y="11057"/>
                  </a:lnTo>
                  <a:lnTo>
                    <a:pt x="14826" y="10381"/>
                  </a:lnTo>
                  <a:lnTo>
                    <a:pt x="14376" y="9622"/>
                  </a:lnTo>
                  <a:lnTo>
                    <a:pt x="14011" y="8975"/>
                  </a:lnTo>
                  <a:cubicBezTo>
                    <a:pt x="13814" y="8665"/>
                    <a:pt x="13617" y="8328"/>
                    <a:pt x="13448" y="7990"/>
                  </a:cubicBezTo>
                  <a:cubicBezTo>
                    <a:pt x="13307" y="7737"/>
                    <a:pt x="13167" y="7484"/>
                    <a:pt x="13026" y="7230"/>
                  </a:cubicBezTo>
                  <a:lnTo>
                    <a:pt x="12801" y="6837"/>
                  </a:lnTo>
                  <a:cubicBezTo>
                    <a:pt x="12632" y="6527"/>
                    <a:pt x="12463" y="6218"/>
                    <a:pt x="12323" y="5908"/>
                  </a:cubicBezTo>
                  <a:cubicBezTo>
                    <a:pt x="11253" y="3826"/>
                    <a:pt x="10128" y="2279"/>
                    <a:pt x="8890" y="1294"/>
                  </a:cubicBezTo>
                  <a:lnTo>
                    <a:pt x="8834" y="1238"/>
                  </a:lnTo>
                  <a:cubicBezTo>
                    <a:pt x="8665" y="1125"/>
                    <a:pt x="8496" y="985"/>
                    <a:pt x="8356" y="900"/>
                  </a:cubicBezTo>
                  <a:lnTo>
                    <a:pt x="8215" y="816"/>
                  </a:lnTo>
                  <a:cubicBezTo>
                    <a:pt x="8046" y="703"/>
                    <a:pt x="7877" y="591"/>
                    <a:pt x="7681" y="507"/>
                  </a:cubicBezTo>
                  <a:lnTo>
                    <a:pt x="7652" y="507"/>
                  </a:lnTo>
                  <a:cubicBezTo>
                    <a:pt x="7033" y="197"/>
                    <a:pt x="6386" y="28"/>
                    <a:pt x="5711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1" name="Google Shape;2241;p41"/>
            <p:cNvGrpSpPr/>
            <p:nvPr/>
          </p:nvGrpSpPr>
          <p:grpSpPr>
            <a:xfrm>
              <a:off x="3407372" y="4057682"/>
              <a:ext cx="871034" cy="910008"/>
              <a:chOff x="1129950" y="1915100"/>
              <a:chExt cx="478275" cy="499675"/>
            </a:xfrm>
          </p:grpSpPr>
          <p:sp>
            <p:nvSpPr>
              <p:cNvPr id="2242" name="Google Shape;2242;p41"/>
              <p:cNvSpPr/>
              <p:nvPr/>
            </p:nvSpPr>
            <p:spPr>
              <a:xfrm>
                <a:off x="1129950" y="1915350"/>
                <a:ext cx="478275" cy="499425"/>
              </a:xfrm>
              <a:custGeom>
                <a:avLst/>
                <a:gdLst/>
                <a:ahLst/>
                <a:cxnLst/>
                <a:rect l="l" t="t" r="r" b="b"/>
                <a:pathLst>
                  <a:path w="19131" h="19977" extrusionOk="0">
                    <a:moveTo>
                      <a:pt x="5512" y="0"/>
                    </a:moveTo>
                    <a:cubicBezTo>
                      <a:pt x="5115" y="0"/>
                      <a:pt x="4713" y="48"/>
                      <a:pt x="4304" y="142"/>
                    </a:cubicBezTo>
                    <a:cubicBezTo>
                      <a:pt x="2616" y="508"/>
                      <a:pt x="1266" y="1746"/>
                      <a:pt x="760" y="3378"/>
                    </a:cubicBezTo>
                    <a:cubicBezTo>
                      <a:pt x="0" y="5656"/>
                      <a:pt x="366" y="8160"/>
                      <a:pt x="1772" y="10101"/>
                    </a:cubicBezTo>
                    <a:cubicBezTo>
                      <a:pt x="2171" y="10576"/>
                      <a:pt x="2657" y="10774"/>
                      <a:pt x="3128" y="10774"/>
                    </a:cubicBezTo>
                    <a:cubicBezTo>
                      <a:pt x="4419" y="10774"/>
                      <a:pt x="5603" y="9288"/>
                      <a:pt x="4614" y="7907"/>
                    </a:cubicBezTo>
                    <a:cubicBezTo>
                      <a:pt x="3967" y="6922"/>
                      <a:pt x="3798" y="5713"/>
                      <a:pt x="4136" y="4587"/>
                    </a:cubicBezTo>
                    <a:cubicBezTo>
                      <a:pt x="4276" y="4109"/>
                      <a:pt x="4642" y="3743"/>
                      <a:pt x="5120" y="3631"/>
                    </a:cubicBezTo>
                    <a:cubicBezTo>
                      <a:pt x="5228" y="3604"/>
                      <a:pt x="5336" y="3592"/>
                      <a:pt x="5444" y="3592"/>
                    </a:cubicBezTo>
                    <a:cubicBezTo>
                      <a:pt x="6940" y="3592"/>
                      <a:pt x="8410" y="6019"/>
                      <a:pt x="9171" y="7541"/>
                    </a:cubicBezTo>
                    <a:cubicBezTo>
                      <a:pt x="10100" y="9398"/>
                      <a:pt x="11169" y="11170"/>
                      <a:pt x="12182" y="12915"/>
                    </a:cubicBezTo>
                    <a:cubicBezTo>
                      <a:pt x="13420" y="14968"/>
                      <a:pt x="14573" y="16910"/>
                      <a:pt x="15530" y="18935"/>
                    </a:cubicBezTo>
                    <a:cubicBezTo>
                      <a:pt x="15837" y="19590"/>
                      <a:pt x="16486" y="19977"/>
                      <a:pt x="17163" y="19977"/>
                    </a:cubicBezTo>
                    <a:cubicBezTo>
                      <a:pt x="17417" y="19977"/>
                      <a:pt x="17675" y="19922"/>
                      <a:pt x="17921" y="19807"/>
                    </a:cubicBezTo>
                    <a:cubicBezTo>
                      <a:pt x="18005" y="19751"/>
                      <a:pt x="18118" y="19695"/>
                      <a:pt x="18202" y="19639"/>
                    </a:cubicBezTo>
                    <a:cubicBezTo>
                      <a:pt x="18906" y="19132"/>
                      <a:pt x="19131" y="18204"/>
                      <a:pt x="18765" y="17416"/>
                    </a:cubicBezTo>
                    <a:cubicBezTo>
                      <a:pt x="17752" y="15222"/>
                      <a:pt x="16486" y="13112"/>
                      <a:pt x="15276" y="11086"/>
                    </a:cubicBezTo>
                    <a:cubicBezTo>
                      <a:pt x="14292" y="9398"/>
                      <a:pt x="13251" y="7654"/>
                      <a:pt x="12379" y="5910"/>
                    </a:cubicBezTo>
                    <a:cubicBezTo>
                      <a:pt x="10382" y="1964"/>
                      <a:pt x="8068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41"/>
              <p:cNvSpPr/>
              <p:nvPr/>
            </p:nvSpPr>
            <p:spPr>
              <a:xfrm>
                <a:off x="1129950" y="1915125"/>
                <a:ext cx="478275" cy="499550"/>
              </a:xfrm>
              <a:custGeom>
                <a:avLst/>
                <a:gdLst/>
                <a:ahLst/>
                <a:cxnLst/>
                <a:rect l="l" t="t" r="r" b="b"/>
                <a:pathLst>
                  <a:path w="19131" h="19982" extrusionOk="0">
                    <a:moveTo>
                      <a:pt x="5536" y="1"/>
                    </a:moveTo>
                    <a:cubicBezTo>
                      <a:pt x="5131" y="1"/>
                      <a:pt x="4721" y="51"/>
                      <a:pt x="4304" y="151"/>
                    </a:cubicBezTo>
                    <a:cubicBezTo>
                      <a:pt x="2616" y="517"/>
                      <a:pt x="1266" y="1755"/>
                      <a:pt x="760" y="3387"/>
                    </a:cubicBezTo>
                    <a:cubicBezTo>
                      <a:pt x="0" y="5665"/>
                      <a:pt x="366" y="8169"/>
                      <a:pt x="1772" y="10110"/>
                    </a:cubicBezTo>
                    <a:cubicBezTo>
                      <a:pt x="2110" y="10532"/>
                      <a:pt x="2616" y="10814"/>
                      <a:pt x="3179" y="10814"/>
                    </a:cubicBezTo>
                    <a:cubicBezTo>
                      <a:pt x="1266" y="9801"/>
                      <a:pt x="900" y="7803"/>
                      <a:pt x="1125" y="5806"/>
                    </a:cubicBezTo>
                    <a:cubicBezTo>
                      <a:pt x="1041" y="4202"/>
                      <a:pt x="1519" y="2571"/>
                      <a:pt x="2757" y="1445"/>
                    </a:cubicBezTo>
                    <a:cubicBezTo>
                      <a:pt x="3495" y="777"/>
                      <a:pt x="4361" y="490"/>
                      <a:pt x="5235" y="490"/>
                    </a:cubicBezTo>
                    <a:cubicBezTo>
                      <a:pt x="6459" y="490"/>
                      <a:pt x="7701" y="1054"/>
                      <a:pt x="8637" y="1924"/>
                    </a:cubicBezTo>
                    <a:cubicBezTo>
                      <a:pt x="10916" y="4034"/>
                      <a:pt x="11900" y="6847"/>
                      <a:pt x="13420" y="9463"/>
                    </a:cubicBezTo>
                    <a:cubicBezTo>
                      <a:pt x="14967" y="12108"/>
                      <a:pt x="16683" y="14724"/>
                      <a:pt x="17752" y="17622"/>
                    </a:cubicBezTo>
                    <a:cubicBezTo>
                      <a:pt x="18062" y="18635"/>
                      <a:pt x="17386" y="19676"/>
                      <a:pt x="16317" y="19788"/>
                    </a:cubicBezTo>
                    <a:cubicBezTo>
                      <a:pt x="16578" y="19919"/>
                      <a:pt x="16854" y="19982"/>
                      <a:pt x="17129" y="19982"/>
                    </a:cubicBezTo>
                    <a:cubicBezTo>
                      <a:pt x="17388" y="19982"/>
                      <a:pt x="17647" y="19926"/>
                      <a:pt x="17893" y="19816"/>
                    </a:cubicBezTo>
                    <a:cubicBezTo>
                      <a:pt x="18005" y="19760"/>
                      <a:pt x="18090" y="19704"/>
                      <a:pt x="18174" y="19648"/>
                    </a:cubicBezTo>
                    <a:cubicBezTo>
                      <a:pt x="18877" y="19141"/>
                      <a:pt x="19131" y="18213"/>
                      <a:pt x="18765" y="17425"/>
                    </a:cubicBezTo>
                    <a:cubicBezTo>
                      <a:pt x="17724" y="15259"/>
                      <a:pt x="16486" y="13149"/>
                      <a:pt x="15276" y="11095"/>
                    </a:cubicBezTo>
                    <a:cubicBezTo>
                      <a:pt x="14292" y="9407"/>
                      <a:pt x="13251" y="7663"/>
                      <a:pt x="12379" y="5919"/>
                    </a:cubicBezTo>
                    <a:cubicBezTo>
                      <a:pt x="10388" y="1986"/>
                      <a:pt x="8083" y="1"/>
                      <a:pt x="553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41"/>
              <p:cNvSpPr/>
              <p:nvPr/>
            </p:nvSpPr>
            <p:spPr>
              <a:xfrm>
                <a:off x="1207300" y="1987375"/>
                <a:ext cx="358025" cy="427175"/>
              </a:xfrm>
              <a:custGeom>
                <a:avLst/>
                <a:gdLst/>
                <a:ahLst/>
                <a:cxnLst/>
                <a:rect l="l" t="t" r="r" b="b"/>
                <a:pathLst>
                  <a:path w="14321" h="17087" extrusionOk="0">
                    <a:moveTo>
                      <a:pt x="2443" y="0"/>
                    </a:moveTo>
                    <a:cubicBezTo>
                      <a:pt x="2123" y="0"/>
                      <a:pt x="1795" y="82"/>
                      <a:pt x="1464" y="271"/>
                    </a:cubicBezTo>
                    <a:cubicBezTo>
                      <a:pt x="1" y="1115"/>
                      <a:pt x="254" y="2410"/>
                      <a:pt x="620" y="3591"/>
                    </a:cubicBezTo>
                    <a:cubicBezTo>
                      <a:pt x="985" y="4773"/>
                      <a:pt x="1464" y="6517"/>
                      <a:pt x="507" y="7558"/>
                    </a:cubicBezTo>
                    <a:cubicBezTo>
                      <a:pt x="366" y="7699"/>
                      <a:pt x="226" y="7811"/>
                      <a:pt x="85" y="7924"/>
                    </a:cubicBezTo>
                    <a:cubicBezTo>
                      <a:pt x="97" y="7924"/>
                      <a:pt x="109" y="7924"/>
                      <a:pt x="121" y="7924"/>
                    </a:cubicBezTo>
                    <a:cubicBezTo>
                      <a:pt x="1618" y="7924"/>
                      <a:pt x="2469" y="6198"/>
                      <a:pt x="1548" y="5026"/>
                    </a:cubicBezTo>
                    <a:cubicBezTo>
                      <a:pt x="901" y="4041"/>
                      <a:pt x="704" y="2832"/>
                      <a:pt x="1070" y="1706"/>
                    </a:cubicBezTo>
                    <a:cubicBezTo>
                      <a:pt x="1182" y="1228"/>
                      <a:pt x="1576" y="862"/>
                      <a:pt x="2054" y="750"/>
                    </a:cubicBezTo>
                    <a:cubicBezTo>
                      <a:pt x="2155" y="727"/>
                      <a:pt x="2256" y="716"/>
                      <a:pt x="2357" y="716"/>
                    </a:cubicBezTo>
                    <a:cubicBezTo>
                      <a:pt x="3860" y="716"/>
                      <a:pt x="5341" y="3157"/>
                      <a:pt x="6106" y="4660"/>
                    </a:cubicBezTo>
                    <a:cubicBezTo>
                      <a:pt x="7034" y="6517"/>
                      <a:pt x="8103" y="8289"/>
                      <a:pt x="9116" y="10034"/>
                    </a:cubicBezTo>
                    <a:cubicBezTo>
                      <a:pt x="10326" y="12087"/>
                      <a:pt x="11479" y="14057"/>
                      <a:pt x="12436" y="16082"/>
                    </a:cubicBezTo>
                    <a:cubicBezTo>
                      <a:pt x="12735" y="16706"/>
                      <a:pt x="13366" y="17086"/>
                      <a:pt x="14054" y="17086"/>
                    </a:cubicBezTo>
                    <a:cubicBezTo>
                      <a:pt x="14142" y="17086"/>
                      <a:pt x="14231" y="17080"/>
                      <a:pt x="14321" y="17067"/>
                    </a:cubicBezTo>
                    <a:cubicBezTo>
                      <a:pt x="12661" y="15520"/>
                      <a:pt x="11535" y="13353"/>
                      <a:pt x="11085" y="12481"/>
                    </a:cubicBezTo>
                    <a:cubicBezTo>
                      <a:pt x="9735" y="9837"/>
                      <a:pt x="7962" y="6095"/>
                      <a:pt x="6387" y="3563"/>
                    </a:cubicBezTo>
                    <a:cubicBezTo>
                      <a:pt x="5836" y="2677"/>
                      <a:pt x="4268" y="0"/>
                      <a:pt x="2443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41"/>
              <p:cNvSpPr/>
              <p:nvPr/>
            </p:nvSpPr>
            <p:spPr>
              <a:xfrm>
                <a:off x="1179175" y="1926375"/>
                <a:ext cx="411475" cy="475725"/>
              </a:xfrm>
              <a:custGeom>
                <a:avLst/>
                <a:gdLst/>
                <a:ahLst/>
                <a:cxnLst/>
                <a:rect l="l" t="t" r="r" b="b"/>
                <a:pathLst>
                  <a:path w="16459" h="19029" extrusionOk="0">
                    <a:moveTo>
                      <a:pt x="4437" y="0"/>
                    </a:moveTo>
                    <a:cubicBezTo>
                      <a:pt x="4115" y="0"/>
                      <a:pt x="3779" y="56"/>
                      <a:pt x="3433" y="179"/>
                    </a:cubicBezTo>
                    <a:cubicBezTo>
                      <a:pt x="2026" y="686"/>
                      <a:pt x="929" y="1586"/>
                      <a:pt x="450" y="3049"/>
                    </a:cubicBezTo>
                    <a:cubicBezTo>
                      <a:pt x="85" y="4090"/>
                      <a:pt x="0" y="5187"/>
                      <a:pt x="225" y="6256"/>
                    </a:cubicBezTo>
                    <a:cubicBezTo>
                      <a:pt x="169" y="5553"/>
                      <a:pt x="225" y="4850"/>
                      <a:pt x="422" y="4174"/>
                    </a:cubicBezTo>
                    <a:cubicBezTo>
                      <a:pt x="967" y="2289"/>
                      <a:pt x="2478" y="887"/>
                      <a:pt x="4158" y="887"/>
                    </a:cubicBezTo>
                    <a:cubicBezTo>
                      <a:pt x="4910" y="887"/>
                      <a:pt x="5695" y="1168"/>
                      <a:pt x="6443" y="1811"/>
                    </a:cubicBezTo>
                    <a:cubicBezTo>
                      <a:pt x="7624" y="2852"/>
                      <a:pt x="11451" y="9463"/>
                      <a:pt x="12379" y="11180"/>
                    </a:cubicBezTo>
                    <a:cubicBezTo>
                      <a:pt x="13223" y="12755"/>
                      <a:pt x="15755" y="17763"/>
                      <a:pt x="15755" y="19029"/>
                    </a:cubicBezTo>
                    <a:cubicBezTo>
                      <a:pt x="15839" y="18944"/>
                      <a:pt x="15952" y="18888"/>
                      <a:pt x="16036" y="18804"/>
                    </a:cubicBezTo>
                    <a:cubicBezTo>
                      <a:pt x="16458" y="16497"/>
                      <a:pt x="15052" y="14893"/>
                      <a:pt x="14011" y="12868"/>
                    </a:cubicBezTo>
                    <a:cubicBezTo>
                      <a:pt x="12238" y="9323"/>
                      <a:pt x="9341" y="4203"/>
                      <a:pt x="7456" y="1783"/>
                    </a:cubicBezTo>
                    <a:cubicBezTo>
                      <a:pt x="6699" y="804"/>
                      <a:pt x="5660" y="0"/>
                      <a:pt x="4437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41"/>
              <p:cNvSpPr/>
              <p:nvPr/>
            </p:nvSpPr>
            <p:spPr>
              <a:xfrm>
                <a:off x="1139775" y="1993525"/>
                <a:ext cx="942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108" extrusionOk="0">
                    <a:moveTo>
                      <a:pt x="1296" y="1"/>
                    </a:moveTo>
                    <a:cubicBezTo>
                      <a:pt x="1040" y="1"/>
                      <a:pt x="778" y="56"/>
                      <a:pt x="423" y="138"/>
                    </a:cubicBezTo>
                    <a:cubicBezTo>
                      <a:pt x="423" y="166"/>
                      <a:pt x="367" y="222"/>
                      <a:pt x="367" y="251"/>
                    </a:cubicBezTo>
                    <a:cubicBezTo>
                      <a:pt x="170" y="785"/>
                      <a:pt x="57" y="1320"/>
                      <a:pt x="1" y="1882"/>
                    </a:cubicBezTo>
                    <a:cubicBezTo>
                      <a:pt x="472" y="1669"/>
                      <a:pt x="957" y="1577"/>
                      <a:pt x="1443" y="1577"/>
                    </a:cubicBezTo>
                    <a:cubicBezTo>
                      <a:pt x="2175" y="1577"/>
                      <a:pt x="2909" y="1786"/>
                      <a:pt x="3602" y="2107"/>
                    </a:cubicBezTo>
                    <a:cubicBezTo>
                      <a:pt x="3630" y="1882"/>
                      <a:pt x="3686" y="1685"/>
                      <a:pt x="3743" y="1460"/>
                    </a:cubicBezTo>
                    <a:cubicBezTo>
                      <a:pt x="3743" y="1432"/>
                      <a:pt x="3743" y="1432"/>
                      <a:pt x="3771" y="1404"/>
                    </a:cubicBezTo>
                    <a:cubicBezTo>
                      <a:pt x="3349" y="898"/>
                      <a:pt x="2814" y="504"/>
                      <a:pt x="2195" y="222"/>
                    </a:cubicBezTo>
                    <a:cubicBezTo>
                      <a:pt x="1833" y="63"/>
                      <a:pt x="1568" y="1"/>
                      <a:pt x="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41"/>
              <p:cNvSpPr/>
              <p:nvPr/>
            </p:nvSpPr>
            <p:spPr>
              <a:xfrm>
                <a:off x="1409150" y="2115825"/>
                <a:ext cx="73175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4080" extrusionOk="0">
                    <a:moveTo>
                      <a:pt x="2364" y="1"/>
                    </a:moveTo>
                    <a:cubicBezTo>
                      <a:pt x="1970" y="1323"/>
                      <a:pt x="1154" y="2420"/>
                      <a:pt x="1" y="3180"/>
                    </a:cubicBezTo>
                    <a:lnTo>
                      <a:pt x="535" y="4080"/>
                    </a:lnTo>
                    <a:cubicBezTo>
                      <a:pt x="592" y="4052"/>
                      <a:pt x="648" y="4024"/>
                      <a:pt x="676" y="3995"/>
                    </a:cubicBezTo>
                    <a:cubicBezTo>
                      <a:pt x="1886" y="3573"/>
                      <a:pt x="2477" y="2251"/>
                      <a:pt x="2927" y="1013"/>
                    </a:cubicBezTo>
                    <a:cubicBezTo>
                      <a:pt x="2730" y="676"/>
                      <a:pt x="2533" y="338"/>
                      <a:pt x="23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41"/>
              <p:cNvSpPr/>
              <p:nvPr/>
            </p:nvSpPr>
            <p:spPr>
              <a:xfrm>
                <a:off x="1503400" y="2283225"/>
                <a:ext cx="7600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4221" extrusionOk="0">
                    <a:moveTo>
                      <a:pt x="2448" y="0"/>
                    </a:moveTo>
                    <a:cubicBezTo>
                      <a:pt x="2308" y="338"/>
                      <a:pt x="2167" y="675"/>
                      <a:pt x="1970" y="985"/>
                    </a:cubicBezTo>
                    <a:cubicBezTo>
                      <a:pt x="1492" y="1829"/>
                      <a:pt x="817" y="2532"/>
                      <a:pt x="1" y="3067"/>
                    </a:cubicBezTo>
                    <a:cubicBezTo>
                      <a:pt x="198" y="3432"/>
                      <a:pt x="395" y="3826"/>
                      <a:pt x="592" y="4220"/>
                    </a:cubicBezTo>
                    <a:cubicBezTo>
                      <a:pt x="1379" y="3714"/>
                      <a:pt x="2083" y="3010"/>
                      <a:pt x="2589" y="2223"/>
                    </a:cubicBezTo>
                    <a:lnTo>
                      <a:pt x="2617" y="2138"/>
                    </a:lnTo>
                    <a:cubicBezTo>
                      <a:pt x="2786" y="1801"/>
                      <a:pt x="2927" y="1463"/>
                      <a:pt x="3039" y="1126"/>
                    </a:cubicBezTo>
                    <a:cubicBezTo>
                      <a:pt x="2842" y="760"/>
                      <a:pt x="2645" y="366"/>
                      <a:pt x="2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41"/>
              <p:cNvSpPr/>
              <p:nvPr/>
            </p:nvSpPr>
            <p:spPr>
              <a:xfrm>
                <a:off x="1302950" y="1928025"/>
                <a:ext cx="577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5094" extrusionOk="0">
                    <a:moveTo>
                      <a:pt x="817" y="1"/>
                    </a:moveTo>
                    <a:lnTo>
                      <a:pt x="817" y="1"/>
                    </a:lnTo>
                    <a:cubicBezTo>
                      <a:pt x="1042" y="1070"/>
                      <a:pt x="929" y="2195"/>
                      <a:pt x="451" y="3208"/>
                    </a:cubicBezTo>
                    <a:cubicBezTo>
                      <a:pt x="367" y="3433"/>
                      <a:pt x="198" y="3630"/>
                      <a:pt x="1" y="3799"/>
                    </a:cubicBezTo>
                    <a:cubicBezTo>
                      <a:pt x="423" y="4193"/>
                      <a:pt x="789" y="4615"/>
                      <a:pt x="1098" y="5093"/>
                    </a:cubicBezTo>
                    <a:cubicBezTo>
                      <a:pt x="2308" y="4362"/>
                      <a:pt x="2280" y="2392"/>
                      <a:pt x="2055" y="817"/>
                    </a:cubicBezTo>
                    <a:cubicBezTo>
                      <a:pt x="1661" y="507"/>
                      <a:pt x="1267" y="226"/>
                      <a:pt x="8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41"/>
              <p:cNvSpPr/>
              <p:nvPr/>
            </p:nvSpPr>
            <p:spPr>
              <a:xfrm>
                <a:off x="1382425" y="2054625"/>
                <a:ext cx="746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4897" extrusionOk="0">
                    <a:moveTo>
                      <a:pt x="2111" y="1"/>
                    </a:moveTo>
                    <a:cubicBezTo>
                      <a:pt x="1830" y="1492"/>
                      <a:pt x="1154" y="2814"/>
                      <a:pt x="1" y="3686"/>
                    </a:cubicBezTo>
                    <a:cubicBezTo>
                      <a:pt x="226" y="4108"/>
                      <a:pt x="451" y="4502"/>
                      <a:pt x="676" y="4896"/>
                    </a:cubicBezTo>
                    <a:cubicBezTo>
                      <a:pt x="704" y="4896"/>
                      <a:pt x="760" y="4868"/>
                      <a:pt x="789" y="4868"/>
                    </a:cubicBezTo>
                    <a:cubicBezTo>
                      <a:pt x="1858" y="4333"/>
                      <a:pt x="2674" y="3236"/>
                      <a:pt x="2983" y="1689"/>
                    </a:cubicBezTo>
                    <a:cubicBezTo>
                      <a:pt x="2758" y="1239"/>
                      <a:pt x="2505" y="817"/>
                      <a:pt x="2280" y="367"/>
                    </a:cubicBezTo>
                    <a:lnTo>
                      <a:pt x="211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41"/>
              <p:cNvSpPr/>
              <p:nvPr/>
            </p:nvSpPr>
            <p:spPr>
              <a:xfrm>
                <a:off x="1468250" y="2217100"/>
                <a:ext cx="78800" cy="10847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4339" extrusionOk="0">
                    <a:moveTo>
                      <a:pt x="2335" y="1"/>
                    </a:moveTo>
                    <a:cubicBezTo>
                      <a:pt x="1913" y="1351"/>
                      <a:pt x="1182" y="2561"/>
                      <a:pt x="0" y="3180"/>
                    </a:cubicBezTo>
                    <a:cubicBezTo>
                      <a:pt x="225" y="3574"/>
                      <a:pt x="450" y="3939"/>
                      <a:pt x="647" y="4305"/>
                    </a:cubicBezTo>
                    <a:lnTo>
                      <a:pt x="788" y="4333"/>
                    </a:lnTo>
                    <a:cubicBezTo>
                      <a:pt x="808" y="4337"/>
                      <a:pt x="829" y="4338"/>
                      <a:pt x="850" y="4338"/>
                    </a:cubicBezTo>
                    <a:cubicBezTo>
                      <a:pt x="1365" y="4338"/>
                      <a:pt x="2205" y="3390"/>
                      <a:pt x="2448" y="3039"/>
                    </a:cubicBezTo>
                    <a:cubicBezTo>
                      <a:pt x="2785" y="2533"/>
                      <a:pt x="3010" y="1998"/>
                      <a:pt x="3151" y="1435"/>
                    </a:cubicBezTo>
                    <a:cubicBezTo>
                      <a:pt x="2870" y="957"/>
                      <a:pt x="2588" y="479"/>
                      <a:pt x="2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41"/>
              <p:cNvSpPr/>
              <p:nvPr/>
            </p:nvSpPr>
            <p:spPr>
              <a:xfrm>
                <a:off x="1248800" y="1915100"/>
                <a:ext cx="56300" cy="966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3866" extrusionOk="0">
                    <a:moveTo>
                      <a:pt x="809" y="0"/>
                    </a:moveTo>
                    <a:cubicBezTo>
                      <a:pt x="541" y="0"/>
                      <a:pt x="271" y="23"/>
                      <a:pt x="1" y="68"/>
                    </a:cubicBezTo>
                    <a:cubicBezTo>
                      <a:pt x="845" y="1052"/>
                      <a:pt x="1182" y="2347"/>
                      <a:pt x="957" y="3641"/>
                    </a:cubicBezTo>
                    <a:cubicBezTo>
                      <a:pt x="1154" y="3669"/>
                      <a:pt x="1351" y="3753"/>
                      <a:pt x="1520" y="3866"/>
                    </a:cubicBezTo>
                    <a:cubicBezTo>
                      <a:pt x="2082" y="2712"/>
                      <a:pt x="2251" y="1418"/>
                      <a:pt x="1998" y="152"/>
                    </a:cubicBezTo>
                    <a:cubicBezTo>
                      <a:pt x="1610" y="51"/>
                      <a:pt x="1211" y="0"/>
                      <a:pt x="8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41"/>
              <p:cNvSpPr/>
              <p:nvPr/>
            </p:nvSpPr>
            <p:spPr>
              <a:xfrm>
                <a:off x="1140500" y="2055375"/>
                <a:ext cx="92850" cy="5415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2166" extrusionOk="0">
                    <a:moveTo>
                      <a:pt x="2009" y="0"/>
                    </a:moveTo>
                    <a:cubicBezTo>
                      <a:pt x="756" y="0"/>
                      <a:pt x="168" y="780"/>
                      <a:pt x="0" y="843"/>
                    </a:cubicBezTo>
                    <a:cubicBezTo>
                      <a:pt x="28" y="1293"/>
                      <a:pt x="113" y="1743"/>
                      <a:pt x="225" y="2165"/>
                    </a:cubicBezTo>
                    <a:cubicBezTo>
                      <a:pt x="1041" y="1631"/>
                      <a:pt x="1997" y="1349"/>
                      <a:pt x="2954" y="1349"/>
                    </a:cubicBezTo>
                    <a:cubicBezTo>
                      <a:pt x="3095" y="1349"/>
                      <a:pt x="3235" y="1349"/>
                      <a:pt x="3376" y="1378"/>
                    </a:cubicBezTo>
                    <a:lnTo>
                      <a:pt x="3714" y="1321"/>
                    </a:lnTo>
                    <a:cubicBezTo>
                      <a:pt x="3629" y="1012"/>
                      <a:pt x="3573" y="674"/>
                      <a:pt x="3545" y="337"/>
                    </a:cubicBezTo>
                    <a:cubicBezTo>
                      <a:pt x="2948" y="92"/>
                      <a:pt x="2439" y="0"/>
                      <a:pt x="20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41"/>
              <p:cNvSpPr/>
              <p:nvPr/>
            </p:nvSpPr>
            <p:spPr>
              <a:xfrm>
                <a:off x="1176350" y="1924525"/>
                <a:ext cx="88650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3630" extrusionOk="0">
                    <a:moveTo>
                      <a:pt x="1661" y="0"/>
                    </a:moveTo>
                    <a:cubicBezTo>
                      <a:pt x="1042" y="282"/>
                      <a:pt x="451" y="675"/>
                      <a:pt x="1" y="1182"/>
                    </a:cubicBezTo>
                    <a:cubicBezTo>
                      <a:pt x="1098" y="1407"/>
                      <a:pt x="2026" y="2476"/>
                      <a:pt x="2617" y="3629"/>
                    </a:cubicBezTo>
                    <a:cubicBezTo>
                      <a:pt x="2730" y="3517"/>
                      <a:pt x="2899" y="3404"/>
                      <a:pt x="3067" y="3320"/>
                    </a:cubicBezTo>
                    <a:cubicBezTo>
                      <a:pt x="3067" y="3236"/>
                      <a:pt x="3095" y="3179"/>
                      <a:pt x="3124" y="3095"/>
                    </a:cubicBezTo>
                    <a:cubicBezTo>
                      <a:pt x="3546" y="1998"/>
                      <a:pt x="2786" y="844"/>
                      <a:pt x="1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41"/>
              <p:cNvSpPr/>
              <p:nvPr/>
            </p:nvSpPr>
            <p:spPr>
              <a:xfrm>
                <a:off x="1163700" y="2121225"/>
                <a:ext cx="9215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2092" extrusionOk="0">
                    <a:moveTo>
                      <a:pt x="2599" y="0"/>
                    </a:moveTo>
                    <a:cubicBezTo>
                      <a:pt x="1678" y="0"/>
                      <a:pt x="839" y="541"/>
                      <a:pt x="0" y="1191"/>
                    </a:cubicBezTo>
                    <a:cubicBezTo>
                      <a:pt x="113" y="1416"/>
                      <a:pt x="282" y="1641"/>
                      <a:pt x="451" y="1866"/>
                    </a:cubicBezTo>
                    <a:cubicBezTo>
                      <a:pt x="507" y="1951"/>
                      <a:pt x="563" y="2007"/>
                      <a:pt x="648" y="2091"/>
                    </a:cubicBezTo>
                    <a:cubicBezTo>
                      <a:pt x="1463" y="1613"/>
                      <a:pt x="2335" y="1135"/>
                      <a:pt x="3292" y="1079"/>
                    </a:cubicBezTo>
                    <a:lnTo>
                      <a:pt x="3630" y="1079"/>
                    </a:lnTo>
                    <a:cubicBezTo>
                      <a:pt x="3686" y="797"/>
                      <a:pt x="3658" y="488"/>
                      <a:pt x="3573" y="207"/>
                    </a:cubicBezTo>
                    <a:cubicBezTo>
                      <a:pt x="3237" y="63"/>
                      <a:pt x="2913" y="0"/>
                      <a:pt x="25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41"/>
              <p:cNvSpPr/>
              <p:nvPr/>
            </p:nvSpPr>
            <p:spPr>
              <a:xfrm>
                <a:off x="1350075" y="1983600"/>
                <a:ext cx="55600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5403" extrusionOk="0">
                    <a:moveTo>
                      <a:pt x="1548" y="0"/>
                    </a:moveTo>
                    <a:cubicBezTo>
                      <a:pt x="1548" y="1576"/>
                      <a:pt x="1098" y="3067"/>
                      <a:pt x="1" y="4108"/>
                    </a:cubicBezTo>
                    <a:cubicBezTo>
                      <a:pt x="141" y="4361"/>
                      <a:pt x="254" y="4586"/>
                      <a:pt x="366" y="4811"/>
                    </a:cubicBezTo>
                    <a:lnTo>
                      <a:pt x="676" y="5402"/>
                    </a:lnTo>
                    <a:cubicBezTo>
                      <a:pt x="1126" y="4952"/>
                      <a:pt x="1492" y="4446"/>
                      <a:pt x="1773" y="3911"/>
                    </a:cubicBezTo>
                    <a:cubicBezTo>
                      <a:pt x="2083" y="2898"/>
                      <a:pt x="2223" y="1857"/>
                      <a:pt x="2167" y="816"/>
                    </a:cubicBezTo>
                    <a:cubicBezTo>
                      <a:pt x="1970" y="535"/>
                      <a:pt x="1745" y="254"/>
                      <a:pt x="15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41"/>
              <p:cNvSpPr/>
              <p:nvPr/>
            </p:nvSpPr>
            <p:spPr>
              <a:xfrm>
                <a:off x="1432375" y="2156625"/>
                <a:ext cx="72475" cy="1111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4446" extrusionOk="0">
                    <a:moveTo>
                      <a:pt x="2364" y="0"/>
                    </a:moveTo>
                    <a:cubicBezTo>
                      <a:pt x="1885" y="1238"/>
                      <a:pt x="1069" y="2307"/>
                      <a:pt x="0" y="3067"/>
                    </a:cubicBezTo>
                    <a:lnTo>
                      <a:pt x="113" y="3264"/>
                    </a:lnTo>
                    <a:lnTo>
                      <a:pt x="816" y="4445"/>
                    </a:lnTo>
                    <a:cubicBezTo>
                      <a:pt x="1463" y="3798"/>
                      <a:pt x="2054" y="3067"/>
                      <a:pt x="2532" y="2251"/>
                    </a:cubicBezTo>
                    <a:cubicBezTo>
                      <a:pt x="2673" y="1829"/>
                      <a:pt x="2814" y="1379"/>
                      <a:pt x="2898" y="929"/>
                    </a:cubicBezTo>
                    <a:cubicBezTo>
                      <a:pt x="2729" y="619"/>
                      <a:pt x="2560" y="310"/>
                      <a:pt x="23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41"/>
              <p:cNvSpPr/>
              <p:nvPr/>
            </p:nvSpPr>
            <p:spPr>
              <a:xfrm>
                <a:off x="1539275" y="2333850"/>
                <a:ext cx="6895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3237" extrusionOk="0">
                    <a:moveTo>
                      <a:pt x="2082" y="1"/>
                    </a:moveTo>
                    <a:cubicBezTo>
                      <a:pt x="1773" y="1239"/>
                      <a:pt x="1042" y="2308"/>
                      <a:pt x="1" y="3067"/>
                    </a:cubicBezTo>
                    <a:cubicBezTo>
                      <a:pt x="240" y="3180"/>
                      <a:pt x="500" y="3236"/>
                      <a:pt x="764" y="3236"/>
                    </a:cubicBezTo>
                    <a:cubicBezTo>
                      <a:pt x="1027" y="3236"/>
                      <a:pt x="1295" y="3180"/>
                      <a:pt x="1548" y="3067"/>
                    </a:cubicBezTo>
                    <a:cubicBezTo>
                      <a:pt x="1632" y="3011"/>
                      <a:pt x="1745" y="2955"/>
                      <a:pt x="1829" y="2899"/>
                    </a:cubicBezTo>
                    <a:cubicBezTo>
                      <a:pt x="2533" y="2392"/>
                      <a:pt x="2758" y="1436"/>
                      <a:pt x="2392" y="648"/>
                    </a:cubicBezTo>
                    <a:cubicBezTo>
                      <a:pt x="2279" y="451"/>
                      <a:pt x="2195" y="226"/>
                      <a:pt x="20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41"/>
              <p:cNvSpPr/>
              <p:nvPr/>
            </p:nvSpPr>
            <p:spPr>
              <a:xfrm>
                <a:off x="1153175" y="1925725"/>
                <a:ext cx="130650" cy="200000"/>
              </a:xfrm>
              <a:custGeom>
                <a:avLst/>
                <a:gdLst/>
                <a:ahLst/>
                <a:cxnLst/>
                <a:rect l="l" t="t" r="r" b="b"/>
                <a:pathLst>
                  <a:path w="5226" h="8000" extrusionOk="0">
                    <a:moveTo>
                      <a:pt x="4304" y="1"/>
                    </a:moveTo>
                    <a:cubicBezTo>
                      <a:pt x="4240" y="1"/>
                      <a:pt x="4182" y="4"/>
                      <a:pt x="4135" y="9"/>
                    </a:cubicBezTo>
                    <a:cubicBezTo>
                      <a:pt x="3263" y="65"/>
                      <a:pt x="2419" y="599"/>
                      <a:pt x="1716" y="1134"/>
                    </a:cubicBezTo>
                    <a:cubicBezTo>
                      <a:pt x="1012" y="1668"/>
                      <a:pt x="225" y="2963"/>
                      <a:pt x="112" y="4538"/>
                    </a:cubicBezTo>
                    <a:cubicBezTo>
                      <a:pt x="1" y="5788"/>
                      <a:pt x="493" y="7999"/>
                      <a:pt x="1210" y="7999"/>
                    </a:cubicBezTo>
                    <a:cubicBezTo>
                      <a:pt x="1219" y="7999"/>
                      <a:pt x="1228" y="7999"/>
                      <a:pt x="1237" y="7998"/>
                    </a:cubicBezTo>
                    <a:cubicBezTo>
                      <a:pt x="2025" y="7914"/>
                      <a:pt x="1237" y="5720"/>
                      <a:pt x="1181" y="5241"/>
                    </a:cubicBezTo>
                    <a:cubicBezTo>
                      <a:pt x="928" y="3216"/>
                      <a:pt x="1969" y="1134"/>
                      <a:pt x="4135" y="712"/>
                    </a:cubicBezTo>
                    <a:cubicBezTo>
                      <a:pt x="4208" y="692"/>
                      <a:pt x="4310" y="688"/>
                      <a:pt x="4422" y="688"/>
                    </a:cubicBezTo>
                    <a:cubicBezTo>
                      <a:pt x="4502" y="688"/>
                      <a:pt x="4588" y="690"/>
                      <a:pt x="4671" y="690"/>
                    </a:cubicBezTo>
                    <a:cubicBezTo>
                      <a:pt x="4960" y="690"/>
                      <a:pt x="5226" y="664"/>
                      <a:pt x="5176" y="431"/>
                    </a:cubicBezTo>
                    <a:cubicBezTo>
                      <a:pt x="5106" y="79"/>
                      <a:pt x="4625" y="1"/>
                      <a:pt x="4304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41"/>
              <p:cNvSpPr/>
              <p:nvPr/>
            </p:nvSpPr>
            <p:spPr>
              <a:xfrm>
                <a:off x="1317025" y="1946300"/>
                <a:ext cx="3940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468" extrusionOk="0">
                    <a:moveTo>
                      <a:pt x="224" y="1"/>
                    </a:moveTo>
                    <a:cubicBezTo>
                      <a:pt x="189" y="1"/>
                      <a:pt x="161" y="10"/>
                      <a:pt x="141" y="30"/>
                    </a:cubicBezTo>
                    <a:cubicBezTo>
                      <a:pt x="0" y="170"/>
                      <a:pt x="197" y="564"/>
                      <a:pt x="563" y="958"/>
                    </a:cubicBezTo>
                    <a:cubicBezTo>
                      <a:pt x="860" y="1278"/>
                      <a:pt x="1175" y="1468"/>
                      <a:pt x="1359" y="1468"/>
                    </a:cubicBezTo>
                    <a:cubicBezTo>
                      <a:pt x="1401" y="1468"/>
                      <a:pt x="1437" y="1457"/>
                      <a:pt x="1463" y="1436"/>
                    </a:cubicBezTo>
                    <a:cubicBezTo>
                      <a:pt x="1576" y="1324"/>
                      <a:pt x="1379" y="902"/>
                      <a:pt x="1013" y="536"/>
                    </a:cubicBezTo>
                    <a:cubicBezTo>
                      <a:pt x="711" y="211"/>
                      <a:pt x="390" y="1"/>
                      <a:pt x="224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61" name="Google Shape;2261;p41"/>
          <p:cNvGrpSpPr/>
          <p:nvPr/>
        </p:nvGrpSpPr>
        <p:grpSpPr>
          <a:xfrm rot="-2289334">
            <a:off x="765449" y="1875567"/>
            <a:ext cx="521797" cy="349529"/>
            <a:chOff x="55613" y="5243013"/>
            <a:chExt cx="300350" cy="201175"/>
          </a:xfrm>
        </p:grpSpPr>
        <p:sp>
          <p:nvSpPr>
            <p:cNvPr id="2262" name="Google Shape;2262;p41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63" name="Google Shape;2263;p41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2264" name="Google Shape;2264;p41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41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41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41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41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41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41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30" name="Picture 6" descr="View of buildings and city street 4578715 Vector Art at Vecteezy">
            <a:extLst>
              <a:ext uri="{FF2B5EF4-FFF2-40B4-BE49-F238E27FC236}">
                <a16:creationId xmlns:a16="http://schemas.microsoft.com/office/drawing/2014/main" xmlns="" id="{77818EAD-23A2-EAA5-FBEB-034F1D564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/>
          <a:stretch/>
        </p:blipFill>
        <p:spPr bwMode="auto">
          <a:xfrm>
            <a:off x="0" y="625642"/>
            <a:ext cx="9144000" cy="433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2647;p54">
            <a:extLst>
              <a:ext uri="{FF2B5EF4-FFF2-40B4-BE49-F238E27FC236}">
                <a16:creationId xmlns:a16="http://schemas.microsoft.com/office/drawing/2014/main" xmlns="" id="{6D0A2363-B63D-8B40-BD50-5358D38296C3}"/>
              </a:ext>
            </a:extLst>
          </p:cNvPr>
          <p:cNvSpPr txBox="1">
            <a:spLocks/>
          </p:cNvSpPr>
          <p:nvPr/>
        </p:nvSpPr>
        <p:spPr>
          <a:xfrm>
            <a:off x="6546885" y="158550"/>
            <a:ext cx="1413207" cy="9341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city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3" name="Halka 3">
            <a:extLst>
              <a:ext uri="{FF2B5EF4-FFF2-40B4-BE49-F238E27FC236}">
                <a16:creationId xmlns:a16="http://schemas.microsoft.com/office/drawing/2014/main" xmlns="" id="{F06C3E5D-48E0-0DFE-F4DB-2C0BD56BB098}"/>
              </a:ext>
            </a:extLst>
          </p:cNvPr>
          <p:cNvSpPr/>
          <p:nvPr/>
        </p:nvSpPr>
        <p:spPr>
          <a:xfrm>
            <a:off x="-4507645" y="-5343202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9273 w 16496498"/>
              <a:gd name="connsiteY8" fmla="*/ 7129397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650000 w 16496498"/>
              <a:gd name="connsiteY12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860664 w 16496498"/>
              <a:gd name="connsiteY12" fmla="*/ 6166275 h 12983923"/>
              <a:gd name="connsiteX13" fmla="*/ 7650000 w 16496498"/>
              <a:gd name="connsiteY13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841959 w 16496498"/>
              <a:gd name="connsiteY11" fmla="*/ 6195661 h 12983923"/>
              <a:gd name="connsiteX12" fmla="*/ 8374099 w 16496498"/>
              <a:gd name="connsiteY12" fmla="*/ 5996609 h 12983923"/>
              <a:gd name="connsiteX13" fmla="*/ 7860664 w 16496498"/>
              <a:gd name="connsiteY13" fmla="*/ 6166275 h 12983923"/>
              <a:gd name="connsiteX14" fmla="*/ 7650000 w 16496498"/>
              <a:gd name="connsiteY14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007367 w 16496498"/>
              <a:gd name="connsiteY11" fmla="*/ 6620918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06278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815438 w 16496498"/>
              <a:gd name="connsiteY15" fmla="*/ 5966455 h 12983923"/>
              <a:gd name="connsiteX16" fmla="*/ 8374099 w 16496498"/>
              <a:gd name="connsiteY16" fmla="*/ 5920207 h 12983923"/>
              <a:gd name="connsiteX17" fmla="*/ 7734687 w 16496498"/>
              <a:gd name="connsiteY17" fmla="*/ 6089873 h 12983923"/>
              <a:gd name="connsiteX18" fmla="*/ 7451089 w 16496498"/>
              <a:gd name="connsiteY18" fmla="*/ 6588358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451089" y="6588358"/>
                </a:moveTo>
                <a:cubicBezTo>
                  <a:pt x="7452194" y="6752916"/>
                  <a:pt x="7623106" y="6988028"/>
                  <a:pt x="7741318" y="7077222"/>
                </a:cubicBezTo>
                <a:cubicBezTo>
                  <a:pt x="7859530" y="7166416"/>
                  <a:pt x="8166992" y="7231267"/>
                  <a:pt x="8379164" y="7229308"/>
                </a:cubicBezTo>
                <a:cubicBezTo>
                  <a:pt x="8591336" y="7227349"/>
                  <a:pt x="8886384" y="7143709"/>
                  <a:pt x="9014349" y="7065468"/>
                </a:cubicBezTo>
                <a:cubicBezTo>
                  <a:pt x="9142314" y="6987227"/>
                  <a:pt x="9227684" y="6867255"/>
                  <a:pt x="9259672" y="6789245"/>
                </a:cubicBezTo>
                <a:cubicBezTo>
                  <a:pt x="9291660" y="6711235"/>
                  <a:pt x="9333360" y="6631692"/>
                  <a:pt x="9318994" y="6556270"/>
                </a:cubicBezTo>
                <a:cubicBezTo>
                  <a:pt x="9304628" y="6480848"/>
                  <a:pt x="9292766" y="6395833"/>
                  <a:pt x="9253042" y="6319080"/>
                </a:cubicBezTo>
                <a:cubicBezTo>
                  <a:pt x="9213318" y="6242327"/>
                  <a:pt x="9107174" y="6132974"/>
                  <a:pt x="9034240" y="6078121"/>
                </a:cubicBezTo>
                <a:cubicBezTo>
                  <a:pt x="8961306" y="6023268"/>
                  <a:pt x="8925461" y="5992774"/>
                  <a:pt x="8815438" y="5966455"/>
                </a:cubicBezTo>
                <a:cubicBezTo>
                  <a:pt x="8705415" y="5940136"/>
                  <a:pt x="8554224" y="5899637"/>
                  <a:pt x="8374099" y="5920207"/>
                </a:cubicBezTo>
                <a:cubicBezTo>
                  <a:pt x="8193974" y="5940777"/>
                  <a:pt x="7855370" y="5990269"/>
                  <a:pt x="7734687" y="6089873"/>
                </a:cubicBezTo>
                <a:cubicBezTo>
                  <a:pt x="7614004" y="6189477"/>
                  <a:pt x="7449984" y="6423800"/>
                  <a:pt x="7451089" y="658835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51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1701 -0.01142 L -0.00747 -0.40123 L 0.27969 -0.02098 L 0.00538 0.2676 L 0 0 Z " pathEditMode="relative" ptsTypes="AAAAAA">
                                      <p:cBhvr>
                                        <p:cTn id="9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5715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Week 10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190" y="691201"/>
            <a:ext cx="78245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B050"/>
                </a:solidFill>
              </a:rPr>
              <a:t>Friday, November 10</a:t>
            </a:r>
            <a:r>
              <a:rPr lang="en-US" sz="4800" baseline="30000" dirty="0" smtClean="0">
                <a:solidFill>
                  <a:srgbClr val="00B050"/>
                </a:solidFill>
              </a:rPr>
              <a:t>th</a:t>
            </a:r>
            <a:r>
              <a:rPr lang="en-US" sz="4800" dirty="0" smtClean="0">
                <a:solidFill>
                  <a:srgbClr val="00B050"/>
                </a:solidFill>
              </a:rPr>
              <a:t> 2023</a:t>
            </a:r>
            <a:endParaRPr lang="en-US" sz="4800" dirty="0">
              <a:solidFill>
                <a:srgbClr val="00B05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0" t="75431" r="19435" b="8130"/>
          <a:stretch/>
        </p:blipFill>
        <p:spPr bwMode="auto">
          <a:xfrm>
            <a:off x="76200" y="3600450"/>
            <a:ext cx="89916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1857;p35"/>
          <p:cNvSpPr txBox="1">
            <a:spLocks/>
          </p:cNvSpPr>
          <p:nvPr/>
        </p:nvSpPr>
        <p:spPr>
          <a:xfrm>
            <a:off x="608162" y="1712333"/>
            <a:ext cx="7927676" cy="91988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Unit 6  Our school facilities</a:t>
            </a:r>
            <a:r>
              <a:rPr lang="en-US" sz="5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en-US" sz="5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lang="en-US" sz="5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1671782" y="2632217"/>
            <a:ext cx="6083854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 </a:t>
            </a:r>
            <a:r>
              <a:rPr lang="en-US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– Activities 1,2,3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7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DC3C7C6-1113-AE19-6E3B-A8A0414ED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" y="1673525"/>
            <a:ext cx="8769717" cy="3322111"/>
          </a:xfrm>
          <a:prstGeom prst="rect">
            <a:avLst/>
          </a:prstGeom>
        </p:spPr>
      </p:pic>
      <p:pic>
        <p:nvPicPr>
          <p:cNvPr id="3" name="Track 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38727" y="1673525"/>
            <a:ext cx="304800" cy="4226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36498" y="-69012"/>
            <a:ext cx="1759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Week 10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5440" y="180155"/>
            <a:ext cx="5904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Friday, November 10</a:t>
            </a:r>
            <a:r>
              <a:rPr lang="en-US" sz="3600" baseline="30000" dirty="0" smtClean="0">
                <a:solidFill>
                  <a:srgbClr val="00B050"/>
                </a:solidFill>
              </a:rPr>
              <a:t>th</a:t>
            </a:r>
            <a:r>
              <a:rPr lang="en-US" sz="3600" dirty="0" smtClean="0">
                <a:solidFill>
                  <a:srgbClr val="00B050"/>
                </a:solidFill>
              </a:rPr>
              <a:t> 2023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6" name="Google Shape;1857;p35"/>
          <p:cNvSpPr txBox="1">
            <a:spLocks/>
          </p:cNvSpPr>
          <p:nvPr/>
        </p:nvSpPr>
        <p:spPr>
          <a:xfrm>
            <a:off x="1654321" y="690093"/>
            <a:ext cx="5359162" cy="57799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Unit 6  Our school facilities</a:t>
            </a:r>
            <a:r>
              <a:rPr lang="en-US" sz="5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en-US" sz="5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lang="en-US" sz="5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2525796" y="1188094"/>
            <a:ext cx="3616211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 </a:t>
            </a:r>
            <a:r>
              <a:rPr lang="en-US" sz="1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– Activities 1,2,3</a:t>
            </a:r>
            <a:endParaRPr lang="en-US" sz="1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17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647;p54">
            <a:extLst>
              <a:ext uri="{FF2B5EF4-FFF2-40B4-BE49-F238E27FC236}">
                <a16:creationId xmlns:a16="http://schemas.microsoft.com/office/drawing/2014/main" xmlns="" id="{473ED02E-1BF4-0D0A-43A4-9B895495DCB7}"/>
              </a:ext>
            </a:extLst>
          </p:cNvPr>
          <p:cNvSpPr txBox="1">
            <a:spLocks/>
          </p:cNvSpPr>
          <p:nvPr/>
        </p:nvSpPr>
        <p:spPr>
          <a:xfrm>
            <a:off x="110612" y="289731"/>
            <a:ext cx="8922776" cy="1072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’s</a:t>
            </a:r>
            <a:r>
              <a:rPr lang="en-US" sz="4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Bill’s school?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Google Shape;2647;p54">
            <a:extLst>
              <a:ext uri="{FF2B5EF4-FFF2-40B4-BE49-F238E27FC236}">
                <a16:creationId xmlns:a16="http://schemas.microsoft.com/office/drawing/2014/main" xmlns="" id="{3830B868-A1E4-1E86-325F-7EB9A2A14671}"/>
              </a:ext>
            </a:extLst>
          </p:cNvPr>
          <p:cNvSpPr txBox="1">
            <a:spLocks/>
          </p:cNvSpPr>
          <p:nvPr/>
        </p:nvSpPr>
        <p:spPr>
          <a:xfrm>
            <a:off x="1741397" y="4003018"/>
            <a:ext cx="5661206" cy="8507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0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It’s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 the town</a:t>
            </a:r>
            <a:r>
              <a:rPr lang="en-US" sz="40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ABBD00-060B-5A12-EB5E-9A30114B30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4" b="17831"/>
          <a:stretch/>
        </p:blipFill>
        <p:spPr>
          <a:xfrm>
            <a:off x="1615210" y="1527867"/>
            <a:ext cx="6048216" cy="230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26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</p:bldLst>
  </p:timing>
</p:sld>
</file>

<file path=ppt/theme/theme1.xml><?xml version="1.0" encoding="utf-8"?>
<a:theme xmlns:a="http://schemas.openxmlformats.org/drawingml/2006/main" name="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10370</TotalTime>
  <Words>384</Words>
  <Application>Microsoft Office PowerPoint</Application>
  <PresentationFormat>On-screen Show (16:9)</PresentationFormat>
  <Paragraphs>103</Paragraphs>
  <Slides>35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Calibri</vt:lpstr>
      <vt:lpstr>Dosis</vt:lpstr>
      <vt:lpstr>.VnAristote</vt:lpstr>
      <vt:lpstr>Coiny</vt:lpstr>
      <vt:lpstr>Barriecito</vt:lpstr>
      <vt:lpstr>Catamaran</vt:lpstr>
      <vt:lpstr>Comic Sans MS</vt:lpstr>
      <vt:lpstr>Quicksand</vt:lpstr>
      <vt:lpstr>International Coffee Day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COFFEE DAY</dc:title>
  <dc:creator>Admin</dc:creator>
  <cp:lastModifiedBy>Admin</cp:lastModifiedBy>
  <cp:revision>91</cp:revision>
  <dcterms:modified xsi:type="dcterms:W3CDTF">2023-11-18T14:51:28Z</dcterms:modified>
</cp:coreProperties>
</file>