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4"/>
  </p:notesMasterIdLst>
  <p:sldIdLst>
    <p:sldId id="280" r:id="rId5"/>
    <p:sldId id="282" r:id="rId6"/>
    <p:sldId id="369" r:id="rId7"/>
    <p:sldId id="295" r:id="rId8"/>
    <p:sldId id="358" r:id="rId9"/>
    <p:sldId id="359" r:id="rId10"/>
    <p:sldId id="370" r:id="rId11"/>
    <p:sldId id="360" r:id="rId12"/>
    <p:sldId id="362" r:id="rId13"/>
    <p:sldId id="371" r:id="rId14"/>
    <p:sldId id="372" r:id="rId15"/>
    <p:sldId id="292" r:id="rId16"/>
    <p:sldId id="375" r:id="rId17"/>
    <p:sldId id="373" r:id="rId18"/>
    <p:sldId id="376" r:id="rId19"/>
    <p:sldId id="377" r:id="rId20"/>
    <p:sldId id="378" r:id="rId21"/>
    <p:sldId id="380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7" d="100"/>
          <a:sy n="97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E878B-E55F-49C2-9E0F-D9C812A5223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AD528-C8FD-4DED-8538-1C051713D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2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6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2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81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2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4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9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85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9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04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7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01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2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9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B6325E0-8F25-4BC0-ADD0-87EF17F80CA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8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71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5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491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51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25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2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9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62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15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66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5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CB49F5-E295-4CA3-AAB8-6147C82D97E7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B582E9-4F3F-4026-9570-E934901A88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2" y="245165"/>
            <a:ext cx="1430109" cy="1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1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1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04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="" xmlns:a16="http://schemas.microsoft.com/office/drawing/2014/main" id="{7C97CEA5-623D-4D35-ADF3-D062A4B760DF}"/>
              </a:ext>
            </a:extLst>
          </p:cNvPr>
          <p:cNvSpPr txBox="1"/>
          <p:nvPr/>
        </p:nvSpPr>
        <p:spPr>
          <a:xfrm>
            <a:off x="572830" y="116991"/>
            <a:ext cx="1087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lang="zh-CN" altLang="en-US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gày</a:t>
            </a:r>
            <a:r>
              <a:rPr lang="zh-CN" altLang="en-US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8 t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háng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11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ăm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0E3B7AA-7EE6-415E-A131-8284F1CCD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365" y="1020013"/>
            <a:ext cx="8047417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1C1DF9-FBE7-4EA4-8119-BE0F295B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819" y="1846230"/>
            <a:ext cx="12133006" cy="30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3665" y="974663"/>
            <a:ext cx="7893156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72568" y="1130744"/>
            <a:ext cx="65064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Đóng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vai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và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xử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lý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tình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7" b="1" kern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huống</a:t>
            </a:r>
            <a:r>
              <a:rPr lang="en-US" sz="4667" b="1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/>
                <a:ea typeface="Georgia"/>
                <a:cs typeface="Georgia"/>
                <a:sym typeface="Georgia"/>
              </a:rPr>
              <a:t> </a:t>
            </a:r>
            <a:endParaRPr kumimoji="0" sz="4667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73" y="3155458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2153265"/>
            <a:ext cx="12192000" cy="4704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CBFE7A-9AA7-40BF-9B7F-25A02CBDF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329" y="1289119"/>
            <a:ext cx="9842091" cy="29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ôi bạn tốt">
            <a:hlinkClick r:id="" action="ppaction://media"/>
            <a:extLst>
              <a:ext uri="{FF2B5EF4-FFF2-40B4-BE49-F238E27FC236}">
                <a16:creationId xmlns="" xmlns:a16="http://schemas.microsoft.com/office/drawing/2014/main" id="{716EE356-24AE-446B-A26F-232E0585C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323" y="263767"/>
            <a:ext cx="12093678" cy="63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CF114DA-76DA-46BB-86F5-E88F414D8BE7}"/>
              </a:ext>
            </a:extLst>
          </p:cNvPr>
          <p:cNvGrpSpPr/>
          <p:nvPr/>
        </p:nvGrpSpPr>
        <p:grpSpPr>
          <a:xfrm>
            <a:off x="400685" y="2863876"/>
            <a:ext cx="3785235" cy="2085288"/>
            <a:chOff x="8416216" y="4844834"/>
            <a:chExt cx="3649410" cy="1874465"/>
          </a:xfrm>
        </p:grpSpPr>
        <p:pic>
          <p:nvPicPr>
            <p:cNvPr id="11" name="Picture 10" descr="A group of kids sitting at a table&#10;&#10;Description automatically generated with low confidence">
              <a:extLst>
                <a:ext uri="{FF2B5EF4-FFF2-40B4-BE49-F238E27FC236}">
                  <a16:creationId xmlns="" xmlns:a16="http://schemas.microsoft.com/office/drawing/2014/main" id="{C9A62DB2-B0BE-4993-BBA4-EACF3624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4EC7E386-BC62-4C68-BD67-A5045E7FF73B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3" name="Rounded Rectangular Callout 18">
            <a:extLst>
              <a:ext uri="{FF2B5EF4-FFF2-40B4-BE49-F238E27FC236}">
                <a16:creationId xmlns="" xmlns:a16="http://schemas.microsoft.com/office/drawing/2014/main" id="{945B725B-9F6F-4D04-BC17-DCDBE1F9BA0E}"/>
              </a:ext>
            </a:extLst>
          </p:cNvPr>
          <p:cNvSpPr/>
          <p:nvPr/>
        </p:nvSpPr>
        <p:spPr>
          <a:xfrm>
            <a:off x="2904762" y="358814"/>
            <a:ext cx="7184118" cy="130202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ular Callout 18">
            <a:extLst>
              <a:ext uri="{FF2B5EF4-FFF2-40B4-BE49-F238E27FC236}">
                <a16:creationId xmlns="" xmlns:a16="http://schemas.microsoft.com/office/drawing/2014/main" id="{A4BFACE4-AA2A-4300-BB2F-B1D93DE7728E}"/>
              </a:ext>
            </a:extLst>
          </p:cNvPr>
          <p:cNvSpPr/>
          <p:nvPr/>
        </p:nvSpPr>
        <p:spPr>
          <a:xfrm>
            <a:off x="4306058" y="2027932"/>
            <a:ext cx="7073142" cy="101649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vịt đi, gà gặp chuyện gì?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ular Callout 18">
            <a:extLst>
              <a:ext uri="{FF2B5EF4-FFF2-40B4-BE49-F238E27FC236}">
                <a16:creationId xmlns="" xmlns:a16="http://schemas.microsoft.com/office/drawing/2014/main" id="{4D3B7568-3B68-4A1C-AC86-4048C93537BF}"/>
              </a:ext>
            </a:extLst>
          </p:cNvPr>
          <p:cNvSpPr/>
          <p:nvPr/>
        </p:nvSpPr>
        <p:spPr>
          <a:xfrm>
            <a:off x="4641338" y="3539698"/>
            <a:ext cx="6447019" cy="116015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Vịt xử sự thế nào với gà?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ular Callout 18">
            <a:extLst>
              <a:ext uri="{FF2B5EF4-FFF2-40B4-BE49-F238E27FC236}">
                <a16:creationId xmlns="" xmlns:a16="http://schemas.microsoft.com/office/drawing/2014/main" id="{B8DB602F-7AAD-426B-89E4-A377C5489C4E}"/>
              </a:ext>
            </a:extLst>
          </p:cNvPr>
          <p:cNvSpPr/>
          <p:nvPr/>
        </p:nvSpPr>
        <p:spPr>
          <a:xfrm>
            <a:off x="4641337" y="5266537"/>
            <a:ext cx="6447019" cy="116015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đã nhận ra điều gì?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3D06DEE3-AC14-494E-A31A-22659DDC7A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72" y="2738872"/>
            <a:ext cx="3249238" cy="3817855"/>
          </a:xfrm>
          <a:prstGeom prst="rect">
            <a:avLst/>
          </a:prstGeom>
        </p:spPr>
      </p:pic>
      <p:sp>
        <p:nvSpPr>
          <p:cNvPr id="49" name="Rounded Rectangular Callout 16">
            <a:extLst>
              <a:ext uri="{FF2B5EF4-FFF2-40B4-BE49-F238E27FC236}">
                <a16:creationId xmlns="" xmlns:a16="http://schemas.microsoft.com/office/drawing/2014/main" id="{426E2F5F-A8BC-4AF7-B8DE-C0C83B208CC7}"/>
              </a:ext>
            </a:extLst>
          </p:cNvPr>
          <p:cNvSpPr/>
          <p:nvPr/>
        </p:nvSpPr>
        <p:spPr>
          <a:xfrm>
            <a:off x="304800" y="235974"/>
            <a:ext cx="11572568" cy="1677585"/>
          </a:xfrm>
          <a:prstGeom prst="wedgeRoundRectCallout">
            <a:avLst>
              <a:gd name="adj1" fmla="val -44458"/>
              <a:gd name="adj2" fmla="val 160190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Gà đã là gì với </a:t>
            </a:r>
            <a:r>
              <a:rPr lang="vi-VN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vịt</a:t>
            </a:r>
            <a:r>
              <a:rPr lang="en-US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4400" kern="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Rounded Rectangular Callout 18">
            <a:extLst>
              <a:ext uri="{FF2B5EF4-FFF2-40B4-BE49-F238E27FC236}">
                <a16:creationId xmlns="" xmlns:a16="http://schemas.microsoft.com/office/drawing/2014/main" id="{13EABE7A-0DA2-4B86-88AE-A317F0BBE7F4}"/>
              </a:ext>
            </a:extLst>
          </p:cNvPr>
          <p:cNvSpPr/>
          <p:nvPr/>
        </p:nvSpPr>
        <p:spPr>
          <a:xfrm>
            <a:off x="3647768" y="3087330"/>
            <a:ext cx="8426244" cy="1829236"/>
          </a:xfrm>
          <a:prstGeom prst="wedgeRoundRectCallout">
            <a:avLst>
              <a:gd name="adj1" fmla="val -60974"/>
              <a:gd name="adj2" fmla="val 42208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bới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kern="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/>
      <p:bldP spid="50" grpId="0" animBg="1"/>
      <p:bldP spid="5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3D06DEE3-AC14-494E-A31A-22659DDC7A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74" y="2922082"/>
            <a:ext cx="3817855" cy="3817855"/>
          </a:xfrm>
          <a:prstGeom prst="rect">
            <a:avLst/>
          </a:prstGeom>
        </p:spPr>
      </p:pic>
      <p:sp>
        <p:nvSpPr>
          <p:cNvPr id="49" name="Rounded Rectangular Callout 16">
            <a:extLst>
              <a:ext uri="{FF2B5EF4-FFF2-40B4-BE49-F238E27FC236}">
                <a16:creationId xmlns="" xmlns:a16="http://schemas.microsoft.com/office/drawing/2014/main" id="{426E2F5F-A8BC-4AF7-B8DE-C0C83B208CC7}"/>
              </a:ext>
            </a:extLst>
          </p:cNvPr>
          <p:cNvSpPr/>
          <p:nvPr/>
        </p:nvSpPr>
        <p:spPr>
          <a:xfrm>
            <a:off x="1338409" y="117988"/>
            <a:ext cx="10135835" cy="1795572"/>
          </a:xfrm>
          <a:prstGeom prst="wedgeRoundRectCallout">
            <a:avLst>
              <a:gd name="adj1" fmla="val -49947"/>
              <a:gd name="adj2" fmla="val 158661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000" kern="0" dirty="0">
                <a:solidFill>
                  <a:srgbClr val="FF0000"/>
                </a:solidFill>
                <a:cs typeface="Arial" panose="020B0604020202020204" pitchFamily="34" charset="0"/>
              </a:rPr>
              <a:t>Sau khi vịt đi, gà gặp chuyện gì?</a:t>
            </a:r>
          </a:p>
        </p:txBody>
      </p:sp>
      <p:sp>
        <p:nvSpPr>
          <p:cNvPr id="50" name="Rounded Rectangular Callout 18">
            <a:extLst>
              <a:ext uri="{FF2B5EF4-FFF2-40B4-BE49-F238E27FC236}">
                <a16:creationId xmlns="" xmlns:a16="http://schemas.microsoft.com/office/drawing/2014/main" id="{13EABE7A-0DA2-4B86-88AE-A317F0BBE7F4}"/>
              </a:ext>
            </a:extLst>
          </p:cNvPr>
          <p:cNvSpPr/>
          <p:nvPr/>
        </p:nvSpPr>
        <p:spPr>
          <a:xfrm>
            <a:off x="4019741" y="2635045"/>
            <a:ext cx="7602735" cy="2195964"/>
          </a:xfrm>
          <a:prstGeom prst="wedgeRoundRectCallout">
            <a:avLst>
              <a:gd name="adj1" fmla="val -58963"/>
              <a:gd name="adj2" fmla="val 45895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/>
      <p:bldP spid="50" grpId="0" animBg="1"/>
      <p:bldP spid="5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3D06DEE3-AC14-494E-A31A-22659DDC7A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9" y="3040145"/>
            <a:ext cx="2909542" cy="3817855"/>
          </a:xfrm>
          <a:prstGeom prst="rect">
            <a:avLst/>
          </a:prstGeom>
        </p:spPr>
      </p:pic>
      <p:sp>
        <p:nvSpPr>
          <p:cNvPr id="49" name="Rounded Rectangular Callout 16">
            <a:extLst>
              <a:ext uri="{FF2B5EF4-FFF2-40B4-BE49-F238E27FC236}">
                <a16:creationId xmlns="" xmlns:a16="http://schemas.microsoft.com/office/drawing/2014/main" id="{426E2F5F-A8BC-4AF7-B8DE-C0C83B208CC7}"/>
              </a:ext>
            </a:extLst>
          </p:cNvPr>
          <p:cNvSpPr/>
          <p:nvPr/>
        </p:nvSpPr>
        <p:spPr>
          <a:xfrm>
            <a:off x="629265" y="0"/>
            <a:ext cx="10756490" cy="1913559"/>
          </a:xfrm>
          <a:prstGeom prst="wedgeRoundRectCallout">
            <a:avLst>
              <a:gd name="adj1" fmla="val -48496"/>
              <a:gd name="adj2" fmla="val 16091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 xử sự thế nào với </a:t>
            </a:r>
            <a:r>
              <a:rPr lang="vi-VN" sz="4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ular Callout 18">
            <a:extLst>
              <a:ext uri="{FF2B5EF4-FFF2-40B4-BE49-F238E27FC236}">
                <a16:creationId xmlns="" xmlns:a16="http://schemas.microsoft.com/office/drawing/2014/main" id="{13EABE7A-0DA2-4B86-88AE-A317F0BBE7F4}"/>
              </a:ext>
            </a:extLst>
          </p:cNvPr>
          <p:cNvSpPr/>
          <p:nvPr/>
        </p:nvSpPr>
        <p:spPr>
          <a:xfrm>
            <a:off x="3596953" y="2311321"/>
            <a:ext cx="8595047" cy="2785235"/>
          </a:xfrm>
          <a:prstGeom prst="wedgeRoundRectCallout">
            <a:avLst>
              <a:gd name="adj1" fmla="val -64517"/>
              <a:gd name="adj2" fmla="val 478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Vịt giúp gà ngồi lên lưng và bơi ra giữa hồ để cáo không bắt được.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/>
      <p:bldP spid="50" grpId="0" animBg="1"/>
      <p:bldP spid="5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3D06DEE3-AC14-494E-A31A-22659DDC7A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289" y="3040145"/>
            <a:ext cx="3817855" cy="3817855"/>
          </a:xfrm>
          <a:prstGeom prst="rect">
            <a:avLst/>
          </a:prstGeom>
        </p:spPr>
      </p:pic>
      <p:sp>
        <p:nvSpPr>
          <p:cNvPr id="49" name="Rounded Rectangular Callout 16">
            <a:extLst>
              <a:ext uri="{FF2B5EF4-FFF2-40B4-BE49-F238E27FC236}">
                <a16:creationId xmlns="" xmlns:a16="http://schemas.microsoft.com/office/drawing/2014/main" id="{426E2F5F-A8BC-4AF7-B8DE-C0C83B208CC7}"/>
              </a:ext>
            </a:extLst>
          </p:cNvPr>
          <p:cNvSpPr/>
          <p:nvPr/>
        </p:nvSpPr>
        <p:spPr>
          <a:xfrm>
            <a:off x="1131933" y="188455"/>
            <a:ext cx="9132944" cy="1150069"/>
          </a:xfrm>
          <a:prstGeom prst="wedgeRoundRectCallout">
            <a:avLst>
              <a:gd name="adj1" fmla="val -53123"/>
              <a:gd name="adj2" fmla="val 305789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Gà đã nhận ra điều </a:t>
            </a:r>
            <a:r>
              <a:rPr lang="vi-VN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400" kern="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Rounded Rectangular Callout 18">
            <a:extLst>
              <a:ext uri="{FF2B5EF4-FFF2-40B4-BE49-F238E27FC236}">
                <a16:creationId xmlns="" xmlns:a16="http://schemas.microsoft.com/office/drawing/2014/main" id="{13EABE7A-0DA2-4B86-88AE-A317F0BBE7F4}"/>
              </a:ext>
            </a:extLst>
          </p:cNvPr>
          <p:cNvSpPr/>
          <p:nvPr/>
        </p:nvSpPr>
        <p:spPr>
          <a:xfrm>
            <a:off x="4241121" y="2537464"/>
            <a:ext cx="7675576" cy="2250846"/>
          </a:xfrm>
          <a:prstGeom prst="wedgeRoundRectCallout">
            <a:avLst>
              <a:gd name="adj1" fmla="val -65070"/>
              <a:gd name="adj2" fmla="val 54270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4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/>
      <p:bldP spid="50" grpId="0" animBg="1"/>
      <p:bldP spid="5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="" xmlns:a16="http://schemas.microsoft.com/office/drawing/2014/main" id="{7C97CEA5-623D-4D35-ADF3-D062A4B760DF}"/>
              </a:ext>
            </a:extLst>
          </p:cNvPr>
          <p:cNvSpPr txBox="1"/>
          <p:nvPr/>
        </p:nvSpPr>
        <p:spPr>
          <a:xfrm>
            <a:off x="572830" y="116991"/>
            <a:ext cx="1087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lang="zh-CN" altLang="en-US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gày</a:t>
            </a:r>
            <a:r>
              <a:rPr lang="zh-CN" altLang="en-US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8 t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háng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11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srgbClr val="92D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ăm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0E3B7AA-7EE6-415E-A131-8284F1CCD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129" y="1020013"/>
            <a:ext cx="877037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1C1DF9-FBE7-4EA4-8119-BE0F295B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819" y="1846230"/>
            <a:ext cx="12133006" cy="30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59944D-FF4F-4BB3-AB70-E505465A8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45" y="349542"/>
            <a:ext cx="7403161" cy="43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322143" y="963561"/>
            <a:ext cx="3962400" cy="425736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22D54E32-CDA4-4FE9-A6AF-B3CF247B2F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9" y="1223139"/>
            <a:ext cx="5520335" cy="22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10222546" y="133057"/>
            <a:ext cx="1277257" cy="1132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7F78C1-D8E7-4657-B8EB-9CDC6D869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11" y="699114"/>
            <a:ext cx="694394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3">
            <a:extLst>
              <a:ext uri="{FF2B5EF4-FFF2-40B4-BE49-F238E27FC236}">
                <a16:creationId xmlns="" xmlns:a16="http://schemas.microsoft.com/office/drawing/2014/main" id="{50B62283-F769-45A7-8C1E-0EFA9142B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2" y="77584"/>
            <a:ext cx="11901781" cy="6780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5708CA-E7C4-4399-8EDE-1B8E778B9C73}"/>
              </a:ext>
            </a:extLst>
          </p:cNvPr>
          <p:cNvSpPr txBox="1"/>
          <p:nvPr/>
        </p:nvSpPr>
        <p:spPr>
          <a:xfrm>
            <a:off x="1651819" y="1468695"/>
            <a:ext cx="8052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5400" b="1" i="0" u="sng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sng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5400" b="1" i="0" u="sng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=""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560440" y="5323695"/>
            <a:ext cx="12752439" cy="17604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AE5144A-5CD4-49FF-8E3F-EE4B88E30DE2}"/>
              </a:ext>
            </a:extLst>
          </p:cNvPr>
          <p:cNvSpPr txBox="1"/>
          <p:nvPr/>
        </p:nvSpPr>
        <p:spPr>
          <a:xfrm>
            <a:off x="1031941" y="144595"/>
            <a:ext cx="110519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3676BDF-CF53-4AF7-A6CF-F0F4CD637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275349"/>
            <a:ext cx="1002890" cy="9388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65C72E4-A955-441D-9545-99BD7688B403}"/>
              </a:ext>
            </a:extLst>
          </p:cNvPr>
          <p:cNvGrpSpPr/>
          <p:nvPr/>
        </p:nvGrpSpPr>
        <p:grpSpPr>
          <a:xfrm>
            <a:off x="786582" y="1344924"/>
            <a:ext cx="3207819" cy="2253973"/>
            <a:chOff x="987112" y="1503677"/>
            <a:chExt cx="3207819" cy="2253973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73271F2-E508-44B2-A3B6-C50337340887}"/>
                </a:ext>
              </a:extLst>
            </p:cNvPr>
            <p:cNvGrpSpPr/>
            <p:nvPr/>
          </p:nvGrpSpPr>
          <p:grpSpPr>
            <a:xfrm>
              <a:off x="987112" y="1503677"/>
              <a:ext cx="3207819" cy="2253973"/>
              <a:chOff x="987112" y="1503677"/>
              <a:chExt cx="3207819" cy="2253973"/>
            </a:xfrm>
          </p:grpSpPr>
          <p:sp>
            <p:nvSpPr>
              <p:cNvPr id="5" name="Google Shape;200;p27">
                <a:extLst>
                  <a:ext uri="{FF2B5EF4-FFF2-40B4-BE49-F238E27FC236}">
                    <a16:creationId xmlns="" xmlns:a16="http://schemas.microsoft.com/office/drawing/2014/main" id="{7A5065FB-D2F3-4DB7-807B-E56A486854A6}"/>
                  </a:ext>
                </a:extLst>
              </p:cNvPr>
              <p:cNvSpPr/>
              <p:nvPr/>
            </p:nvSpPr>
            <p:spPr>
              <a:xfrm rot="18038119">
                <a:off x="1582175" y="1144895"/>
                <a:ext cx="2253973" cy="2971538"/>
              </a:xfrm>
              <a:custGeom>
                <a:avLst/>
                <a:gdLst/>
                <a:ahLst/>
                <a:cxnLst/>
                <a:rect l="l" t="t" r="r" b="b"/>
                <a:pathLst>
                  <a:path w="28231" h="36727" extrusionOk="0">
                    <a:moveTo>
                      <a:pt x="9835" y="1"/>
                    </a:moveTo>
                    <a:cubicBezTo>
                      <a:pt x="9835" y="1"/>
                      <a:pt x="9694" y="1552"/>
                      <a:pt x="8877" y="2031"/>
                    </a:cubicBezTo>
                    <a:cubicBezTo>
                      <a:pt x="8631" y="2175"/>
                      <a:pt x="8359" y="2226"/>
                      <a:pt x="8099" y="2226"/>
                    </a:cubicBezTo>
                    <a:cubicBezTo>
                      <a:pt x="7495" y="2226"/>
                      <a:pt x="6956" y="1955"/>
                      <a:pt x="6956" y="1955"/>
                    </a:cubicBezTo>
                    <a:cubicBezTo>
                      <a:pt x="6956" y="1955"/>
                      <a:pt x="6815" y="3468"/>
                      <a:pt x="5944" y="3979"/>
                    </a:cubicBezTo>
                    <a:cubicBezTo>
                      <a:pt x="5694" y="4127"/>
                      <a:pt x="5367" y="4179"/>
                      <a:pt x="5027" y="4179"/>
                    </a:cubicBezTo>
                    <a:cubicBezTo>
                      <a:pt x="4189" y="4179"/>
                      <a:pt x="3277" y="3860"/>
                      <a:pt x="3277" y="3860"/>
                    </a:cubicBezTo>
                    <a:cubicBezTo>
                      <a:pt x="3277" y="3860"/>
                      <a:pt x="2940" y="5492"/>
                      <a:pt x="2363" y="5830"/>
                    </a:cubicBezTo>
                    <a:cubicBezTo>
                      <a:pt x="2184" y="5936"/>
                      <a:pt x="1888" y="5973"/>
                      <a:pt x="1566" y="5973"/>
                    </a:cubicBezTo>
                    <a:cubicBezTo>
                      <a:pt x="850" y="5973"/>
                      <a:pt x="1" y="5792"/>
                      <a:pt x="1" y="5792"/>
                    </a:cubicBezTo>
                    <a:lnTo>
                      <a:pt x="1" y="5792"/>
                    </a:lnTo>
                    <a:lnTo>
                      <a:pt x="18233" y="36726"/>
                    </a:lnTo>
                    <a:cubicBezTo>
                      <a:pt x="18569" y="35013"/>
                      <a:pt x="19849" y="34712"/>
                      <a:pt x="20707" y="34712"/>
                    </a:cubicBezTo>
                    <a:cubicBezTo>
                      <a:pt x="21170" y="34712"/>
                      <a:pt x="21509" y="34800"/>
                      <a:pt x="21509" y="34800"/>
                    </a:cubicBezTo>
                    <a:cubicBezTo>
                      <a:pt x="21509" y="34800"/>
                      <a:pt x="22048" y="33624"/>
                      <a:pt x="22685" y="33053"/>
                    </a:cubicBezTo>
                    <a:cubicBezTo>
                      <a:pt x="22886" y="32873"/>
                      <a:pt x="23195" y="32811"/>
                      <a:pt x="23525" y="32811"/>
                    </a:cubicBezTo>
                    <a:cubicBezTo>
                      <a:pt x="24241" y="32811"/>
                      <a:pt x="25052" y="33102"/>
                      <a:pt x="25052" y="33102"/>
                    </a:cubicBezTo>
                    <a:cubicBezTo>
                      <a:pt x="25052" y="33102"/>
                      <a:pt x="25237" y="31431"/>
                      <a:pt x="25961" y="31006"/>
                    </a:cubicBezTo>
                    <a:cubicBezTo>
                      <a:pt x="26140" y="30901"/>
                      <a:pt x="26369" y="30861"/>
                      <a:pt x="26614" y="30861"/>
                    </a:cubicBezTo>
                    <a:cubicBezTo>
                      <a:pt x="27354" y="30861"/>
                      <a:pt x="28231" y="31224"/>
                      <a:pt x="28231" y="31224"/>
                    </a:cubicBezTo>
                    <a:lnTo>
                      <a:pt x="9835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320D5011-B2FC-45CE-9605-E4BA43D03D61}"/>
                  </a:ext>
                </a:extLst>
              </p:cNvPr>
              <p:cNvSpPr txBox="1"/>
              <p:nvPr/>
            </p:nvSpPr>
            <p:spPr>
              <a:xfrm>
                <a:off x="987112" y="2296160"/>
                <a:ext cx="30072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Hòa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thuận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" name="Heart 2">
              <a:extLst>
                <a:ext uri="{FF2B5EF4-FFF2-40B4-BE49-F238E27FC236}">
                  <a16:creationId xmlns="" xmlns:a16="http://schemas.microsoft.com/office/drawing/2014/main" id="{A110BED9-BDC6-43EC-ACCA-1DED688516C4}"/>
                </a:ext>
              </a:extLst>
            </p:cNvPr>
            <p:cNvSpPr/>
            <p:nvPr/>
          </p:nvSpPr>
          <p:spPr>
            <a:xfrm>
              <a:off x="3333241" y="2296160"/>
              <a:ext cx="629920" cy="558800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4E75490-99C3-41FC-A4BC-2E48B440864C}"/>
              </a:ext>
            </a:extLst>
          </p:cNvPr>
          <p:cNvGrpSpPr/>
          <p:nvPr/>
        </p:nvGrpSpPr>
        <p:grpSpPr>
          <a:xfrm>
            <a:off x="786582" y="3487412"/>
            <a:ext cx="3460954" cy="2253973"/>
            <a:chOff x="674822" y="1724788"/>
            <a:chExt cx="3460954" cy="2253973"/>
          </a:xfrm>
        </p:grpSpPr>
        <p:sp>
          <p:nvSpPr>
            <p:cNvPr id="10" name="Google Shape;200;p27">
              <a:extLst>
                <a:ext uri="{FF2B5EF4-FFF2-40B4-BE49-F238E27FC236}">
                  <a16:creationId xmlns="" xmlns:a16="http://schemas.microsoft.com/office/drawing/2014/main" id="{9DE04BC4-4877-4738-9B52-F015424E41C7}"/>
                </a:ext>
              </a:extLst>
            </p:cNvPr>
            <p:cNvSpPr/>
            <p:nvPr/>
          </p:nvSpPr>
          <p:spPr>
            <a:xfrm rot="18038119">
              <a:off x="1078435" y="1366006"/>
              <a:ext cx="2253973" cy="297153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2557883-F04C-49F6-906B-E29FEA87A6CF}"/>
                </a:ext>
              </a:extLst>
            </p:cNvPr>
            <p:cNvSpPr txBox="1"/>
            <p:nvPr/>
          </p:nvSpPr>
          <p:spPr>
            <a:xfrm>
              <a:off x="674822" y="2403610"/>
              <a:ext cx="3460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   </a:t>
              </a:r>
              <a:r>
                <a:rPr lang="en-US" sz="4000" dirty="0" err="1" smtClean="0"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/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4D173E3-37DC-4B81-B40F-0B97E48A8184}"/>
              </a:ext>
            </a:extLst>
          </p:cNvPr>
          <p:cNvGrpSpPr/>
          <p:nvPr/>
        </p:nvGrpSpPr>
        <p:grpSpPr>
          <a:xfrm>
            <a:off x="4361310" y="2094278"/>
            <a:ext cx="1948050" cy="1678424"/>
            <a:chOff x="5017518" y="2094278"/>
            <a:chExt cx="1291842" cy="1200329"/>
          </a:xfrm>
        </p:grpSpPr>
        <p:sp>
          <p:nvSpPr>
            <p:cNvPr id="7" name="Star: 5 Points 6">
              <a:extLst>
                <a:ext uri="{FF2B5EF4-FFF2-40B4-BE49-F238E27FC236}">
                  <a16:creationId xmlns="" xmlns:a16="http://schemas.microsoft.com/office/drawing/2014/main" id="{1C9862AC-1129-451D-8A42-9D7FDF07BF58}"/>
                </a:ext>
              </a:extLst>
            </p:cNvPr>
            <p:cNvSpPr/>
            <p:nvPr/>
          </p:nvSpPr>
          <p:spPr>
            <a:xfrm>
              <a:off x="5017518" y="2094278"/>
              <a:ext cx="1291842" cy="1200329"/>
            </a:xfrm>
            <a:prstGeom prst="star5">
              <a:avLst>
                <a:gd name="adj" fmla="val 27972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3C91EA8-AE63-4EF8-81F0-7D2C5C9F5CAC}"/>
                </a:ext>
              </a:extLst>
            </p:cNvPr>
            <p:cNvSpPr txBox="1"/>
            <p:nvPr/>
          </p:nvSpPr>
          <p:spPr>
            <a:xfrm>
              <a:off x="5017518" y="2509520"/>
              <a:ext cx="1078482" cy="462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Giang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8D7B4F8-BC25-44FD-8F69-081FC1DAE471}"/>
              </a:ext>
            </a:extLst>
          </p:cNvPr>
          <p:cNvSpPr/>
          <p:nvPr/>
        </p:nvSpPr>
        <p:spPr>
          <a:xfrm>
            <a:off x="6045200" y="2956560"/>
            <a:ext cx="670560" cy="325120"/>
          </a:xfrm>
          <a:custGeom>
            <a:avLst/>
            <a:gdLst>
              <a:gd name="connsiteX0" fmla="*/ 0 w 670560"/>
              <a:gd name="connsiteY0" fmla="*/ 0 h 325120"/>
              <a:gd name="connsiteX1" fmla="*/ 670560 w 670560"/>
              <a:gd name="connsiteY1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560" h="325120">
                <a:moveTo>
                  <a:pt x="0" y="0"/>
                </a:moveTo>
                <a:cubicBezTo>
                  <a:pt x="269240" y="140546"/>
                  <a:pt x="538480" y="281093"/>
                  <a:pt x="670560" y="325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="" xmlns:a16="http://schemas.microsoft.com/office/drawing/2014/main" id="{8B166573-C079-45A9-953B-40A096E3532B}"/>
              </a:ext>
            </a:extLst>
          </p:cNvPr>
          <p:cNvSpPr/>
          <p:nvPr/>
        </p:nvSpPr>
        <p:spPr>
          <a:xfrm>
            <a:off x="6595362" y="2928612"/>
            <a:ext cx="629920" cy="5588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40AE844-EC4C-45B2-B7FB-31E7E9E6BF60}"/>
              </a:ext>
            </a:extLst>
          </p:cNvPr>
          <p:cNvSpPr/>
          <p:nvPr/>
        </p:nvSpPr>
        <p:spPr>
          <a:xfrm>
            <a:off x="7080884" y="3361779"/>
            <a:ext cx="629921" cy="164685"/>
          </a:xfrm>
          <a:custGeom>
            <a:avLst/>
            <a:gdLst>
              <a:gd name="connsiteX0" fmla="*/ 0 w 670560"/>
              <a:gd name="connsiteY0" fmla="*/ 0 h 325120"/>
              <a:gd name="connsiteX1" fmla="*/ 670560 w 670560"/>
              <a:gd name="connsiteY1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560" h="325120">
                <a:moveTo>
                  <a:pt x="0" y="0"/>
                </a:moveTo>
                <a:cubicBezTo>
                  <a:pt x="269240" y="140546"/>
                  <a:pt x="538480" y="281093"/>
                  <a:pt x="670560" y="325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B721541-4266-4EF3-9323-A066D891D3D7}"/>
              </a:ext>
            </a:extLst>
          </p:cNvPr>
          <p:cNvGrpSpPr/>
          <p:nvPr/>
        </p:nvGrpSpPr>
        <p:grpSpPr>
          <a:xfrm>
            <a:off x="7038794" y="2847474"/>
            <a:ext cx="1717679" cy="1680798"/>
            <a:chOff x="5017518" y="2094278"/>
            <a:chExt cx="1291842" cy="1200329"/>
          </a:xfrm>
        </p:grpSpPr>
        <p:sp>
          <p:nvSpPr>
            <p:cNvPr id="20" name="Star: 5 Points 19">
              <a:extLst>
                <a:ext uri="{FF2B5EF4-FFF2-40B4-BE49-F238E27FC236}">
                  <a16:creationId xmlns="" xmlns:a16="http://schemas.microsoft.com/office/drawing/2014/main" id="{A4AFD2C9-F5E2-47A6-818D-1DD6097A1F2D}"/>
                </a:ext>
              </a:extLst>
            </p:cNvPr>
            <p:cNvSpPr/>
            <p:nvPr/>
          </p:nvSpPr>
          <p:spPr>
            <a:xfrm>
              <a:off x="5017518" y="2094278"/>
              <a:ext cx="1291842" cy="1200329"/>
            </a:xfrm>
            <a:prstGeom prst="star5">
              <a:avLst>
                <a:gd name="adj" fmla="val 27972"/>
                <a:gd name="hf" fmla="val 105146"/>
                <a:gd name="vf" fmla="val 11055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84859DC-B1CC-4799-B953-DBBF1CF7A721}"/>
                </a:ext>
              </a:extLst>
            </p:cNvPr>
            <p:cNvSpPr txBox="1"/>
            <p:nvPr/>
          </p:nvSpPr>
          <p:spPr>
            <a:xfrm>
              <a:off x="5126118" y="2620317"/>
              <a:ext cx="1004682" cy="461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0860FD3F-8267-4805-8511-38672622D56C}"/>
              </a:ext>
            </a:extLst>
          </p:cNvPr>
          <p:cNvSpPr/>
          <p:nvPr/>
        </p:nvSpPr>
        <p:spPr>
          <a:xfrm>
            <a:off x="8517006" y="3616215"/>
            <a:ext cx="428117" cy="174201"/>
          </a:xfrm>
          <a:custGeom>
            <a:avLst/>
            <a:gdLst>
              <a:gd name="connsiteX0" fmla="*/ 0 w 670560"/>
              <a:gd name="connsiteY0" fmla="*/ 0 h 325120"/>
              <a:gd name="connsiteX1" fmla="*/ 670560 w 670560"/>
              <a:gd name="connsiteY1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560" h="325120">
                <a:moveTo>
                  <a:pt x="0" y="0"/>
                </a:moveTo>
                <a:cubicBezTo>
                  <a:pt x="269240" y="140546"/>
                  <a:pt x="538480" y="281093"/>
                  <a:pt x="670560" y="325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93E93EA-813A-4B54-BEEC-E91D964B52F3}"/>
              </a:ext>
            </a:extLst>
          </p:cNvPr>
          <p:cNvSpPr txBox="1"/>
          <p:nvPr/>
        </p:nvSpPr>
        <p:spPr>
          <a:xfrm rot="569907">
            <a:off x="8852913" y="3488124"/>
            <a:ext cx="59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!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7379A059-B042-4EA7-8EFF-A36441859679}"/>
              </a:ext>
            </a:extLst>
          </p:cNvPr>
          <p:cNvSpPr/>
          <p:nvPr/>
        </p:nvSpPr>
        <p:spPr>
          <a:xfrm>
            <a:off x="9028880" y="3862544"/>
            <a:ext cx="934460" cy="410771"/>
          </a:xfrm>
          <a:custGeom>
            <a:avLst/>
            <a:gdLst>
              <a:gd name="connsiteX0" fmla="*/ 0 w 670560"/>
              <a:gd name="connsiteY0" fmla="*/ 0 h 325120"/>
              <a:gd name="connsiteX1" fmla="*/ 670560 w 670560"/>
              <a:gd name="connsiteY1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560" h="325120">
                <a:moveTo>
                  <a:pt x="0" y="0"/>
                </a:moveTo>
                <a:cubicBezTo>
                  <a:pt x="269240" y="140546"/>
                  <a:pt x="538480" y="281093"/>
                  <a:pt x="670560" y="325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177B027-1195-4573-B315-C0F581282E3E}"/>
              </a:ext>
            </a:extLst>
          </p:cNvPr>
          <p:cNvGrpSpPr/>
          <p:nvPr/>
        </p:nvGrpSpPr>
        <p:grpSpPr>
          <a:xfrm>
            <a:off x="9496110" y="3332930"/>
            <a:ext cx="1444940" cy="1200329"/>
            <a:chOff x="4864420" y="2094278"/>
            <a:chExt cx="1444940" cy="1200329"/>
          </a:xfrm>
        </p:grpSpPr>
        <p:sp>
          <p:nvSpPr>
            <p:cNvPr id="27" name="Star: 5 Points 26">
              <a:extLst>
                <a:ext uri="{FF2B5EF4-FFF2-40B4-BE49-F238E27FC236}">
                  <a16:creationId xmlns="" xmlns:a16="http://schemas.microsoft.com/office/drawing/2014/main" id="{5CCD3C10-543E-4956-91A8-F47622E28877}"/>
                </a:ext>
              </a:extLst>
            </p:cNvPr>
            <p:cNvSpPr/>
            <p:nvPr/>
          </p:nvSpPr>
          <p:spPr>
            <a:xfrm>
              <a:off x="5017518" y="2094278"/>
              <a:ext cx="1291842" cy="1200329"/>
            </a:xfrm>
            <a:prstGeom prst="star5">
              <a:avLst>
                <a:gd name="adj" fmla="val 27972"/>
                <a:gd name="hf" fmla="val 105146"/>
                <a:gd name="vf" fmla="val 11055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DED5DE7-DD52-41F1-93ED-30A5685CF8FE}"/>
                </a:ext>
              </a:extLst>
            </p:cNvPr>
            <p:cNvSpPr txBox="1"/>
            <p:nvPr/>
          </p:nvSpPr>
          <p:spPr>
            <a:xfrm>
              <a:off x="4864420" y="2449221"/>
              <a:ext cx="1444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Tuệ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7C94B46-64D1-4723-86BC-7FF005AA78CF}"/>
              </a:ext>
            </a:extLst>
          </p:cNvPr>
          <p:cNvSpPr/>
          <p:nvPr/>
        </p:nvSpPr>
        <p:spPr>
          <a:xfrm>
            <a:off x="7639002" y="2639518"/>
            <a:ext cx="274119" cy="458309"/>
          </a:xfrm>
          <a:custGeom>
            <a:avLst/>
            <a:gdLst>
              <a:gd name="connsiteX0" fmla="*/ 255318 w 255318"/>
              <a:gd name="connsiteY0" fmla="*/ 863600 h 863600"/>
              <a:gd name="connsiteX1" fmla="*/ 1318 w 255318"/>
              <a:gd name="connsiteY1" fmla="*/ 203200 h 863600"/>
              <a:gd name="connsiteX2" fmla="*/ 174038 w 255318"/>
              <a:gd name="connsiteY2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318" h="863600">
                <a:moveTo>
                  <a:pt x="255318" y="863600"/>
                </a:moveTo>
                <a:cubicBezTo>
                  <a:pt x="135091" y="605366"/>
                  <a:pt x="14865" y="347133"/>
                  <a:pt x="1318" y="203200"/>
                </a:cubicBezTo>
                <a:cubicBezTo>
                  <a:pt x="-12229" y="59267"/>
                  <a:pt x="80904" y="29633"/>
                  <a:pt x="17403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>
            <a:extLst>
              <a:ext uri="{FF2B5EF4-FFF2-40B4-BE49-F238E27FC236}">
                <a16:creationId xmlns="" xmlns:a16="http://schemas.microsoft.com/office/drawing/2014/main" id="{E2A91642-1643-4F08-810B-AEA0331DA879}"/>
              </a:ext>
            </a:extLst>
          </p:cNvPr>
          <p:cNvSpPr/>
          <p:nvPr/>
        </p:nvSpPr>
        <p:spPr>
          <a:xfrm>
            <a:off x="7752908" y="2163382"/>
            <a:ext cx="629920" cy="5588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C2CE725-A35C-4BB2-98DC-90AF724CAA22}"/>
              </a:ext>
            </a:extLst>
          </p:cNvPr>
          <p:cNvGrpSpPr/>
          <p:nvPr/>
        </p:nvGrpSpPr>
        <p:grpSpPr>
          <a:xfrm>
            <a:off x="8382828" y="1208631"/>
            <a:ext cx="1580512" cy="1200329"/>
            <a:chOff x="5017518" y="2094278"/>
            <a:chExt cx="1291842" cy="1200329"/>
          </a:xfrm>
        </p:grpSpPr>
        <p:sp>
          <p:nvSpPr>
            <p:cNvPr id="32" name="Star: 5 Points 31">
              <a:extLst>
                <a:ext uri="{FF2B5EF4-FFF2-40B4-BE49-F238E27FC236}">
                  <a16:creationId xmlns="" xmlns:a16="http://schemas.microsoft.com/office/drawing/2014/main" id="{4240CDCE-F996-4078-B2AD-B3B88D7EE217}"/>
                </a:ext>
              </a:extLst>
            </p:cNvPr>
            <p:cNvSpPr/>
            <p:nvPr/>
          </p:nvSpPr>
          <p:spPr>
            <a:xfrm>
              <a:off x="5017518" y="2094278"/>
              <a:ext cx="1291842" cy="1200329"/>
            </a:xfrm>
            <a:prstGeom prst="star5">
              <a:avLst>
                <a:gd name="adj" fmla="val 27972"/>
                <a:gd name="hf" fmla="val 105146"/>
                <a:gd name="vf" fmla="val 11055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FF18518-73BE-44F7-93A9-8EBD5F93C924}"/>
                </a:ext>
              </a:extLst>
            </p:cNvPr>
            <p:cNvSpPr txBox="1"/>
            <p:nvPr/>
          </p:nvSpPr>
          <p:spPr>
            <a:xfrm>
              <a:off x="5151696" y="2402698"/>
              <a:ext cx="1149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16DCAA80-79D3-44A0-A440-EBC967F5CCC5}"/>
              </a:ext>
            </a:extLst>
          </p:cNvPr>
          <p:cNvSpPr/>
          <p:nvPr/>
        </p:nvSpPr>
        <p:spPr>
          <a:xfrm>
            <a:off x="8016240" y="1991360"/>
            <a:ext cx="629920" cy="304800"/>
          </a:xfrm>
          <a:custGeom>
            <a:avLst/>
            <a:gdLst>
              <a:gd name="connsiteX0" fmla="*/ 0 w 650240"/>
              <a:gd name="connsiteY0" fmla="*/ 264160 h 264160"/>
              <a:gd name="connsiteX1" fmla="*/ 650240 w 650240"/>
              <a:gd name="connsiteY1" fmla="*/ 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240" h="264160">
                <a:moveTo>
                  <a:pt x="0" y="264160"/>
                </a:moveTo>
                <a:cubicBezTo>
                  <a:pt x="270933" y="147320"/>
                  <a:pt x="541867" y="30480"/>
                  <a:pt x="65024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23" grpId="0" animBg="1"/>
      <p:bldP spid="14" grpId="0"/>
      <p:bldP spid="25" grpId="0" animBg="1"/>
      <p:bldP spid="16" grpId="0" animBg="1"/>
      <p:bldP spid="30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FDCE8C84-42D3-48C2-8042-B9D9F571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53" y="2621390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18">
            <a:extLst>
              <a:ext uri="{FF2B5EF4-FFF2-40B4-BE49-F238E27FC236}">
                <a16:creationId xmlns="" xmlns:a16="http://schemas.microsoft.com/office/drawing/2014/main" id="{E2C95DA2-1070-4BF0-A68F-28FEAEB2BBB3}"/>
              </a:ext>
            </a:extLst>
          </p:cNvPr>
          <p:cNvSpPr/>
          <p:nvPr/>
        </p:nvSpPr>
        <p:spPr>
          <a:xfrm>
            <a:off x="383458" y="563242"/>
            <a:ext cx="11503742" cy="1533127"/>
          </a:xfrm>
          <a:prstGeom prst="wedgeRoundRectCallout">
            <a:avLst>
              <a:gd name="adj1" fmla="val 50323"/>
              <a:gd name="adj2" fmla="val 78389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3">
            <a:extLst>
              <a:ext uri="{FF2B5EF4-FFF2-40B4-BE49-F238E27FC236}">
                <a16:creationId xmlns="" xmlns:a16="http://schemas.microsoft.com/office/drawing/2014/main" id="{50B62283-F769-45A7-8C1E-0EFA9142B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91" y="223520"/>
            <a:ext cx="12708958" cy="6331745"/>
          </a:xfrm>
          <a:prstGeom prst="rect">
            <a:avLst/>
          </a:prstGeom>
        </p:spPr>
      </p:pic>
      <p:pic>
        <p:nvPicPr>
          <p:cNvPr id="55" name="Picture 5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84F2015D-EE9F-490B-B31E-D48199923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97" y="3599102"/>
            <a:ext cx="3855703" cy="3535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5708CA-E7C4-4399-8EDE-1B8E778B9C73}"/>
              </a:ext>
            </a:extLst>
          </p:cNvPr>
          <p:cNvSpPr txBox="1"/>
          <p:nvPr/>
        </p:nvSpPr>
        <p:spPr>
          <a:xfrm>
            <a:off x="1563327" y="1458864"/>
            <a:ext cx="62828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800" b="1" i="0" u="sng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800" b="1" i="0" u="sng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Lựa chọn cách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quyết bất đồng giữa những người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C7DF2FF7-835C-4EA0-A319-8DBF963FFBD2}"/>
              </a:ext>
            </a:extLst>
          </p:cNvPr>
          <p:cNvSpPr/>
          <p:nvPr/>
        </p:nvSpPr>
        <p:spPr>
          <a:xfrm>
            <a:off x="68827" y="228312"/>
            <a:ext cx="11926528" cy="1183928"/>
          </a:xfrm>
          <a:prstGeom prst="roundRect">
            <a:avLst/>
          </a:prstGeom>
          <a:solidFill>
            <a:srgbClr val="74AC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lvl="0" algn="ctr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zh-C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nghĩ và nhớ lại một tình huống giận dỗi với bạn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69AC8F-B477-4105-A143-2E87B291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7" y="1199536"/>
            <a:ext cx="12005186" cy="52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CF114DA-76DA-46BB-86F5-E88F414D8BE7}"/>
              </a:ext>
            </a:extLst>
          </p:cNvPr>
          <p:cNvGrpSpPr/>
          <p:nvPr/>
        </p:nvGrpSpPr>
        <p:grpSpPr>
          <a:xfrm>
            <a:off x="0" y="3392130"/>
            <a:ext cx="4001729" cy="3077496"/>
            <a:chOff x="8416216" y="4844834"/>
            <a:chExt cx="3649410" cy="1874465"/>
          </a:xfrm>
        </p:grpSpPr>
        <p:pic>
          <p:nvPicPr>
            <p:cNvPr id="11" name="Picture 10" descr="A group of kids sitting at a table&#10;&#10;Description automatically generated with low confidence">
              <a:extLst>
                <a:ext uri="{FF2B5EF4-FFF2-40B4-BE49-F238E27FC236}">
                  <a16:creationId xmlns="" xmlns:a16="http://schemas.microsoft.com/office/drawing/2014/main" id="{C9A62DB2-B0BE-4993-BBA4-EACF3624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4EC7E386-BC62-4C68-BD67-A5045E7FF73B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sp>
        <p:nvSpPr>
          <p:cNvPr id="13" name="Rounded Rectangular Callout 18">
            <a:extLst>
              <a:ext uri="{FF2B5EF4-FFF2-40B4-BE49-F238E27FC236}">
                <a16:creationId xmlns="" xmlns:a16="http://schemas.microsoft.com/office/drawing/2014/main" id="{945B725B-9F6F-4D04-BC17-DCDBE1F9BA0E}"/>
              </a:ext>
            </a:extLst>
          </p:cNvPr>
          <p:cNvSpPr/>
          <p:nvPr/>
        </p:nvSpPr>
        <p:spPr>
          <a:xfrm>
            <a:off x="674253" y="181389"/>
            <a:ext cx="10721334" cy="130202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dỗi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8">
            <a:extLst>
              <a:ext uri="{FF2B5EF4-FFF2-40B4-BE49-F238E27FC236}">
                <a16:creationId xmlns="" xmlns:a16="http://schemas.microsoft.com/office/drawing/2014/main" id="{A4BFACE4-AA2A-4300-BB2F-B1D93DE7728E}"/>
              </a:ext>
            </a:extLst>
          </p:cNvPr>
          <p:cNvSpPr/>
          <p:nvPr/>
        </p:nvSpPr>
        <p:spPr>
          <a:xfrm>
            <a:off x="2772697" y="1875745"/>
            <a:ext cx="9065343" cy="151638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 xúc khi đang giận dỗi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ular Callout 18">
            <a:extLst>
              <a:ext uri="{FF2B5EF4-FFF2-40B4-BE49-F238E27FC236}">
                <a16:creationId xmlns="" xmlns:a16="http://schemas.microsoft.com/office/drawing/2014/main" id="{4D3B7568-3B68-4A1C-AC86-4048C93537BF}"/>
              </a:ext>
            </a:extLst>
          </p:cNvPr>
          <p:cNvSpPr/>
          <p:nvPr/>
        </p:nvSpPr>
        <p:spPr>
          <a:xfrm>
            <a:off x="4001730" y="4037000"/>
            <a:ext cx="8121444" cy="1911516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/>
      <p:bldP spid="16" grpId="0" animBg="1"/>
      <p:bldP spid="16" grpId="1"/>
      <p:bldP spid="17" grpId="0" animBg="1"/>
      <p:bldP spid="17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291</Words>
  <Application>Microsoft Office PowerPoint</Application>
  <PresentationFormat>Custom</PresentationFormat>
  <Paragraphs>53</Paragraphs>
  <Slides>19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主题</vt:lpstr>
      <vt:lpstr>2_Office Theme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2022-08-04T03:07:46Z</dcterms:created>
  <dcterms:modified xsi:type="dcterms:W3CDTF">2023-11-02T03:17:17Z</dcterms:modified>
</cp:coreProperties>
</file>