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6"/>
  </p:notesMasterIdLst>
  <p:sldIdLst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71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6" d="100"/>
          <a:sy n="96" d="100"/>
        </p:scale>
        <p:origin x="-17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05411-0EA6-4504-9937-EF121CE7B288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76326-EA73-4663-AAEB-B04EB3259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0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32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3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5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43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06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94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6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89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93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0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2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53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78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68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3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8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15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9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9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26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008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056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6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8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1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620316" y="-643726"/>
            <a:ext cx="2957193" cy="327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6951" y="-643726"/>
            <a:ext cx="2871996" cy="301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9" y="2716940"/>
            <a:ext cx="3918324" cy="500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837" y="4586288"/>
            <a:ext cx="6597487" cy="240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6"/>
          <p:cNvSpPr>
            <a:spLocks noChangeArrowheads="1" noChangeShapeType="1" noTextEdit="1"/>
          </p:cNvSpPr>
          <p:nvPr/>
        </p:nvSpPr>
        <p:spPr bwMode="auto">
          <a:xfrm>
            <a:off x="1535907" y="483012"/>
            <a:ext cx="9615486" cy="4604865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8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68575" y="766789"/>
            <a:ext cx="5100639" cy="20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圆角矩形 1"/>
          <p:cNvSpPr/>
          <p:nvPr/>
        </p:nvSpPr>
        <p:spPr>
          <a:xfrm>
            <a:off x="3143249" y="2423953"/>
            <a:ext cx="6400801" cy="161940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2438121" y="4043362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8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ldLvl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197" y="1348353"/>
            <a:ext cx="6416297" cy="31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447" y="309966"/>
            <a:ext cx="8504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4800" b="1" smtClean="0">
                <a:solidFill>
                  <a:srgbClr val="FF0000"/>
                </a:solidFill>
                <a:latin typeface="VNI-Avo" pitchFamily="2" charset="0"/>
              </a:rPr>
              <a:t>. Em hoaøn thaønh baûng tröø.</a:t>
            </a:r>
            <a:endParaRPr lang="en-US" sz="4800" b="1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0927"/>
            <a:ext cx="12191999" cy="54070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26038" y="2123266"/>
            <a:ext cx="418455" cy="278969"/>
          </a:xfrm>
          <a:prstGeom prst="rect">
            <a:avLst/>
          </a:prstGeom>
          <a:solidFill>
            <a:srgbClr val="FFE2A6"/>
          </a:solidFill>
          <a:ln>
            <a:solidFill>
              <a:srgbClr val="FFE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5070530" y="2123264"/>
            <a:ext cx="369376" cy="278971"/>
          </a:xfrm>
          <a:prstGeom prst="rect">
            <a:avLst/>
          </a:prstGeom>
          <a:solidFill>
            <a:srgbClr val="FFE2A6"/>
          </a:solidFill>
          <a:ln>
            <a:solidFill>
              <a:srgbClr val="FFE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5070530" y="2622176"/>
            <a:ext cx="369376" cy="295836"/>
          </a:xfrm>
          <a:prstGeom prst="rect">
            <a:avLst/>
          </a:prstGeom>
          <a:solidFill>
            <a:srgbClr val="FFE2A6"/>
          </a:solidFill>
          <a:ln>
            <a:solidFill>
              <a:srgbClr val="FFE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70530" y="3147442"/>
            <a:ext cx="369376" cy="278971"/>
          </a:xfrm>
          <a:prstGeom prst="rect">
            <a:avLst/>
          </a:prstGeom>
          <a:solidFill>
            <a:srgbClr val="FFE2A6"/>
          </a:solidFill>
          <a:ln>
            <a:solidFill>
              <a:srgbClr val="FFE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346640" y="4137585"/>
            <a:ext cx="369376" cy="278971"/>
          </a:xfrm>
          <a:prstGeom prst="rect">
            <a:avLst/>
          </a:prstGeom>
          <a:solidFill>
            <a:srgbClr val="FFE2A6"/>
          </a:solidFill>
          <a:ln>
            <a:solidFill>
              <a:srgbClr val="FFE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53581" y="3147442"/>
            <a:ext cx="369376" cy="278971"/>
          </a:xfrm>
          <a:prstGeom prst="rect">
            <a:avLst/>
          </a:prstGeom>
          <a:solidFill>
            <a:srgbClr val="FFE2A6"/>
          </a:solidFill>
          <a:ln>
            <a:solidFill>
              <a:srgbClr val="FFE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53581" y="3596893"/>
            <a:ext cx="369376" cy="278971"/>
          </a:xfrm>
          <a:prstGeom prst="rect">
            <a:avLst/>
          </a:prstGeom>
          <a:solidFill>
            <a:srgbClr val="FFE2A6"/>
          </a:solidFill>
          <a:ln>
            <a:solidFill>
              <a:srgbClr val="FFE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346640" y="4587034"/>
            <a:ext cx="369376" cy="278971"/>
          </a:xfrm>
          <a:prstGeom prst="rect">
            <a:avLst/>
          </a:prstGeom>
          <a:solidFill>
            <a:srgbClr val="FFE2A6"/>
          </a:solidFill>
          <a:ln>
            <a:solidFill>
              <a:srgbClr val="FFE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53581" y="4154463"/>
            <a:ext cx="369376" cy="278971"/>
          </a:xfrm>
          <a:prstGeom prst="rect">
            <a:avLst/>
          </a:prstGeom>
          <a:solidFill>
            <a:srgbClr val="FFE2A6"/>
          </a:solidFill>
          <a:ln>
            <a:solidFill>
              <a:srgbClr val="FFE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346640" y="5133581"/>
            <a:ext cx="369376" cy="278971"/>
          </a:xfrm>
          <a:prstGeom prst="rect">
            <a:avLst/>
          </a:prstGeom>
          <a:solidFill>
            <a:srgbClr val="FFE2A6"/>
          </a:solidFill>
          <a:ln>
            <a:solidFill>
              <a:srgbClr val="FFE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0932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6401"/>
            <a:ext cx="3653976" cy="4693599"/>
          </a:xfrm>
          <a:prstGeom prst="rect">
            <a:avLst/>
          </a:prstGeom>
        </p:spPr>
      </p:pic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364" y="2926401"/>
            <a:ext cx="3317624" cy="4693599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4377" y="3048708"/>
            <a:ext cx="3317624" cy="463244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09600" y="2510118"/>
            <a:ext cx="806824" cy="765132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en-US" sz="3600" b="1">
                <a:solidFill>
                  <a:srgbClr val="0000CC"/>
                </a:solidFill>
              </a:rPr>
              <a:t>3</a:t>
            </a: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09600" y="5065059"/>
            <a:ext cx="806824" cy="765132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en-US" sz="3600" b="1">
                <a:solidFill>
                  <a:srgbClr val="0000CC"/>
                </a:solidFill>
              </a:rPr>
              <a:t>3</a:t>
            </a: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607482" y="2926401"/>
            <a:ext cx="806824" cy="765132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en-US" sz="3600" b="1">
                <a:solidFill>
                  <a:srgbClr val="0000CC"/>
                </a:solidFill>
              </a:rPr>
              <a:t>3</a:t>
            </a: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571624" y="5273200"/>
            <a:ext cx="806824" cy="765132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en-US" sz="3600" b="1">
                <a:solidFill>
                  <a:srgbClr val="0000CC"/>
                </a:solidFill>
              </a:rPr>
              <a:t>3</a:t>
            </a: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5034" y="2767181"/>
            <a:ext cx="769296" cy="758592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en-US" sz="3600" b="1">
                <a:solidFill>
                  <a:srgbClr val="0000CC"/>
                </a:solidFill>
              </a:rPr>
              <a:t>4</a:t>
            </a: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743658" y="5322122"/>
            <a:ext cx="769296" cy="758592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en-US" sz="3600" b="1">
                <a:solidFill>
                  <a:srgbClr val="0000CC"/>
                </a:solidFill>
              </a:rPr>
              <a:t>4</a:t>
            </a: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95506" y="2344611"/>
            <a:ext cx="769296" cy="758592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en-US" sz="3600" b="1">
                <a:solidFill>
                  <a:srgbClr val="0000CC"/>
                </a:solidFill>
              </a:rPr>
              <a:t>4</a:t>
            </a: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9042940" y="3258450"/>
            <a:ext cx="769296" cy="758592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en-US" sz="3600" b="1">
                <a:solidFill>
                  <a:srgbClr val="0000CC"/>
                </a:solidFill>
              </a:rPr>
              <a:t>5</a:t>
            </a: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1252916" y="2419038"/>
            <a:ext cx="769296" cy="758592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en-US" sz="3600" b="1">
                <a:solidFill>
                  <a:srgbClr val="0000CC"/>
                </a:solidFill>
              </a:rPr>
              <a:t>5</a:t>
            </a: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1684" y="693357"/>
            <a:ext cx="3985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VNI-Avo" pitchFamily="2" charset="0"/>
              </a:rPr>
              <a:t>3. Tính nhaåm</a:t>
            </a:r>
            <a:endParaRPr lang="en-US" sz="48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35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04347" y="2672867"/>
            <a:ext cx="45833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Taïm bieät</a:t>
            </a:r>
            <a:endParaRPr lang="en-US" sz="80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76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33145" y="2096748"/>
            <a:ext cx="64443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Khôûi</a:t>
            </a:r>
            <a:r>
              <a:rPr lang="en-US" sz="96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ñoäng</a:t>
            </a:r>
            <a:endParaRPr lang="en-US" sz="96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0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5559" y="2672867"/>
            <a:ext cx="884088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Troø</a:t>
            </a:r>
            <a:r>
              <a:rPr lang="en-US" sz="8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chôi</a:t>
            </a:r>
            <a:endParaRPr lang="en-US" sz="8000" b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Ai </a:t>
            </a:r>
            <a:r>
              <a:rPr lang="en-US" sz="8000" b="1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nhanh</a:t>
            </a:r>
            <a:r>
              <a:rPr lang="en-US" sz="8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ai</a:t>
            </a:r>
            <a:r>
              <a:rPr lang="en-US" sz="8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ñuùng</a:t>
            </a:r>
            <a:endParaRPr lang="en-US" sz="80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3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271" y="472107"/>
            <a:ext cx="1174872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err="1" smtClean="0">
                <a:ln w="22225">
                  <a:solidFill>
                    <a:schemeClr val="accent2"/>
                  </a:solidFill>
                  <a:prstDash val="solid"/>
                </a:ln>
                <a:latin typeface="VNI-Avo" pitchFamily="2" charset="0"/>
                <a:cs typeface="Times New Roman" panose="02020603050405020304" pitchFamily="18" charset="0"/>
              </a:rPr>
              <a:t>Thöù</a:t>
            </a:r>
            <a:r>
              <a:rPr lang="en-US" sz="5000" b="1" smtClean="0">
                <a:ln w="22225">
                  <a:solidFill>
                    <a:schemeClr val="accent2"/>
                  </a:solidFill>
                  <a:prstDash val="solid"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err="1" smtClean="0">
                <a:ln w="22225">
                  <a:solidFill>
                    <a:schemeClr val="accent2"/>
                  </a:solidFill>
                  <a:prstDash val="solid"/>
                </a:ln>
                <a:latin typeface="VNI-Avo" pitchFamily="2" charset="0"/>
                <a:cs typeface="Times New Roman" panose="02020603050405020304" pitchFamily="18" charset="0"/>
              </a:rPr>
              <a:t>saùu</a:t>
            </a:r>
            <a:r>
              <a:rPr lang="en-US" sz="5000" b="1" smtClean="0">
                <a:ln w="22225">
                  <a:solidFill>
                    <a:schemeClr val="accent2"/>
                  </a:solidFill>
                  <a:prstDash val="solid"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err="1" smtClean="0">
                <a:ln w="22225">
                  <a:solidFill>
                    <a:schemeClr val="accent2"/>
                  </a:solidFill>
                  <a:prstDash val="solid"/>
                </a:ln>
                <a:latin typeface="VNI-Avo" pitchFamily="2" charset="0"/>
                <a:cs typeface="Times New Roman" panose="02020603050405020304" pitchFamily="18" charset="0"/>
              </a:rPr>
              <a:t>ngaøy</a:t>
            </a:r>
            <a:r>
              <a:rPr lang="en-US" sz="5000" b="1" smtClean="0">
                <a:ln w="22225">
                  <a:solidFill>
                    <a:schemeClr val="accent2"/>
                  </a:solidFill>
                  <a:prstDash val="solid"/>
                </a:ln>
                <a:latin typeface="VNI-Avo" pitchFamily="2" charset="0"/>
                <a:cs typeface="Times New Roman" panose="02020603050405020304" pitchFamily="18" charset="0"/>
              </a:rPr>
              <a:t> 02 </a:t>
            </a:r>
            <a:r>
              <a:rPr lang="en-US" sz="5000" b="1" err="1" smtClean="0">
                <a:ln w="22225">
                  <a:solidFill>
                    <a:schemeClr val="accent2"/>
                  </a:solidFill>
                  <a:prstDash val="solid"/>
                </a:ln>
                <a:latin typeface="VNI-Avo" pitchFamily="2" charset="0"/>
                <a:cs typeface="Times New Roman" panose="02020603050405020304" pitchFamily="18" charset="0"/>
              </a:rPr>
              <a:t>thaùng</a:t>
            </a:r>
            <a:r>
              <a:rPr lang="en-US" sz="5000" b="1" smtClean="0">
                <a:ln w="22225">
                  <a:solidFill>
                    <a:schemeClr val="accent2"/>
                  </a:solidFill>
                  <a:prstDash val="solid"/>
                </a:ln>
                <a:latin typeface="VNI-Avo" pitchFamily="2" charset="0"/>
                <a:cs typeface="Times New Roman" panose="02020603050405020304" pitchFamily="18" charset="0"/>
              </a:rPr>
              <a:t> 12 </a:t>
            </a:r>
            <a:r>
              <a:rPr lang="en-US" sz="5000" b="1" err="1" smtClean="0">
                <a:ln w="22225">
                  <a:solidFill>
                    <a:schemeClr val="accent2"/>
                  </a:solidFill>
                  <a:prstDash val="solid"/>
                </a:ln>
                <a:latin typeface="VNI-Avo" pitchFamily="2" charset="0"/>
                <a:cs typeface="Times New Roman" panose="02020603050405020304" pitchFamily="18" charset="0"/>
              </a:rPr>
              <a:t>naêm</a:t>
            </a:r>
            <a:r>
              <a:rPr lang="en-US" sz="5000" b="1" smtClean="0">
                <a:ln w="22225">
                  <a:solidFill>
                    <a:schemeClr val="accent2"/>
                  </a:solidFill>
                  <a:prstDash val="solid"/>
                </a:ln>
                <a:latin typeface="VNI-Avo" pitchFamily="2" charset="0"/>
                <a:cs typeface="Times New Roman" panose="02020603050405020304" pitchFamily="18" charset="0"/>
              </a:rPr>
              <a:t> 2022 </a:t>
            </a:r>
            <a:endParaRPr lang="en-US" sz="5000" b="1" cap="none" spc="0">
              <a:ln w="22225">
                <a:solidFill>
                  <a:schemeClr val="accent2"/>
                </a:solidFill>
                <a:prstDash val="solid"/>
              </a:ln>
              <a:effectLst/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08021" y="1242913"/>
            <a:ext cx="171713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u="sng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Toaùn</a:t>
            </a:r>
            <a:endParaRPr lang="en-US" sz="5000" b="1" u="sng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0607" y="2464724"/>
            <a:ext cx="9180163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Baûng</a:t>
            </a:r>
            <a:r>
              <a:rPr lang="en-US" sz="5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coäng</a:t>
            </a:r>
            <a:r>
              <a:rPr lang="en-US" sz="5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5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baûng</a:t>
            </a:r>
            <a:r>
              <a:rPr lang="en-US" sz="5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tröø</a:t>
            </a:r>
            <a:r>
              <a:rPr lang="en-US" sz="5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trong</a:t>
            </a:r>
            <a:r>
              <a:rPr lang="en-US" sz="5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phaïm</a:t>
            </a:r>
            <a:r>
              <a:rPr lang="en-US" sz="5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vi 10 (</a:t>
            </a:r>
            <a:r>
              <a:rPr lang="en-US" sz="5000" b="1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5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2)</a:t>
            </a:r>
            <a:endParaRPr lang="en-US" sz="50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/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5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5918" y="2404210"/>
            <a:ext cx="91801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BAÛNG TRÖØ </a:t>
            </a:r>
            <a:endParaRPr lang="en-US" sz="80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/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13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34" y="1193370"/>
            <a:ext cx="6524785" cy="367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5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ounded Rectangle 154"/>
          <p:cNvSpPr/>
          <p:nvPr/>
        </p:nvSpPr>
        <p:spPr>
          <a:xfrm>
            <a:off x="805326" y="5019611"/>
            <a:ext cx="7935719" cy="725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92" y="5037528"/>
            <a:ext cx="713294" cy="707197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171" y="5037528"/>
            <a:ext cx="713294" cy="707197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254" y="5094273"/>
            <a:ext cx="636336" cy="575792"/>
          </a:xfrm>
          <a:prstGeom prst="rect">
            <a:avLst/>
          </a:prstGeom>
        </p:spPr>
      </p:pic>
      <p:sp>
        <p:nvSpPr>
          <p:cNvPr id="164" name="Rounded Rectangle 163"/>
          <p:cNvSpPr/>
          <p:nvPr/>
        </p:nvSpPr>
        <p:spPr>
          <a:xfrm>
            <a:off x="805326" y="5974669"/>
            <a:ext cx="7935719" cy="725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5" name="Picture 1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92" y="5992586"/>
            <a:ext cx="713294" cy="707197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339" y="6059304"/>
            <a:ext cx="618028" cy="573762"/>
          </a:xfrm>
          <a:prstGeom prst="rect">
            <a:avLst/>
          </a:prstGeom>
        </p:spPr>
      </p:pic>
      <p:sp>
        <p:nvSpPr>
          <p:cNvPr id="173" name="Rounded Rectangle 172"/>
          <p:cNvSpPr/>
          <p:nvPr/>
        </p:nvSpPr>
        <p:spPr>
          <a:xfrm>
            <a:off x="781727" y="4002850"/>
            <a:ext cx="7935719" cy="725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" name="Picture 1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93" y="4020767"/>
            <a:ext cx="713294" cy="707197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572" y="4020767"/>
            <a:ext cx="713294" cy="707197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151" y="4020767"/>
            <a:ext cx="713294" cy="707197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746" y="3989577"/>
            <a:ext cx="761757" cy="754139"/>
          </a:xfrm>
          <a:prstGeom prst="rect">
            <a:avLst/>
          </a:prstGeom>
        </p:spPr>
      </p:pic>
      <p:sp>
        <p:nvSpPr>
          <p:cNvPr id="182" name="Rounded Rectangle 181"/>
          <p:cNvSpPr/>
          <p:nvPr/>
        </p:nvSpPr>
        <p:spPr>
          <a:xfrm>
            <a:off x="773627" y="2931967"/>
            <a:ext cx="7935719" cy="725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3" name="Picture 1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93" y="2949884"/>
            <a:ext cx="713294" cy="707197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472" y="2949884"/>
            <a:ext cx="713294" cy="707197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051" y="2949884"/>
            <a:ext cx="713294" cy="707197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777" y="2949884"/>
            <a:ext cx="713294" cy="707197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488" y="2978908"/>
            <a:ext cx="691072" cy="684161"/>
          </a:xfrm>
          <a:prstGeom prst="rect">
            <a:avLst/>
          </a:prstGeom>
        </p:spPr>
      </p:pic>
      <p:sp>
        <p:nvSpPr>
          <p:cNvPr id="191" name="Rounded Rectangle 190"/>
          <p:cNvSpPr/>
          <p:nvPr/>
        </p:nvSpPr>
        <p:spPr>
          <a:xfrm>
            <a:off x="790024" y="1962148"/>
            <a:ext cx="7935719" cy="725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2" name="Picture 1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90" y="1980065"/>
            <a:ext cx="713294" cy="707197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869" y="1980065"/>
            <a:ext cx="713294" cy="707197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48" y="1980065"/>
            <a:ext cx="713294" cy="707197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74" y="1980065"/>
            <a:ext cx="713294" cy="707197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670" y="1980065"/>
            <a:ext cx="713294" cy="707197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474" y="2050660"/>
            <a:ext cx="606426" cy="600361"/>
          </a:xfrm>
          <a:prstGeom prst="rect">
            <a:avLst/>
          </a:prstGeom>
        </p:spPr>
      </p:pic>
      <p:sp>
        <p:nvSpPr>
          <p:cNvPr id="200" name="Rounded Rectangle 199"/>
          <p:cNvSpPr/>
          <p:nvPr/>
        </p:nvSpPr>
        <p:spPr>
          <a:xfrm>
            <a:off x="790024" y="1007090"/>
            <a:ext cx="7935719" cy="725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90" y="1025007"/>
            <a:ext cx="713294" cy="707197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869" y="1025007"/>
            <a:ext cx="713294" cy="707197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48" y="1025007"/>
            <a:ext cx="713294" cy="707197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74" y="1025007"/>
            <a:ext cx="713294" cy="707197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670" y="1025007"/>
            <a:ext cx="713294" cy="707197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879" y="1025006"/>
            <a:ext cx="713294" cy="707197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440" y="1080813"/>
            <a:ext cx="643061" cy="636630"/>
          </a:xfrm>
          <a:prstGeom prst="rect">
            <a:avLst/>
          </a:prstGeom>
        </p:spPr>
      </p:pic>
      <p:sp>
        <p:nvSpPr>
          <p:cNvPr id="209" name="Rounded Rectangle 208"/>
          <p:cNvSpPr/>
          <p:nvPr/>
        </p:nvSpPr>
        <p:spPr>
          <a:xfrm>
            <a:off x="829413" y="22510"/>
            <a:ext cx="7935719" cy="725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79" y="40427"/>
            <a:ext cx="713294" cy="707197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258" y="40427"/>
            <a:ext cx="713294" cy="707197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837" y="40427"/>
            <a:ext cx="713294" cy="707197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563" y="40427"/>
            <a:ext cx="713294" cy="707197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059" y="40427"/>
            <a:ext cx="713294" cy="707197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879" y="54446"/>
            <a:ext cx="713294" cy="707197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904" y="38452"/>
            <a:ext cx="713294" cy="707197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474" y="9233"/>
            <a:ext cx="761757" cy="754139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252" y="1054311"/>
            <a:ext cx="655490" cy="641666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086" y="2009751"/>
            <a:ext cx="662078" cy="655456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089" y="2029241"/>
            <a:ext cx="642390" cy="635966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027" y="2967760"/>
            <a:ext cx="683452" cy="676617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238" y="3005907"/>
            <a:ext cx="663800" cy="657162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628" y="2978757"/>
            <a:ext cx="699336" cy="692343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903" y="4094661"/>
            <a:ext cx="648121" cy="641639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294" y="4029933"/>
            <a:ext cx="685203" cy="678351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226" y="4029933"/>
            <a:ext cx="677726" cy="670948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06" y="4041302"/>
            <a:ext cx="656089" cy="649528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017" y="5094274"/>
            <a:ext cx="631674" cy="594394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289" y="5094273"/>
            <a:ext cx="672904" cy="593360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932" y="5094273"/>
            <a:ext cx="664698" cy="619718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004" y="5073252"/>
            <a:ext cx="643634" cy="628328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270" y="5094273"/>
            <a:ext cx="610928" cy="604816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647" y="6043553"/>
            <a:ext cx="637444" cy="604908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202" y="6043552"/>
            <a:ext cx="633486" cy="582600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640" y="6043553"/>
            <a:ext cx="593280" cy="587346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370" y="6043553"/>
            <a:ext cx="647686" cy="614592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390" y="6043553"/>
            <a:ext cx="593280" cy="587346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999" y="6028655"/>
            <a:ext cx="639768" cy="599340"/>
          </a:xfrm>
          <a:prstGeom prst="rect">
            <a:avLst/>
          </a:prstGeom>
        </p:spPr>
      </p:pic>
      <p:sp>
        <p:nvSpPr>
          <p:cNvPr id="241" name="TextBox 240"/>
          <p:cNvSpPr txBox="1"/>
          <p:nvPr/>
        </p:nvSpPr>
        <p:spPr>
          <a:xfrm>
            <a:off x="9166712" y="160874"/>
            <a:ext cx="236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   –    1    =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9136387" y="1086216"/>
            <a:ext cx="2470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    –    2    =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9133962" y="2011558"/>
            <a:ext cx="2470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    –    3    =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9123776" y="4099509"/>
            <a:ext cx="2470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    –    5    =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9141488" y="2961947"/>
            <a:ext cx="2470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    –    4    =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9123776" y="6016412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    –    7     =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9166712" y="5052016"/>
            <a:ext cx="2470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    –    6    =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11701822" y="16087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1701822" y="10698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11701822" y="201155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11682587" y="3002136"/>
            <a:ext cx="399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11713034" y="400285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11682587" y="502057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11663587" y="601641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" name="Rectangle 257"/>
          <p:cNvSpPr/>
          <p:nvPr/>
        </p:nvSpPr>
        <p:spPr>
          <a:xfrm>
            <a:off x="8315389" y="-1344675"/>
            <a:ext cx="899486" cy="7444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/>
          <p:cNvSpPr/>
          <p:nvPr/>
        </p:nvSpPr>
        <p:spPr>
          <a:xfrm>
            <a:off x="6185860" y="-1377539"/>
            <a:ext cx="1827368" cy="7741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ectangle 259"/>
          <p:cNvSpPr/>
          <p:nvPr/>
        </p:nvSpPr>
        <p:spPr>
          <a:xfrm>
            <a:off x="3322484" y="-1344675"/>
            <a:ext cx="2729954" cy="7444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Rectangle 260"/>
          <p:cNvSpPr/>
          <p:nvPr/>
        </p:nvSpPr>
        <p:spPr>
          <a:xfrm>
            <a:off x="-533876" y="-1344675"/>
            <a:ext cx="3758230" cy="7444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-1812402" y="-851691"/>
            <a:ext cx="4738850" cy="7444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Rectangle 262"/>
          <p:cNvSpPr/>
          <p:nvPr/>
        </p:nvSpPr>
        <p:spPr>
          <a:xfrm>
            <a:off x="-5687507" y="1399128"/>
            <a:ext cx="5637591" cy="7444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ectangle 263"/>
          <p:cNvSpPr/>
          <p:nvPr/>
        </p:nvSpPr>
        <p:spPr>
          <a:xfrm>
            <a:off x="-6675688" y="2911241"/>
            <a:ext cx="6624711" cy="7444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/>
          <p:cNvSpPr/>
          <p:nvPr/>
        </p:nvSpPr>
        <p:spPr>
          <a:xfrm>
            <a:off x="8885413" y="67756"/>
            <a:ext cx="736859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9655821" y="64995"/>
            <a:ext cx="736859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Rectangle 272"/>
          <p:cNvSpPr/>
          <p:nvPr/>
        </p:nvSpPr>
        <p:spPr>
          <a:xfrm>
            <a:off x="10432751" y="64995"/>
            <a:ext cx="1048187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11534667" y="64970"/>
            <a:ext cx="626337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8909009" y="1031722"/>
            <a:ext cx="736859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8923772" y="2033072"/>
            <a:ext cx="736859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8940355" y="2947642"/>
            <a:ext cx="736859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Rectangle 279"/>
          <p:cNvSpPr/>
          <p:nvPr/>
        </p:nvSpPr>
        <p:spPr>
          <a:xfrm>
            <a:off x="8930168" y="3992881"/>
            <a:ext cx="736859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ctangle 280"/>
          <p:cNvSpPr/>
          <p:nvPr/>
        </p:nvSpPr>
        <p:spPr>
          <a:xfrm>
            <a:off x="8947957" y="5065475"/>
            <a:ext cx="736859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Rectangle 281"/>
          <p:cNvSpPr/>
          <p:nvPr/>
        </p:nvSpPr>
        <p:spPr>
          <a:xfrm>
            <a:off x="8943350" y="6032063"/>
            <a:ext cx="736859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ectangle 284"/>
          <p:cNvSpPr/>
          <p:nvPr/>
        </p:nvSpPr>
        <p:spPr>
          <a:xfrm>
            <a:off x="9668399" y="1038441"/>
            <a:ext cx="736859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Rectangle 285"/>
          <p:cNvSpPr/>
          <p:nvPr/>
        </p:nvSpPr>
        <p:spPr>
          <a:xfrm>
            <a:off x="9700420" y="2014979"/>
            <a:ext cx="736859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9713114" y="2961947"/>
            <a:ext cx="736859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Rectangle 287"/>
          <p:cNvSpPr/>
          <p:nvPr/>
        </p:nvSpPr>
        <p:spPr>
          <a:xfrm>
            <a:off x="9713113" y="4006173"/>
            <a:ext cx="736859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/>
        </p:nvSpPr>
        <p:spPr>
          <a:xfrm>
            <a:off x="9713113" y="5066038"/>
            <a:ext cx="736859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Rectangle 289"/>
          <p:cNvSpPr/>
          <p:nvPr/>
        </p:nvSpPr>
        <p:spPr>
          <a:xfrm>
            <a:off x="9730386" y="6032063"/>
            <a:ext cx="736859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ectangle 290"/>
          <p:cNvSpPr/>
          <p:nvPr/>
        </p:nvSpPr>
        <p:spPr>
          <a:xfrm>
            <a:off x="10444556" y="1038441"/>
            <a:ext cx="1048187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10477068" y="2014979"/>
            <a:ext cx="1048187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ectangle 292"/>
          <p:cNvSpPr/>
          <p:nvPr/>
        </p:nvSpPr>
        <p:spPr>
          <a:xfrm>
            <a:off x="10492709" y="2961947"/>
            <a:ext cx="1048187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ectangle 293"/>
          <p:cNvSpPr/>
          <p:nvPr/>
        </p:nvSpPr>
        <p:spPr>
          <a:xfrm>
            <a:off x="10477068" y="3999697"/>
            <a:ext cx="1048187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ectangle 294"/>
          <p:cNvSpPr/>
          <p:nvPr/>
        </p:nvSpPr>
        <p:spPr>
          <a:xfrm>
            <a:off x="10492708" y="5050963"/>
            <a:ext cx="1048187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10501368" y="6016411"/>
            <a:ext cx="1048187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ectangle 296"/>
          <p:cNvSpPr/>
          <p:nvPr/>
        </p:nvSpPr>
        <p:spPr>
          <a:xfrm>
            <a:off x="11545343" y="1035019"/>
            <a:ext cx="626337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11564343" y="2000343"/>
            <a:ext cx="626337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11594791" y="2943262"/>
            <a:ext cx="595890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Rectangle 299"/>
          <p:cNvSpPr/>
          <p:nvPr/>
        </p:nvSpPr>
        <p:spPr>
          <a:xfrm>
            <a:off x="11579319" y="4011324"/>
            <a:ext cx="581686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Rectangle 300"/>
          <p:cNvSpPr/>
          <p:nvPr/>
        </p:nvSpPr>
        <p:spPr>
          <a:xfrm>
            <a:off x="11579319" y="5052227"/>
            <a:ext cx="611361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11599583" y="6030121"/>
            <a:ext cx="561421" cy="69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2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-0.02825 -3.33333E-6 C -0.04102 -3.33333E-6 -0.05651 0.0544 -0.05651 0.09838 L -0.05651 0.19653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02969 -0.20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00026 -0.203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00013 -0.180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0026 -0.1986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85 L 0.05091 0.34629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20885 0.48079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21927 -3.33333E-6 C 0.31744 -3.33333E-6 0.43854 0.17199 0.43854 0.31088 L 0.43854 0.62199 " pathEditMode="relative" rAng="0" ptsTypes="AAAA">
                                      <p:cBhvr>
                                        <p:cTn id="239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6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9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2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5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8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1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4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7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0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22904 -2.59259E-6 C 0.33164 -2.59259E-6 0.45821 0.19422 0.45821 0.35209 L 0.45821 0.70417 " pathEditMode="relative" rAng="0" ptsTypes="AAAA">
                                      <p:cBhvr>
                                        <p:cTn id="344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3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8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4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1111 L 0.35365 0.01111 C 0.51003 0.01111 0.703 0.15185 0.703 0.26667 L 0.703 0.52246 " pathEditMode="relative" rAng="0" ptsTypes="AAAA">
                                      <p:cBhvr>
                                        <p:cTn id="362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9" y="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6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9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2"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5" dur="2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556 L 0.35469 0.00556 C 0.51224 0.00556 0.70638 0.12709 0.70638 0.22593 L 0.70638 0.4463 " pathEditMode="relative" rAng="0" ptsTypes="AAAA">
                                      <p:cBhvr>
                                        <p:cTn id="380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3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9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5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64" grpId="0" animBg="1"/>
      <p:bldP spid="173" grpId="0" animBg="1"/>
      <p:bldP spid="182" grpId="0" animBg="1"/>
      <p:bldP spid="191" grpId="0" animBg="1"/>
      <p:bldP spid="200" grpId="0" animBg="1"/>
      <p:bldP spid="209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72" grpId="0" animBg="1"/>
      <p:bldP spid="273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4460" b="64109"/>
          <a:stretch/>
        </p:blipFill>
        <p:spPr>
          <a:xfrm>
            <a:off x="2229173" y="1131377"/>
            <a:ext cx="7733653" cy="356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1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447" y="309966"/>
            <a:ext cx="1805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VNI-Avo" pitchFamily="2" charset="0"/>
              </a:rPr>
              <a:t>1. Soá </a:t>
            </a:r>
            <a:endParaRPr lang="en-US" sz="4800" b="1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212706"/>
              </p:ext>
            </p:extLst>
          </p:nvPr>
        </p:nvGraphicFramePr>
        <p:xfrm>
          <a:off x="867906" y="1450927"/>
          <a:ext cx="10290875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0125"/>
                <a:gridCol w="1470125"/>
                <a:gridCol w="1470125"/>
                <a:gridCol w="1470125"/>
                <a:gridCol w="1470125"/>
                <a:gridCol w="1470125"/>
                <a:gridCol w="1470125"/>
              </a:tblGrid>
              <a:tr h="776886">
                <a:tc rowSpan="2">
                  <a:txBody>
                    <a:bodyPr/>
                    <a:lstStyle/>
                    <a:p>
                      <a:endParaRPr lang="en-US" smtClean="0"/>
                    </a:p>
                    <a:p>
                      <a:pPr algn="ctr"/>
                      <a:r>
                        <a:rPr lang="en-US" sz="8800" smtClean="0">
                          <a:latin typeface="VNI-Avo" pitchFamily="2" charset="0"/>
                        </a:rPr>
                        <a:t>-</a:t>
                      </a:r>
                      <a:endParaRPr lang="en-US" sz="8800" b="1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latin typeface="VNI-Avo" pitchFamily="2" charset="0"/>
                        </a:rPr>
                        <a:t>6</a:t>
                      </a:r>
                      <a:endParaRPr lang="en-US" sz="4800" b="1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latin typeface="VNI-Avo" pitchFamily="2" charset="0"/>
                        </a:rPr>
                        <a:t>6</a:t>
                      </a:r>
                      <a:endParaRPr lang="en-US" sz="4800" b="1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latin typeface="VNI-Avo" pitchFamily="2" charset="0"/>
                        </a:rPr>
                        <a:t>6</a:t>
                      </a:r>
                      <a:endParaRPr lang="en-US" sz="4800" b="1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latin typeface="VNI-Avo" pitchFamily="2" charset="0"/>
                        </a:rPr>
                        <a:t>6</a:t>
                      </a:r>
                      <a:endParaRPr lang="en-US" sz="4800" b="1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latin typeface="VNI-Avo" pitchFamily="2" charset="0"/>
                        </a:rPr>
                        <a:t>6</a:t>
                      </a:r>
                      <a:endParaRPr lang="en-US" sz="4800" b="1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latin typeface="VNI-Avo" pitchFamily="2" charset="0"/>
                        </a:rPr>
                        <a:t>6</a:t>
                      </a:r>
                      <a:endParaRPr lang="en-US" sz="4800" b="1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</a:tr>
              <a:tr h="7768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1</a:t>
                      </a:r>
                      <a:endParaRPr lang="en-US" sz="4800" b="1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2</a:t>
                      </a:r>
                      <a:endParaRPr lang="en-US" sz="4800" b="1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3</a:t>
                      </a:r>
                      <a:endParaRPr lang="en-US" sz="4800" b="1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4</a:t>
                      </a:r>
                      <a:endParaRPr lang="en-US" sz="4800" b="1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5</a:t>
                      </a:r>
                      <a:endParaRPr lang="en-US" sz="4800" b="1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6</a:t>
                      </a:r>
                      <a:endParaRPr lang="en-US" sz="4800" b="1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</a:tr>
              <a:tr h="776886">
                <a:tc>
                  <a:txBody>
                    <a:bodyPr/>
                    <a:lstStyle/>
                    <a:p>
                      <a:endParaRPr lang="en-US" b="1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b="1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b="1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b="1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b="1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b="1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b="1">
                        <a:latin typeface="VNI-Avo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836965" y="310681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  <a:endParaRPr lang="en-US" sz="5400" b="1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78694" y="307582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5766918" y="307582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20401" y="310681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n-US" sz="5400" b="1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73884" y="310681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18841" y="310681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553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140</Words>
  <Application>Microsoft Office PowerPoint</Application>
  <PresentationFormat>Custom</PresentationFormat>
  <Paragraphs>67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DELL</cp:lastModifiedBy>
  <cp:revision>26</cp:revision>
  <dcterms:created xsi:type="dcterms:W3CDTF">2022-11-26T13:29:03Z</dcterms:created>
  <dcterms:modified xsi:type="dcterms:W3CDTF">2023-11-26T09:07:17Z</dcterms:modified>
</cp:coreProperties>
</file>