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14" r:id="rId3"/>
    <p:sldMasterId id="2147483726" r:id="rId4"/>
    <p:sldMasterId id="2147483738" r:id="rId5"/>
    <p:sldMasterId id="2147483750" r:id="rId6"/>
  </p:sldMasterIdLst>
  <p:sldIdLst>
    <p:sldId id="312" r:id="rId7"/>
    <p:sldId id="276" r:id="rId8"/>
    <p:sldId id="280" r:id="rId9"/>
    <p:sldId id="281" r:id="rId10"/>
    <p:sldId id="282" r:id="rId11"/>
    <p:sldId id="283" r:id="rId12"/>
    <p:sldId id="284" r:id="rId13"/>
    <p:sldId id="285" r:id="rId14"/>
    <p:sldId id="256" r:id="rId15"/>
    <p:sldId id="263" r:id="rId16"/>
    <p:sldId id="274" r:id="rId17"/>
    <p:sldId id="271" r:id="rId18"/>
    <p:sldId id="286" r:id="rId19"/>
    <p:sldId id="287" r:id="rId20"/>
    <p:sldId id="288" r:id="rId21"/>
    <p:sldId id="292" r:id="rId22"/>
    <p:sldId id="293" r:id="rId23"/>
    <p:sldId id="294" r:id="rId24"/>
    <p:sldId id="295" r:id="rId25"/>
    <p:sldId id="308" r:id="rId26"/>
    <p:sldId id="311" r:id="rId27"/>
    <p:sldId id="307" r:id="rId28"/>
    <p:sldId id="303" r:id="rId29"/>
    <p:sldId id="304" r:id="rId30"/>
    <p:sldId id="305" r:id="rId31"/>
    <p:sldId id="306" r:id="rId32"/>
    <p:sldId id="301" r:id="rId33"/>
    <p:sldId id="296" r:id="rId34"/>
    <p:sldId id="297" r:id="rId35"/>
    <p:sldId id="298" r:id="rId36"/>
    <p:sldId id="299" r:id="rId37"/>
    <p:sldId id="300" r:id="rId38"/>
    <p:sldId id="29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FF"/>
    <a:srgbClr val="FCDCDE"/>
    <a:srgbClr val="F5844C"/>
    <a:srgbClr val="B0DAAD"/>
    <a:srgbClr val="B1DAAE"/>
    <a:srgbClr val="A6C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6" d="100"/>
          <a:sy n="96" d="100"/>
        </p:scale>
        <p:origin x="-17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55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8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5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829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4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722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90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458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86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045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8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42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362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526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64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08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276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50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36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165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423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8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64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7785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37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84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38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794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797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753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349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390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65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428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992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64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276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729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36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1052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964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281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405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472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742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240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8843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9696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85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933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6741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5000" t="-35000" r="-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34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87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2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4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46AF-7D0F-4C16-82C1-4DD7208CA46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0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A46AF-7D0F-4C16-82C1-4DD7208CA46A}" type="datetimeFigureOut">
              <a:rPr lang="en-US" smtClean="0"/>
              <a:t>11/26/2023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8ED41-06FB-4F76-9750-4E0B094F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5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9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4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4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2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B43F2-FF54-4385-AA99-FE6A33D71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A810A-F595-4B23-B9E3-0F246680CC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32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gif"/><Relationship Id="rId5" Type="http://schemas.openxmlformats.org/officeDocument/2006/relationships/image" Target="../media/image39.gif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8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gif"/><Relationship Id="rId5" Type="http://schemas.openxmlformats.org/officeDocument/2006/relationships/image" Target="../media/image39.gif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8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gif"/><Relationship Id="rId5" Type="http://schemas.openxmlformats.org/officeDocument/2006/relationships/image" Target="../media/image39.gif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gif"/><Relationship Id="rId5" Type="http://schemas.openxmlformats.org/officeDocument/2006/relationships/image" Target="../media/image39.gif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8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gif"/><Relationship Id="rId5" Type="http://schemas.openxmlformats.org/officeDocument/2006/relationships/image" Target="../media/image39.gif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8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gif"/><Relationship Id="rId5" Type="http://schemas.openxmlformats.org/officeDocument/2006/relationships/image" Target="../media/image39.gif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image" Target="../media/image10.png"/><Relationship Id="rId12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8.png"/><Relationship Id="rId4" Type="http://schemas.openxmlformats.org/officeDocument/2006/relationships/audio" Target="../media/media1.mp3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12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8.png"/><Relationship Id="rId4" Type="http://schemas.openxmlformats.org/officeDocument/2006/relationships/audio" Target="../media/media1.mp3"/><Relationship Id="rId9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.mp3"/><Relationship Id="rId7" Type="http://schemas.openxmlformats.org/officeDocument/2006/relationships/image" Target="../media/image18.png"/><Relationship Id="rId12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8.png"/><Relationship Id="rId4" Type="http://schemas.openxmlformats.org/officeDocument/2006/relationships/audio" Target="../media/media1.mp3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image" Target="../media/image21.png"/><Relationship Id="rId12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8.png"/><Relationship Id="rId4" Type="http://schemas.openxmlformats.org/officeDocument/2006/relationships/audio" Target="../media/media1.mp3"/><Relationship Id="rId9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gif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6.gif"/><Relationship Id="rId17" Type="http://schemas.openxmlformats.org/officeDocument/2006/relationships/image" Target="../media/image13.gif"/><Relationship Id="rId2" Type="http://schemas.openxmlformats.org/officeDocument/2006/relationships/audio" Target="../media/media3.mp3"/><Relationship Id="rId16" Type="http://schemas.openxmlformats.org/officeDocument/2006/relationships/image" Target="../media/image12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7.gif"/><Relationship Id="rId5" Type="http://schemas.microsoft.com/office/2007/relationships/media" Target="../media/media1.mp3"/><Relationship Id="rId15" Type="http://schemas.openxmlformats.org/officeDocument/2006/relationships/image" Target="../media/image8.png"/><Relationship Id="rId10" Type="http://schemas.openxmlformats.org/officeDocument/2006/relationships/image" Target="../media/image25.png"/><Relationship Id="rId4" Type="http://schemas.openxmlformats.org/officeDocument/2006/relationships/audio" Target="../media/media4.mp3"/><Relationship Id="rId9" Type="http://schemas.openxmlformats.org/officeDocument/2006/relationships/image" Target="../media/image24.png"/><Relationship Id="rId1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016001" y="1066800"/>
            <a:ext cx="11417300" cy="132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5" tIns="54423" rIns="108845" bIns="54423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900" dirty="0">
                <a:solidFill>
                  <a:srgbClr val="FF0000"/>
                </a:solidFill>
                <a:latin typeface=".VnAristote" pitchFamily="34" charset="0"/>
              </a:rPr>
              <a:t> </a:t>
            </a:r>
          </a:p>
        </p:txBody>
      </p:sp>
      <p:pic>
        <p:nvPicPr>
          <p:cNvPr id="21507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3528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4257453"/>
            <a:ext cx="3860800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9" name="Group 5"/>
          <p:cNvGrpSpPr>
            <a:grpSpLocks/>
          </p:cNvGrpSpPr>
          <p:nvPr/>
        </p:nvGrpSpPr>
        <p:grpSpPr bwMode="auto">
          <a:xfrm>
            <a:off x="4775200" y="2667000"/>
            <a:ext cx="2133600" cy="1828800"/>
            <a:chOff x="3115" y="0"/>
            <a:chExt cx="2170" cy="2486"/>
          </a:xfrm>
        </p:grpSpPr>
        <p:grpSp>
          <p:nvGrpSpPr>
            <p:cNvPr id="21510" name="Group 6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1511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FF00FF">
                      <a:gamma/>
                      <a:shade val="46275"/>
                      <a:invGamma/>
                    </a:srgbClr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512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1513" name="Group 9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1514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515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1516" name="Group 12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1517" name="Oval 13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518" name="Oval 14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21519" name="Group 15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1520" name="Group 16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1521" name="Oval 17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1522" name="Oval 18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21523" name="Group 19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1524" name="Group 20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1525" name="Freeform 21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26" name="Freeform 22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27" name="Group 23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1528" name="Freeform 24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29" name="Freeform 25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30" name="Group 26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1531" name="Freeform 27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32" name="Freeform 28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33" name="Group 29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1534" name="Freeform 30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35" name="Freeform 31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36" name="Group 32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1537" name="Freeform 33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38" name="Freeform 34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39" name="Group 35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1540" name="Freeform 36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41" name="Freeform 37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42" name="Group 38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1543" name="Freeform 39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44" name="Freeform 40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45" name="Group 41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1546" name="Freeform 42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47" name="Freeform 43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48" name="Group 44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1549" name="Freeform 45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50" name="Freeform 46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51" name="Group 47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1552" name="Freeform 48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53" name="Freeform 49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54" name="Group 50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1555" name="Freeform 51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56" name="Freeform 52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57" name="Group 53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1558" name="Freeform 54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59" name="Freeform 55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60" name="Group 56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1561" name="Freeform 57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62" name="Freeform 58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63" name="Group 59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1564" name="Freeform 60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65" name="Freeform 61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66" name="Group 62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1567" name="Freeform 63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68" name="Freeform 64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69" name="Group 65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1570" name="Freeform 66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71" name="Freeform 67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72" name="Group 68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1573" name="Freeform 69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74" name="Freeform 70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75" name="Group 71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1576" name="Freeform 72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77" name="Freeform 73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78" name="Group 74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1579" name="Freeform 75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80" name="Freeform 76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81" name="Group 77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1582" name="Freeform 78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83" name="Freeform 79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84" name="Group 80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1585" name="Freeform 81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86" name="Freeform 82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21587" name="Freeform 83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504 h 504"/>
                    <a:gd name="T2" fmla="*/ 864 w 2736"/>
                    <a:gd name="T3" fmla="*/ 168 h 504"/>
                    <a:gd name="T4" fmla="*/ 1776 w 2736"/>
                    <a:gd name="T5" fmla="*/ 24 h 504"/>
                    <a:gd name="T6" fmla="*/ 2736 w 2736"/>
                    <a:gd name="T7" fmla="*/ 24 h 504"/>
                    <a:gd name="T8" fmla="*/ 2720 w 2736"/>
                    <a:gd name="T9" fmla="*/ 103 h 504"/>
                    <a:gd name="T10" fmla="*/ 1764 w 2736"/>
                    <a:gd name="T11" fmla="*/ 103 h 504"/>
                    <a:gd name="T12" fmla="*/ 654 w 2736"/>
                    <a:gd name="T13" fmla="*/ 292 h 504"/>
                    <a:gd name="T14" fmla="*/ 0 w 2736"/>
                    <a:gd name="T15" fmla="*/ 504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1588" name="Freeform 84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5 w 1769"/>
                    <a:gd name="T1" fmla="*/ 8 h 791"/>
                    <a:gd name="T2" fmla="*/ 485 w 1769"/>
                    <a:gd name="T3" fmla="*/ 56 h 791"/>
                    <a:gd name="T4" fmla="*/ 1157 w 1769"/>
                    <a:gd name="T5" fmla="*/ 200 h 791"/>
                    <a:gd name="T6" fmla="*/ 1611 w 1769"/>
                    <a:gd name="T7" fmla="*/ 432 h 791"/>
                    <a:gd name="T8" fmla="*/ 1756 w 1769"/>
                    <a:gd name="T9" fmla="*/ 609 h 791"/>
                    <a:gd name="T10" fmla="*/ 1689 w 1769"/>
                    <a:gd name="T11" fmla="*/ 787 h 791"/>
                    <a:gd name="T12" fmla="*/ 1589 w 1769"/>
                    <a:gd name="T13" fmla="*/ 632 h 791"/>
                    <a:gd name="T14" fmla="*/ 1389 w 1769"/>
                    <a:gd name="T15" fmla="*/ 454 h 791"/>
                    <a:gd name="T16" fmla="*/ 1109 w 1769"/>
                    <a:gd name="T17" fmla="*/ 296 h 791"/>
                    <a:gd name="T18" fmla="*/ 581 w 1769"/>
                    <a:gd name="T19" fmla="*/ 152 h 791"/>
                    <a:gd name="T20" fmla="*/ 0 w 1769"/>
                    <a:gd name="T21" fmla="*/ 76 h 791"/>
                    <a:gd name="T22" fmla="*/ 5 w 1769"/>
                    <a:gd name="T23" fmla="*/ 8 h 7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grpSp>
              <p:nvGrpSpPr>
                <p:cNvPr id="21589" name="Group 85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1590" name="Freeform 86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91" name="Freeform 87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92" name="Group 88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1593" name="Freeform 89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94" name="Freeform 90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95" name="Group 91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1596" name="Freeform 92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597" name="Freeform 93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598" name="Group 94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1599" name="Freeform 95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600" name="Freeform 96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601" name="Group 97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1602" name="Freeform 9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603" name="Freeform 99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604" name="Group 100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1605" name="Freeform 101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606" name="Freeform 102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607" name="Group 103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1608" name="Freeform 104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609" name="Freeform 105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610" name="Group 106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1611" name="Freeform 107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612" name="Freeform 108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613" name="Group 109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1614" name="Freeform 110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615" name="Freeform 111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616" name="Group 112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1617" name="Freeform 113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618" name="Freeform 114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  <p:grpSp>
              <p:nvGrpSpPr>
                <p:cNvPr id="21619" name="Group 115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1620" name="Freeform 116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504 h 504"/>
                      <a:gd name="T2" fmla="*/ 864 w 2736"/>
                      <a:gd name="T3" fmla="*/ 168 h 504"/>
                      <a:gd name="T4" fmla="*/ 1776 w 2736"/>
                      <a:gd name="T5" fmla="*/ 24 h 504"/>
                      <a:gd name="T6" fmla="*/ 2736 w 2736"/>
                      <a:gd name="T7" fmla="*/ 24 h 504"/>
                      <a:gd name="T8" fmla="*/ 2720 w 2736"/>
                      <a:gd name="T9" fmla="*/ 103 h 504"/>
                      <a:gd name="T10" fmla="*/ 1764 w 2736"/>
                      <a:gd name="T11" fmla="*/ 103 h 504"/>
                      <a:gd name="T12" fmla="*/ 654 w 2736"/>
                      <a:gd name="T13" fmla="*/ 292 h 504"/>
                      <a:gd name="T14" fmla="*/ 0 w 2736"/>
                      <a:gd name="T15" fmla="*/ 504 h 5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621" name="Freeform 117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5 w 1769"/>
                      <a:gd name="T1" fmla="*/ 8 h 791"/>
                      <a:gd name="T2" fmla="*/ 485 w 1769"/>
                      <a:gd name="T3" fmla="*/ 56 h 791"/>
                      <a:gd name="T4" fmla="*/ 1157 w 1769"/>
                      <a:gd name="T5" fmla="*/ 200 h 791"/>
                      <a:gd name="T6" fmla="*/ 1611 w 1769"/>
                      <a:gd name="T7" fmla="*/ 432 h 791"/>
                      <a:gd name="T8" fmla="*/ 1756 w 1769"/>
                      <a:gd name="T9" fmla="*/ 609 h 791"/>
                      <a:gd name="T10" fmla="*/ 1689 w 1769"/>
                      <a:gd name="T11" fmla="*/ 787 h 791"/>
                      <a:gd name="T12" fmla="*/ 1589 w 1769"/>
                      <a:gd name="T13" fmla="*/ 632 h 791"/>
                      <a:gd name="T14" fmla="*/ 1389 w 1769"/>
                      <a:gd name="T15" fmla="*/ 454 h 791"/>
                      <a:gd name="T16" fmla="*/ 1109 w 1769"/>
                      <a:gd name="T17" fmla="*/ 296 h 791"/>
                      <a:gd name="T18" fmla="*/ 581 w 1769"/>
                      <a:gd name="T19" fmla="*/ 152 h 791"/>
                      <a:gd name="T20" fmla="*/ 0 w 1769"/>
                      <a:gd name="T21" fmla="*/ 76 h 791"/>
                      <a:gd name="T22" fmla="*/ 5 w 1769"/>
                      <a:gd name="T23" fmla="*/ 8 h 7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/>
                  </a:p>
                </p:txBody>
              </p:sp>
            </p:grpSp>
          </p:grpSp>
          <p:sp>
            <p:nvSpPr>
              <p:cNvPr id="21622" name="Freeform 118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23" name="Arc 119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24" name="Arc 120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25" name="Arc 121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26" name="Arc 122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27" name="Arc 123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28" name="Arc 124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29" name="Arc 125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30" name="Arc 126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31" name="Freeform 127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32" name="Freeform 128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33" name="Arc 129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34" name="Arc 130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35" name="Arc 131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36" name="Freeform 132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37" name="Freeform 133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38" name="Freeform 134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39" name="Freeform 135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40" name="Freeform 136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41" name="Freeform 137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42" name="Freeform 138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43" name="Freeform 139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64 h 2368"/>
                  <a:gd name="T2" fmla="*/ 240 w 776"/>
                  <a:gd name="T3" fmla="*/ 16 h 2368"/>
                  <a:gd name="T4" fmla="*/ 96 w 776"/>
                  <a:gd name="T5" fmla="*/ 160 h 2368"/>
                  <a:gd name="T6" fmla="*/ 336 w 776"/>
                  <a:gd name="T7" fmla="*/ 160 h 2368"/>
                  <a:gd name="T8" fmla="*/ 192 w 776"/>
                  <a:gd name="T9" fmla="*/ 304 h 2368"/>
                  <a:gd name="T10" fmla="*/ 384 w 776"/>
                  <a:gd name="T11" fmla="*/ 352 h 2368"/>
                  <a:gd name="T12" fmla="*/ 288 w 776"/>
                  <a:gd name="T13" fmla="*/ 448 h 2368"/>
                  <a:gd name="T14" fmla="*/ 480 w 776"/>
                  <a:gd name="T15" fmla="*/ 496 h 2368"/>
                  <a:gd name="T16" fmla="*/ 384 w 776"/>
                  <a:gd name="T17" fmla="*/ 592 h 2368"/>
                  <a:gd name="T18" fmla="*/ 528 w 776"/>
                  <a:gd name="T19" fmla="*/ 640 h 2368"/>
                  <a:gd name="T20" fmla="*/ 480 w 776"/>
                  <a:gd name="T21" fmla="*/ 736 h 2368"/>
                  <a:gd name="T22" fmla="*/ 576 w 776"/>
                  <a:gd name="T23" fmla="*/ 832 h 2368"/>
                  <a:gd name="T24" fmla="*/ 576 w 776"/>
                  <a:gd name="T25" fmla="*/ 928 h 2368"/>
                  <a:gd name="T26" fmla="*/ 672 w 776"/>
                  <a:gd name="T27" fmla="*/ 1072 h 2368"/>
                  <a:gd name="T28" fmla="*/ 624 w 776"/>
                  <a:gd name="T29" fmla="*/ 1216 h 2368"/>
                  <a:gd name="T30" fmla="*/ 720 w 776"/>
                  <a:gd name="T31" fmla="*/ 1312 h 2368"/>
                  <a:gd name="T32" fmla="*/ 672 w 776"/>
                  <a:gd name="T33" fmla="*/ 1456 h 2368"/>
                  <a:gd name="T34" fmla="*/ 720 w 776"/>
                  <a:gd name="T35" fmla="*/ 1600 h 2368"/>
                  <a:gd name="T36" fmla="*/ 672 w 776"/>
                  <a:gd name="T37" fmla="*/ 1696 h 2368"/>
                  <a:gd name="T38" fmla="*/ 768 w 776"/>
                  <a:gd name="T39" fmla="*/ 1840 h 2368"/>
                  <a:gd name="T40" fmla="*/ 720 w 776"/>
                  <a:gd name="T41" fmla="*/ 1984 h 2368"/>
                  <a:gd name="T42" fmla="*/ 768 w 776"/>
                  <a:gd name="T43" fmla="*/ 2176 h 2368"/>
                  <a:gd name="T44" fmla="*/ 720 w 776"/>
                  <a:gd name="T45" fmla="*/ 2224 h 2368"/>
                  <a:gd name="T46" fmla="*/ 768 w 776"/>
                  <a:gd name="T47" fmla="*/ 2368 h 2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21644" name="WordArt 140"/>
          <p:cNvSpPr>
            <a:spLocks noChangeArrowheads="1" noChangeShapeType="1" noTextEdit="1"/>
          </p:cNvSpPr>
          <p:nvPr/>
        </p:nvSpPr>
        <p:spPr bwMode="auto">
          <a:xfrm>
            <a:off x="4572000" y="5067300"/>
            <a:ext cx="3352800" cy="9334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lIns="108845" tIns="54423" rIns="108845" bIns="5442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800" kern="10" dirty="0" err="1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Môn:Toán</a:t>
            </a:r>
            <a:endParaRPr lang="en-US" sz="38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8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38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 1A</a:t>
            </a:r>
          </a:p>
        </p:txBody>
      </p:sp>
      <p:sp>
        <p:nvSpPr>
          <p:cNvPr id="21645" name="WordArt 141"/>
          <p:cNvSpPr>
            <a:spLocks noChangeArrowheads="1" noChangeShapeType="1" noTextEdit="1"/>
          </p:cNvSpPr>
          <p:nvPr/>
        </p:nvSpPr>
        <p:spPr bwMode="auto">
          <a:xfrm>
            <a:off x="711200" y="1752600"/>
            <a:ext cx="11277600" cy="2438400"/>
          </a:xfrm>
          <a:prstGeom prst="rect">
            <a:avLst/>
          </a:prstGeom>
        </p:spPr>
        <p:txBody>
          <a:bodyPr wrap="none" lIns="108845" tIns="54423" rIns="108845" bIns="54423" fromWordArt="1">
            <a:prstTxWarp prst="textDeflateBottom">
              <a:avLst>
                <a:gd name="adj" fmla="val 37694"/>
              </a:avLst>
            </a:prstTxWarp>
          </a:bodyPr>
          <a:lstStyle/>
          <a:p>
            <a:pPr algn="ctr"/>
            <a:r>
              <a:rPr lang="en-US" sz="43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Kính</a:t>
            </a:r>
            <a:r>
              <a:rPr lang="en-US" sz="43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3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43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3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43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3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43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3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3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3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3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sz="43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cùng</a:t>
            </a:r>
            <a:r>
              <a:rPr lang="en-US" sz="43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3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43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3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43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3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43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300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sinh</a:t>
            </a:r>
            <a:endParaRPr lang="en-US" sz="43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1646" name="Text Box 142"/>
          <p:cNvSpPr txBox="1">
            <a:spLocks noChangeArrowheads="1"/>
          </p:cNvSpPr>
          <p:nvPr/>
        </p:nvSpPr>
        <p:spPr bwMode="auto">
          <a:xfrm>
            <a:off x="1583267" y="6308725"/>
            <a:ext cx="6913033" cy="540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5" tIns="54423" rIns="108845" bIns="54423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800" u="sng">
              <a:solidFill>
                <a:srgbClr val="FF6600"/>
              </a:solidFill>
              <a:latin typeface=".VnTime" pitchFamily="34" charset="0"/>
            </a:endParaRPr>
          </a:p>
        </p:txBody>
      </p:sp>
      <p:sp>
        <p:nvSpPr>
          <p:cNvPr id="21647" name="Text Box 143"/>
          <p:cNvSpPr txBox="1">
            <a:spLocks noChangeArrowheads="1"/>
          </p:cNvSpPr>
          <p:nvPr/>
        </p:nvSpPr>
        <p:spPr bwMode="auto">
          <a:xfrm>
            <a:off x="1828800" y="381000"/>
            <a:ext cx="9042400" cy="183345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45" tIns="54423" rIns="108845" bIns="5442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</a:rPr>
              <a:t>PHÒNG GIÁO DỤC – ĐÀO TẠO ĐẠI LỘC</a:t>
            </a:r>
          </a:p>
          <a:p>
            <a:pPr algn="ctr">
              <a:spcBef>
                <a:spcPct val="50000"/>
              </a:spcBef>
            </a:pP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</a:rPr>
              <a:t>TRƯỜNG TIỂU </a:t>
            </a:r>
            <a:r>
              <a:rPr lang="en-US" sz="2800" b="1" i="1" dirty="0" smtClean="0">
                <a:solidFill>
                  <a:srgbClr val="0000CC"/>
                </a:solidFill>
                <a:latin typeface="Times New Roman" pitchFamily="18" charset="0"/>
              </a:rPr>
              <a:t>HỌC &amp;THCS ĐẠI TÂN</a:t>
            </a:r>
            <a:endParaRPr lang="en-US" sz="2800" b="1" i="1" dirty="0">
              <a:solidFill>
                <a:srgbClr val="0000CC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28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6308725"/>
            <a:ext cx="3924300" cy="364428"/>
          </a:xfrm>
          <a:prstGeom prst="rect">
            <a:avLst/>
          </a:prstGeom>
          <a:noFill/>
        </p:spPr>
        <p:txBody>
          <a:bodyPr wrap="square" lIns="86585" tIns="43292" rIns="86585" bIns="43292" rtlCol="0">
            <a:spAutoFit/>
          </a:bodyPr>
          <a:lstStyle/>
          <a:p>
            <a:r>
              <a:rPr lang="en-US" dirty="0" err="1" smtClean="0"/>
              <a:t>Thực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: </a:t>
            </a:r>
            <a:r>
              <a:rPr lang="en-US" dirty="0" err="1" smtClean="0"/>
              <a:t>Nguyễn</a:t>
            </a:r>
            <a:r>
              <a:rPr lang="en-US" dirty="0" smtClean="0"/>
              <a:t> </a:t>
            </a:r>
            <a:r>
              <a:rPr lang="en-US" dirty="0" err="1" smtClean="0"/>
              <a:t>Thị</a:t>
            </a:r>
            <a:r>
              <a:rPr lang="en-US" dirty="0" smtClean="0"/>
              <a:t> </a:t>
            </a:r>
            <a:r>
              <a:rPr lang="en-US" dirty="0" err="1" smtClean="0"/>
              <a:t>Chương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86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16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16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16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16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44" grpId="0"/>
      <p:bldP spid="216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19" y="127451"/>
            <a:ext cx="1890578" cy="740639"/>
          </a:xfrm>
          <a:prstGeom prst="rect">
            <a:avLst/>
          </a:prstGeom>
        </p:spPr>
      </p:pic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158" y="379319"/>
            <a:ext cx="7035905" cy="59637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Rounded Rectangle 4"/>
          <p:cNvSpPr/>
          <p:nvPr/>
        </p:nvSpPr>
        <p:spPr>
          <a:xfrm>
            <a:off x="9079992" y="1139046"/>
            <a:ext cx="329184" cy="4846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079992" y="2081067"/>
            <a:ext cx="329184" cy="4846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079992" y="3027740"/>
            <a:ext cx="329184" cy="4846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079992" y="3951822"/>
            <a:ext cx="357886" cy="4846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9079992" y="4875904"/>
            <a:ext cx="357886" cy="4846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079992" y="5799986"/>
            <a:ext cx="357886" cy="4846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89" y="269730"/>
            <a:ext cx="10735915" cy="4927761"/>
          </a:xfrm>
          <a:prstGeom prst="rect">
            <a:avLst/>
          </a:prstGeom>
        </p:spPr>
      </p:pic>
      <p:sp>
        <p:nvSpPr>
          <p:cNvPr id="6" name="Rectangle 5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74666" y="4509464"/>
            <a:ext cx="744234" cy="414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10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68735" y="4509464"/>
            <a:ext cx="744234" cy="414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10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88239" y="4509464"/>
            <a:ext cx="744234" cy="414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10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07743" y="4509464"/>
            <a:ext cx="744234" cy="414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10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62899" y="4509464"/>
            <a:ext cx="744234" cy="414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10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18055" y="4514222"/>
            <a:ext cx="744234" cy="414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10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68101" y="4509464"/>
            <a:ext cx="744234" cy="414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10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070702" y="4514222"/>
            <a:ext cx="744234" cy="414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</a:rPr>
              <a:t>10</a:t>
            </a:r>
            <a:endParaRPr lang="en-US" sz="3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6" y="121218"/>
            <a:ext cx="2385848" cy="956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028" y="294631"/>
            <a:ext cx="4667901" cy="609685"/>
          </a:xfrm>
          <a:prstGeom prst="rect">
            <a:avLst/>
          </a:prstGeom>
        </p:spPr>
      </p:pic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63" y="1077731"/>
            <a:ext cx="11128136" cy="55437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048797" y="1931253"/>
            <a:ext cx="452264" cy="199796"/>
          </a:xfrm>
          <a:prstGeom prst="rect">
            <a:avLst/>
          </a:prstGeom>
          <a:solidFill>
            <a:srgbClr val="FCDCD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</a:rPr>
              <a:t>10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53391" y="4119957"/>
            <a:ext cx="326140" cy="336430"/>
          </a:xfrm>
          <a:prstGeom prst="rect">
            <a:avLst/>
          </a:prstGeom>
          <a:solidFill>
            <a:srgbClr val="FCDCD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8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53391" y="4666395"/>
            <a:ext cx="326140" cy="336430"/>
          </a:xfrm>
          <a:prstGeom prst="rect">
            <a:avLst/>
          </a:prstGeom>
          <a:solidFill>
            <a:srgbClr val="FCDCD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9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90644" y="5294065"/>
            <a:ext cx="504499" cy="336430"/>
          </a:xfrm>
          <a:prstGeom prst="rect">
            <a:avLst/>
          </a:prstGeom>
          <a:solidFill>
            <a:srgbClr val="FCDCD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02300" y="2977379"/>
            <a:ext cx="326140" cy="336430"/>
          </a:xfrm>
          <a:prstGeom prst="rect">
            <a:avLst/>
          </a:prstGeom>
          <a:solidFill>
            <a:srgbClr val="FCDCD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8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02300" y="3523817"/>
            <a:ext cx="326140" cy="336430"/>
          </a:xfrm>
          <a:prstGeom prst="rect">
            <a:avLst/>
          </a:prstGeom>
          <a:solidFill>
            <a:srgbClr val="FCDCD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9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39553" y="4151487"/>
            <a:ext cx="504499" cy="336430"/>
          </a:xfrm>
          <a:prstGeom prst="rect">
            <a:avLst/>
          </a:prstGeom>
          <a:solidFill>
            <a:srgbClr val="FCDCD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10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82741" y="1829299"/>
            <a:ext cx="326140" cy="336430"/>
          </a:xfrm>
          <a:prstGeom prst="rect">
            <a:avLst/>
          </a:prstGeom>
          <a:solidFill>
            <a:srgbClr val="FCDCD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8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82741" y="2375737"/>
            <a:ext cx="326140" cy="336430"/>
          </a:xfrm>
          <a:prstGeom prst="rect">
            <a:avLst/>
          </a:prstGeom>
          <a:solidFill>
            <a:srgbClr val="FCDCD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9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19994" y="3003407"/>
            <a:ext cx="504499" cy="336430"/>
          </a:xfrm>
          <a:prstGeom prst="rect">
            <a:avLst/>
          </a:prstGeom>
          <a:solidFill>
            <a:srgbClr val="FCDCD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10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2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913" y="3741418"/>
            <a:ext cx="2934336" cy="293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4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+ 2  =</a:t>
            </a:r>
            <a:endParaRPr lang="en-US" sz="5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2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530731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+ 3 =</a:t>
            </a:r>
            <a:endParaRPr lang="en-US" sz="4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75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43928" y="5724062"/>
            <a:ext cx="2774179" cy="8418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81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607184" y="679330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+ 1 =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42310" y="5724062"/>
            <a:ext cx="2774179" cy="8418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81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43928" y="5724062"/>
            <a:ext cx="2774179" cy="8418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89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43928" y="5724062"/>
            <a:ext cx="2774179" cy="8418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52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6780" y="2510135"/>
            <a:ext cx="5485797" cy="156966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Khởi</a:t>
            </a:r>
            <a:r>
              <a:rPr lang="en-US" sz="96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96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động</a:t>
            </a:r>
            <a:endParaRPr lang="en-US" sz="9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95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8568" y="1179576"/>
            <a:ext cx="4544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7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6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5920" y="1000761"/>
            <a:ext cx="6492240" cy="28315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BÀI 12</a:t>
            </a:r>
            <a:r>
              <a:rPr lang="en-US" sz="4400" b="1" spc="67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:</a:t>
            </a:r>
          </a:p>
          <a:p>
            <a:pPr algn="ctr"/>
            <a:r>
              <a:rPr lang="en-US" sz="4400" b="1" spc="67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n-US" sz="44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BẢNG CỘNG, BẢNG TRỪ TRONG PHẠM VI 10</a:t>
            </a:r>
          </a:p>
          <a:p>
            <a:pPr algn="ctr"/>
            <a:r>
              <a:rPr lang="en-US" sz="4400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414981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 t="16377" r="30778" b="78624"/>
          <a:stretch/>
        </p:blipFill>
        <p:spPr>
          <a:xfrm>
            <a:off x="368189" y="728223"/>
            <a:ext cx="5925411" cy="81298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26667" r="58951" b="66137"/>
          <a:stretch/>
        </p:blipFill>
        <p:spPr>
          <a:xfrm>
            <a:off x="261259" y="-379689"/>
            <a:ext cx="3556000" cy="1119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4" t="22434" r="30778" b="72064"/>
          <a:stretch/>
        </p:blipFill>
        <p:spPr>
          <a:xfrm>
            <a:off x="400800" y="1590790"/>
            <a:ext cx="5892800" cy="8907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8" t="28571" r="31388" b="66138"/>
          <a:stretch/>
        </p:blipFill>
        <p:spPr>
          <a:xfrm>
            <a:off x="431577" y="2392205"/>
            <a:ext cx="5869012" cy="86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4" t="35344" r="30778" b="60000"/>
          <a:stretch/>
        </p:blipFill>
        <p:spPr>
          <a:xfrm>
            <a:off x="406400" y="3327401"/>
            <a:ext cx="5892800" cy="7537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t="41481" r="30473" b="53517"/>
          <a:stretch/>
        </p:blipFill>
        <p:spPr>
          <a:xfrm>
            <a:off x="406401" y="4100630"/>
            <a:ext cx="5894188" cy="8051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3" t="47831" r="30473" b="46966"/>
          <a:stretch/>
        </p:blipFill>
        <p:spPr>
          <a:xfrm>
            <a:off x="431576" y="4885728"/>
            <a:ext cx="5862024" cy="80994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 t="55095" r="30921" b="40926"/>
          <a:stretch/>
        </p:blipFill>
        <p:spPr>
          <a:xfrm>
            <a:off x="268248" y="5827157"/>
            <a:ext cx="6032341" cy="6536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7" name="TextBox 16"/>
          <p:cNvSpPr txBox="1"/>
          <p:nvPr/>
        </p:nvSpPr>
        <p:spPr>
          <a:xfrm>
            <a:off x="5367528" y="121518"/>
            <a:ext cx="2286000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Bảng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trừ</a:t>
            </a:r>
            <a:endParaRPr lang="en-US" sz="32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7091435" y="823717"/>
            <a:ext cx="2135018" cy="6116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/>
              <a:t> </a:t>
            </a:r>
            <a:r>
              <a:rPr lang="en-US" sz="3600" b="1" dirty="0" smtClean="0"/>
              <a:t>8 – 1 =</a:t>
            </a:r>
            <a:endParaRPr lang="en-US" sz="36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8647032" y="852789"/>
            <a:ext cx="491141" cy="5425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7</a:t>
            </a:r>
            <a:endParaRPr lang="en-US" sz="3600" b="1" dirty="0"/>
          </a:p>
        </p:txBody>
      </p:sp>
      <p:sp>
        <p:nvSpPr>
          <p:cNvPr id="20" name="Rounded Rectangle 19"/>
          <p:cNvSpPr/>
          <p:nvPr/>
        </p:nvSpPr>
        <p:spPr>
          <a:xfrm>
            <a:off x="7091435" y="1671850"/>
            <a:ext cx="2135018" cy="6116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/>
              <a:t> </a:t>
            </a:r>
            <a:r>
              <a:rPr lang="en-US" sz="3600" b="1" dirty="0" smtClean="0"/>
              <a:t>8 – 2 =</a:t>
            </a:r>
            <a:endParaRPr lang="en-US" sz="3600" b="1" dirty="0"/>
          </a:p>
        </p:txBody>
      </p:sp>
      <p:sp>
        <p:nvSpPr>
          <p:cNvPr id="21" name="Rounded Rectangle 20"/>
          <p:cNvSpPr/>
          <p:nvPr/>
        </p:nvSpPr>
        <p:spPr>
          <a:xfrm>
            <a:off x="8647032" y="1700922"/>
            <a:ext cx="491141" cy="5425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6</a:t>
            </a:r>
            <a:endParaRPr lang="en-US" sz="36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7091435" y="2519983"/>
            <a:ext cx="2135018" cy="6116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/>
              <a:t> </a:t>
            </a:r>
            <a:r>
              <a:rPr lang="en-US" sz="3600" b="1" dirty="0" smtClean="0"/>
              <a:t>8 – 3 =</a:t>
            </a:r>
            <a:endParaRPr lang="en-US" sz="3600" b="1" dirty="0"/>
          </a:p>
        </p:txBody>
      </p:sp>
      <p:sp>
        <p:nvSpPr>
          <p:cNvPr id="23" name="Rounded Rectangle 22"/>
          <p:cNvSpPr/>
          <p:nvPr/>
        </p:nvSpPr>
        <p:spPr>
          <a:xfrm>
            <a:off x="8647032" y="2549055"/>
            <a:ext cx="491141" cy="5425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5</a:t>
            </a:r>
            <a:endParaRPr lang="en-US" sz="3600" b="1" dirty="0"/>
          </a:p>
        </p:txBody>
      </p:sp>
      <p:sp>
        <p:nvSpPr>
          <p:cNvPr id="24" name="Rounded Rectangle 23"/>
          <p:cNvSpPr/>
          <p:nvPr/>
        </p:nvSpPr>
        <p:spPr>
          <a:xfrm>
            <a:off x="7091435" y="3383799"/>
            <a:ext cx="2135018" cy="6116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/>
              <a:t> </a:t>
            </a:r>
            <a:r>
              <a:rPr lang="en-US" sz="3600" b="1" dirty="0" smtClean="0"/>
              <a:t>8 – 4 =</a:t>
            </a:r>
            <a:endParaRPr lang="en-US" sz="3600" b="1" dirty="0"/>
          </a:p>
        </p:txBody>
      </p:sp>
      <p:sp>
        <p:nvSpPr>
          <p:cNvPr id="25" name="Rounded Rectangle 24"/>
          <p:cNvSpPr/>
          <p:nvPr/>
        </p:nvSpPr>
        <p:spPr>
          <a:xfrm>
            <a:off x="8647032" y="3412871"/>
            <a:ext cx="491141" cy="5425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4</a:t>
            </a:r>
            <a:endParaRPr lang="en-US" sz="3600" b="1" dirty="0"/>
          </a:p>
        </p:txBody>
      </p:sp>
      <p:sp>
        <p:nvSpPr>
          <p:cNvPr id="26" name="Rounded Rectangle 25"/>
          <p:cNvSpPr/>
          <p:nvPr/>
        </p:nvSpPr>
        <p:spPr>
          <a:xfrm>
            <a:off x="7091435" y="4247615"/>
            <a:ext cx="2135018" cy="6116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/>
              <a:t> </a:t>
            </a:r>
            <a:r>
              <a:rPr lang="en-US" sz="3600" b="1" dirty="0" smtClean="0"/>
              <a:t>8 – 5 =</a:t>
            </a:r>
            <a:endParaRPr lang="en-US" sz="3600" b="1" dirty="0"/>
          </a:p>
        </p:txBody>
      </p:sp>
      <p:sp>
        <p:nvSpPr>
          <p:cNvPr id="27" name="Rounded Rectangle 26"/>
          <p:cNvSpPr/>
          <p:nvPr/>
        </p:nvSpPr>
        <p:spPr>
          <a:xfrm>
            <a:off x="8647032" y="4276687"/>
            <a:ext cx="491141" cy="5425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3</a:t>
            </a:r>
            <a:endParaRPr lang="en-US" sz="3600" b="1" dirty="0"/>
          </a:p>
        </p:txBody>
      </p:sp>
      <p:sp>
        <p:nvSpPr>
          <p:cNvPr id="28" name="Rounded Rectangle 27"/>
          <p:cNvSpPr/>
          <p:nvPr/>
        </p:nvSpPr>
        <p:spPr>
          <a:xfrm>
            <a:off x="7091435" y="5084043"/>
            <a:ext cx="2135018" cy="6116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/>
              <a:t> </a:t>
            </a:r>
            <a:r>
              <a:rPr lang="en-US" sz="3600" b="1" dirty="0" smtClean="0"/>
              <a:t>8 – 6 =</a:t>
            </a:r>
            <a:endParaRPr lang="en-US" sz="3600" b="1" dirty="0"/>
          </a:p>
        </p:txBody>
      </p:sp>
      <p:sp>
        <p:nvSpPr>
          <p:cNvPr id="29" name="Rounded Rectangle 28"/>
          <p:cNvSpPr/>
          <p:nvPr/>
        </p:nvSpPr>
        <p:spPr>
          <a:xfrm>
            <a:off x="8647032" y="5113115"/>
            <a:ext cx="491141" cy="5425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2</a:t>
            </a:r>
            <a:endParaRPr lang="en-US" sz="3600" b="1" dirty="0"/>
          </a:p>
        </p:txBody>
      </p:sp>
      <p:sp>
        <p:nvSpPr>
          <p:cNvPr id="30" name="Rounded Rectangle 29"/>
          <p:cNvSpPr/>
          <p:nvPr/>
        </p:nvSpPr>
        <p:spPr>
          <a:xfrm>
            <a:off x="7091435" y="5857693"/>
            <a:ext cx="2135018" cy="6116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/>
              <a:t> </a:t>
            </a:r>
            <a:r>
              <a:rPr lang="en-US" sz="3600" b="1" dirty="0" smtClean="0"/>
              <a:t>8 – 7 =</a:t>
            </a:r>
            <a:endParaRPr lang="en-US" sz="3600" b="1" dirty="0"/>
          </a:p>
        </p:txBody>
      </p:sp>
      <p:sp>
        <p:nvSpPr>
          <p:cNvPr id="31" name="Rounded Rectangle 30"/>
          <p:cNvSpPr/>
          <p:nvPr/>
        </p:nvSpPr>
        <p:spPr>
          <a:xfrm>
            <a:off x="8647032" y="5886765"/>
            <a:ext cx="491141" cy="5425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1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922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75344" r="10946" b="6455"/>
          <a:stretch/>
        </p:blipFill>
        <p:spPr>
          <a:xfrm>
            <a:off x="101601" y="1397000"/>
            <a:ext cx="11941540" cy="386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55873" r="61039" b="36085"/>
          <a:stretch/>
        </p:blipFill>
        <p:spPr>
          <a:xfrm>
            <a:off x="4751810" y="0"/>
            <a:ext cx="3172991" cy="1193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37295" y="4343400"/>
            <a:ext cx="1016000" cy="7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00" y="4318000"/>
            <a:ext cx="1016000" cy="7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9042400" y="4383315"/>
            <a:ext cx="1016000" cy="7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10566400" y="4343400"/>
            <a:ext cx="1016000" cy="7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6064" y="4365172"/>
            <a:ext cx="1016000" cy="7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5068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4" t="4021" r="59194" b="91746"/>
          <a:stretch/>
        </p:blipFill>
        <p:spPr>
          <a:xfrm>
            <a:off x="4064000" y="18142"/>
            <a:ext cx="4230899" cy="7692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" t="9947" r="6174" b="56825"/>
          <a:stretch/>
        </p:blipFill>
        <p:spPr>
          <a:xfrm>
            <a:off x="203200" y="584200"/>
            <a:ext cx="11785600" cy="625648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489200" y="1397000"/>
            <a:ext cx="355600" cy="40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80000" y="1397000"/>
            <a:ext cx="355600" cy="40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080000" y="2006600"/>
            <a:ext cx="355600" cy="40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080000" y="2616200"/>
            <a:ext cx="355600" cy="40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20000" y="3730581"/>
            <a:ext cx="355600" cy="40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160000" y="4953000"/>
            <a:ext cx="355600" cy="40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20000" y="3225800"/>
            <a:ext cx="355600" cy="40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160000" y="4343400"/>
            <a:ext cx="355600" cy="40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20000" y="2616200"/>
            <a:ext cx="355600" cy="40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160000" y="3748724"/>
            <a:ext cx="355600" cy="406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2091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" t="49947" r="4948" b="6879"/>
          <a:stretch/>
        </p:blipFill>
        <p:spPr>
          <a:xfrm>
            <a:off x="508000" y="110883"/>
            <a:ext cx="10871200" cy="6741457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2220107" y="2478460"/>
            <a:ext cx="1204685" cy="1117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1869440" y="3980544"/>
            <a:ext cx="1204685" cy="1117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5-Point Star 4"/>
          <p:cNvSpPr/>
          <p:nvPr/>
        </p:nvSpPr>
        <p:spPr>
          <a:xfrm>
            <a:off x="7209827" y="990020"/>
            <a:ext cx="1204685" cy="1117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9044432" y="431220"/>
            <a:ext cx="1204685" cy="1117600"/>
          </a:xfrm>
          <a:prstGeom prst="star5">
            <a:avLst>
              <a:gd name="adj" fmla="val 18358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7" name="5-Point Star 6"/>
          <p:cNvSpPr/>
          <p:nvPr/>
        </p:nvSpPr>
        <p:spPr>
          <a:xfrm>
            <a:off x="10879037" y="-235214"/>
            <a:ext cx="1204685" cy="1117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4136572" y="2862944"/>
            <a:ext cx="1204685" cy="1117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3917696" y="3698158"/>
            <a:ext cx="1204685" cy="1117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5520944" y="882386"/>
            <a:ext cx="1204685" cy="1117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5596709" y="1746436"/>
            <a:ext cx="1204685" cy="11176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8005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28082"/>
            <a:ext cx="10058400" cy="54972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4445" y="2967335"/>
            <a:ext cx="176311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Tiết</a:t>
            </a:r>
            <a:r>
              <a:rPr lang="en-US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3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273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16" y="271583"/>
            <a:ext cx="10040018" cy="2860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16" y="3270946"/>
            <a:ext cx="3036584" cy="123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47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59" y="1602069"/>
            <a:ext cx="9972611" cy="4367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51" y="883013"/>
            <a:ext cx="1467055" cy="562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3" y="0"/>
            <a:ext cx="1780781" cy="7260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131742" y="2438399"/>
            <a:ext cx="400850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7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42252" y="3195144"/>
            <a:ext cx="400850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7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21231" y="3952817"/>
            <a:ext cx="400850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4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131742" y="4699979"/>
            <a:ext cx="400850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3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5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0667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0834" y="986135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0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51" y="1601382"/>
            <a:ext cx="10501554" cy="4702870"/>
          </a:xfrm>
          <a:prstGeom prst="rect">
            <a:avLst/>
          </a:prstGeom>
        </p:spPr>
      </p:pic>
      <p:sp>
        <p:nvSpPr>
          <p:cNvPr id="6" name="Rectangle 5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51" y="883013"/>
            <a:ext cx="1467055" cy="562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3" y="0"/>
            <a:ext cx="1780781" cy="7260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919886" y="2460433"/>
            <a:ext cx="400850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3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22245" y="2461746"/>
            <a:ext cx="400850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8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30903" y="3330620"/>
            <a:ext cx="400850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5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100211" y="3330620"/>
            <a:ext cx="400850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8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30903" y="4204587"/>
            <a:ext cx="400850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5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122245" y="4213018"/>
            <a:ext cx="400850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3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30903" y="5042652"/>
            <a:ext cx="400850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3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111228" y="5043679"/>
            <a:ext cx="400850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5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8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20" y="1220774"/>
            <a:ext cx="10060389" cy="4400684"/>
          </a:xfrm>
          <a:prstGeom prst="rect">
            <a:avLst/>
          </a:prstGeom>
        </p:spPr>
      </p:pic>
      <p:sp>
        <p:nvSpPr>
          <p:cNvPr id="6" name="Rectangle 5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53" y="0"/>
            <a:ext cx="1780781" cy="7260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05199" y="2743199"/>
            <a:ext cx="400850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9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10917" y="2743199"/>
            <a:ext cx="400850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5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05199" y="4491596"/>
            <a:ext cx="400850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6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0917" y="4491596"/>
            <a:ext cx="400850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8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13441" y="4455513"/>
            <a:ext cx="700332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FF0000"/>
                </a:solidFill>
              </a:rPr>
              <a:t>10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2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rgbClr val="E7E6E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rgbClr val="E7E6E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5362"/>
            <a:ext cx="6863507" cy="3665289"/>
          </a:xfrm>
          <a:prstGeom prst="rect">
            <a:avLst/>
          </a:prstGeom>
        </p:spPr>
      </p:pic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41" y="3712685"/>
            <a:ext cx="6701867" cy="2965852"/>
          </a:xfrm>
          <a:prstGeom prst="rect">
            <a:avLst/>
          </a:prstGeom>
        </p:spPr>
      </p:pic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508" y="842538"/>
            <a:ext cx="5279046" cy="527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6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solidFill>
                  <a:prstClr val="white"/>
                </a:solidFill>
              </a:rPr>
              <a:t>Tạm</a:t>
            </a:r>
            <a:endParaRPr lang="en-US" sz="6600" dirty="0">
              <a:solidFill>
                <a:prstClr val="white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Biệt</a:t>
            </a:r>
            <a:endParaRPr lang="en-US" sz="6600" dirty="0">
              <a:solidFill>
                <a:prstClr val="white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Em</a:t>
            </a:r>
            <a:r>
              <a:rPr lang="en-US" sz="60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endParaRPr lang="en-US" sz="6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0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Các</a:t>
            </a:r>
            <a:r>
              <a:rPr lang="en-US" sz="60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 </a:t>
            </a:r>
            <a:endParaRPr lang="en-US" sz="6000" dirty="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66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– 3 – 2 = 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197336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1"/>
            <a:ext cx="1079893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– 7 =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243230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" y="1"/>
            <a:ext cx="10592586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36233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– 4 =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2045304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33749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" y="1"/>
            <a:ext cx="10592586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0 =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800" y="1957523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20070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5" y="1"/>
            <a:ext cx="10592586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1" y="1"/>
            <a:ext cx="9458226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2572872" y="2767012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7328" y="290512"/>
            <a:ext cx="9238268" cy="16002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7328" y="1998280"/>
            <a:ext cx="8572500" cy="130093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– 4 – 3 = 3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31" y="3802118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2413397" y="3240631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5B9BD5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  <p:sp>
        <p:nvSpPr>
          <p:cNvPr id="20" name="Rectangular Callout 19"/>
          <p:cNvSpPr/>
          <p:nvPr/>
        </p:nvSpPr>
        <p:spPr>
          <a:xfrm>
            <a:off x="2545977" y="3429001"/>
            <a:ext cx="4764227" cy="897391"/>
          </a:xfrm>
          <a:prstGeom prst="wedgeRectCallout">
            <a:avLst>
              <a:gd name="adj1" fmla="val -51988"/>
              <a:gd name="adj2" fmla="val 38525"/>
            </a:avLst>
          </a:prstGeom>
          <a:solidFill>
            <a:srgbClr val="C5DCEF">
              <a:alpha val="75000"/>
            </a:srgbClr>
          </a:solidFill>
          <a:ln>
            <a:solidFill>
              <a:srgbClr val="A5C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rgbClr val="7030A0"/>
                </a:solidFill>
              </a:rPr>
              <a:t>Đáp án số 5</a:t>
            </a:r>
          </a:p>
        </p:txBody>
      </p:sp>
    </p:spTree>
    <p:extLst>
      <p:ext uri="{BB962C8B-B14F-4D97-AF65-F5344CB8AC3E}">
        <p14:creationId xmlns:p14="http://schemas.microsoft.com/office/powerpoint/2010/main" val="3749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119" y="955685"/>
            <a:ext cx="10040018" cy="2860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11" y="3957286"/>
            <a:ext cx="2772162" cy="10860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3392" y="271583"/>
            <a:ext cx="7205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Thứ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ngày</a:t>
            </a:r>
            <a:r>
              <a:rPr lang="en-US" sz="3200" b="1" dirty="0" smtClean="0"/>
              <a:t> </a:t>
            </a:r>
            <a:r>
              <a:rPr lang="en-US" sz="3200" b="1" dirty="0" smtClean="0"/>
              <a:t>28 </a:t>
            </a:r>
            <a:r>
              <a:rPr lang="en-US" sz="3200" b="1" dirty="0" err="1" smtClean="0"/>
              <a:t>tháng</a:t>
            </a:r>
            <a:r>
              <a:rPr lang="en-US" sz="3200" b="1" dirty="0" smtClean="0"/>
              <a:t> 11 </a:t>
            </a:r>
            <a:r>
              <a:rPr lang="en-US" sz="3200" b="1" dirty="0" err="1" smtClean="0"/>
              <a:t>năm</a:t>
            </a:r>
            <a:r>
              <a:rPr lang="en-US" sz="3200" b="1" dirty="0" smtClean="0"/>
              <a:t> </a:t>
            </a:r>
            <a:r>
              <a:rPr lang="en-US" sz="3200" b="1" dirty="0" smtClean="0"/>
              <a:t>2023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5115294" y="4212241"/>
            <a:ext cx="1763111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Tiết</a:t>
            </a:r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1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5141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421</Words>
  <Application>Microsoft Office PowerPoint</Application>
  <PresentationFormat>Custom</PresentationFormat>
  <Paragraphs>155</Paragraphs>
  <Slides>33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Office Theme</vt:lpstr>
      <vt:lpstr>3_Office Theme</vt:lpstr>
      <vt:lpstr>1_Office Theme</vt:lpstr>
      <vt:lpstr>2_Office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295</cp:revision>
  <dcterms:created xsi:type="dcterms:W3CDTF">2020-10-25T22:14:19Z</dcterms:created>
  <dcterms:modified xsi:type="dcterms:W3CDTF">2023-11-26T08:56:05Z</dcterms:modified>
</cp:coreProperties>
</file>