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12" r:id="rId3"/>
    <p:sldId id="282" r:id="rId4"/>
    <p:sldId id="291" r:id="rId5"/>
    <p:sldId id="320" r:id="rId6"/>
    <p:sldId id="313" r:id="rId7"/>
    <p:sldId id="322" r:id="rId8"/>
    <p:sldId id="321" r:id="rId9"/>
    <p:sldId id="323" r:id="rId10"/>
    <p:sldId id="324" r:id="rId11"/>
    <p:sldId id="305" r:id="rId12"/>
    <p:sldId id="307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huynh" initials="dh" lastIdx="1" clrIdx="0">
    <p:extLst>
      <p:ext uri="{19B8F6BF-5375-455C-9EA6-DF929625EA0E}">
        <p15:presenceInfo xmlns:p15="http://schemas.microsoft.com/office/powerpoint/2012/main" userId="bbc847c31a4429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135E-CC0C-F24E-9BBA-F44DDB385E16}" type="datetimeFigureOut">
              <a:rPr lang="vi-VN" smtClean="0"/>
              <a:pPr/>
              <a:t>02/11/2023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D6A3-38BE-B34C-A3E0-960E2C2BD59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9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=""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30"/>
            <a:ext cx="10470940" cy="170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tháng 11 </a:t>
            </a:r>
            <a:r>
              <a:rPr lang="en-US" sz="4000" b="1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nghệ</a:t>
            </a:r>
            <a:endParaRPr lang="en-US" b="1" dirty="0">
              <a:solidFill>
                <a:srgbClr val="00CC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653358" y="2094740"/>
            <a:ext cx="7941017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áy thu </a:t>
            </a:r>
            <a:r>
              <a:rPr lang="vi-VN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91875" y="3286566"/>
            <a:ext cx="6113871" cy="315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5050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="" xmlns:a16="http://schemas.microsoft.com/office/drawing/2014/main" id="{A2FC1869-BB66-D2A7-BC70-A09CA308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0962" y="-133351"/>
            <a:ext cx="12021038" cy="7350369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6362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Đọc sách hiệu quả với trẻ sơ sinh và trẻ nhỏ | Vinmec">
            <a:extLst>
              <a:ext uri="{FF2B5EF4-FFF2-40B4-BE49-F238E27FC236}">
                <a16:creationId xmlns="" xmlns:a16="http://schemas.microsoft.com/office/drawing/2014/main" id="{4499B049-17EE-B61E-66EF-647D0988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18" y="5361708"/>
            <a:ext cx="3159747" cy="14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D347B6-7FB8-0488-5811-FA73E0DF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" y="84221"/>
            <a:ext cx="1313666" cy="1403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CDDA13-F141-2441-5D79-919AC9B0DA79}"/>
              </a:ext>
            </a:extLst>
          </p:cNvPr>
          <p:cNvSpPr txBox="1"/>
          <p:nvPr/>
        </p:nvSpPr>
        <p:spPr>
          <a:xfrm>
            <a:off x="1386371" y="93467"/>
            <a:ext cx="9212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Em hãy mô tả đơn giản mối quan hệ giữa đài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truyền hình và máy thu hình</a:t>
            </a:r>
            <a:endParaRPr lang="vi-VN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2" name="Hình ảnh 2">
            <a:extLst>
              <a:ext uri="{FF2B5EF4-FFF2-40B4-BE49-F238E27FC236}">
                <a16:creationId xmlns="" xmlns:a16="http://schemas.microsoft.com/office/drawing/2014/main" id="{0FFA684E-0A55-959F-F551-0BFD9F5DC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4" y="1093003"/>
            <a:ext cx="10377658" cy="43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62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D952D5-D452-A736-C988-68538C81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=""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07388" y="3248268"/>
            <a:ext cx="2672600" cy="27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3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399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7A3BA8-DD47-7006-09BE-CEADA87C511D}"/>
              </a:ext>
            </a:extLst>
          </p:cNvPr>
          <p:cNvSpPr/>
          <p:nvPr/>
        </p:nvSpPr>
        <p:spPr>
          <a:xfrm>
            <a:off x="1434171" y="1136046"/>
            <a:ext cx="1060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B6DF25-33A6-15AA-9803-7596F80CA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0" b="89831" l="9252" r="93197">
                        <a14:foregroundMark x1="26122" y1="30932" x2="27347" y2="37712"/>
                        <a14:foregroundMark x1="27483" y1="44492" x2="29660" y2="68644"/>
                        <a14:foregroundMark x1="24762" y1="76059" x2="24898" y2="76059"/>
                        <a14:foregroundMark x1="24898" y1="76059" x2="25034" y2="88559"/>
                        <a14:foregroundMark x1="25850" y1="88771" x2="33605" y2="90254"/>
                        <a14:foregroundMark x1="13605" y1="47034" x2="13605" y2="63771"/>
                        <a14:foregroundMark x1="13741" y1="31568" x2="15374" y2="40254"/>
                        <a14:foregroundMark x1="86939" y1="49576" x2="89252" y2="72246"/>
                        <a14:foregroundMark x1="79864" y1="24788" x2="86122" y2="38983"/>
                        <a14:foregroundMark x1="87619" y1="17797" x2="88299" y2="33475"/>
                        <a14:foregroundMark x1="93741" y1="27119" x2="89932" y2="43644"/>
                        <a14:foregroundMark x1="89932" y1="43644" x2="88844" y2="45551"/>
                        <a14:foregroundMark x1="85986" y1="18220" x2="85714" y2="29025"/>
                        <a14:foregroundMark x1="24898" y1="17585" x2="36054" y2="26059"/>
                        <a14:foregroundMark x1="23401" y1="22246" x2="34150" y2="22246"/>
                        <a14:foregroundMark x1="22721" y1="17797" x2="22721" y2="7627"/>
                        <a14:foregroundMark x1="25170" y1="12288" x2="25034" y2="7415"/>
                        <a14:foregroundMark x1="22177" y1="7203" x2="24082" y2="8051"/>
                        <a14:foregroundMark x1="21905" y1="6780" x2="26395" y2="9958"/>
                        <a14:foregroundMark x1="21497" y1="10381" x2="24218" y2="23093"/>
                        <a14:foregroundMark x1="24218" y1="23093" x2="24354" y2="23305"/>
                        <a14:foregroundMark x1="22449" y1="22246" x2="23537" y2="26907"/>
                        <a14:foregroundMark x1="38095" y1="23941" x2="38503" y2="23941"/>
                        <a14:foregroundMark x1="76735" y1="74788" x2="76599" y2="83898"/>
                        <a14:foregroundMark x1="13197" y1="45551" x2="13605" y2="59958"/>
                        <a14:foregroundMark x1="14694" y1="29025" x2="13333" y2="42373"/>
                        <a14:foregroundMark x1="10612" y1="31992" x2="14966" y2="45339"/>
                        <a14:foregroundMark x1="10340" y1="29873" x2="16871" y2="28390"/>
                        <a14:foregroundMark x1="9252" y1="45975" x2="12109" y2="65678"/>
                        <a14:foregroundMark x1="13061" y1="46186" x2="14422" y2="62712"/>
                        <a14:foregroundMark x1="78639" y1="32415" x2="79184" y2="42585"/>
                        <a14:foregroundMark x1="66803" y1="30720" x2="67347" y2="33475"/>
                        <a14:foregroundMark x1="65578" y1="31992" x2="68163" y2="38559"/>
                        <a14:foregroundMark x1="85578" y1="23305" x2="89660" y2="27966"/>
                        <a14:foregroundMark x1="82585" y1="32203" x2="84762" y2="41314"/>
                        <a14:foregroundMark x1="91837" y1="24153" x2="93197" y2="28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528" y="2619825"/>
            <a:ext cx="3889702" cy="2497876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="" xmlns:a16="http://schemas.microsoft.com/office/drawing/2014/main" id="{30241140-CD94-1B2E-8109-F32E4305B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081862">
            <a:off x="2962077" y="3173189"/>
            <a:ext cx="1538549" cy="856305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462788" y="1980201"/>
            <a:ext cx="3357302" cy="1582741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Graphic 12" descr="Back with solid fill">
            <a:extLst>
              <a:ext uri="{FF2B5EF4-FFF2-40B4-BE49-F238E27FC236}">
                <a16:creationId xmlns="" xmlns:a16="http://schemas.microsoft.com/office/drawing/2014/main" id="{A377B761-B680-5F73-56CB-D75EB11D99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777374">
            <a:off x="7446130" y="3188949"/>
            <a:ext cx="1241994" cy="691252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="" xmlns:a16="http://schemas.microsoft.com/office/drawing/2014/main" id="{8166D5FD-A1F5-E6A3-67BE-A5BCD299D89E}"/>
              </a:ext>
            </a:extLst>
          </p:cNvPr>
          <p:cNvSpPr/>
          <p:nvPr/>
        </p:nvSpPr>
        <p:spPr>
          <a:xfrm>
            <a:off x="8054669" y="1980201"/>
            <a:ext cx="3787415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="" xmlns:a16="http://schemas.microsoft.com/office/drawing/2014/main" id="{959C48B7-1968-FAF4-5CCB-12619F9F528F}"/>
              </a:ext>
            </a:extLst>
          </p:cNvPr>
          <p:cNvSpPr/>
          <p:nvPr/>
        </p:nvSpPr>
        <p:spPr>
          <a:xfrm>
            <a:off x="285722" y="3894748"/>
            <a:ext cx="3445629" cy="164966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aphic 15" descr="Back with solid fill">
            <a:extLst>
              <a:ext uri="{FF2B5EF4-FFF2-40B4-BE49-F238E27FC236}">
                <a16:creationId xmlns="" xmlns:a16="http://schemas.microsoft.com/office/drawing/2014/main" id="{7A4B16BB-D8CC-FE36-8A9B-B8A94559E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255223">
            <a:off x="3268439" y="4536941"/>
            <a:ext cx="1538549" cy="856305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="" xmlns:a16="http://schemas.microsoft.com/office/drawing/2014/main" id="{DFECCD5F-CB0C-3058-D5A5-F6B73A2B61EC}"/>
              </a:ext>
            </a:extLst>
          </p:cNvPr>
          <p:cNvSpPr/>
          <p:nvPr/>
        </p:nvSpPr>
        <p:spPr>
          <a:xfrm>
            <a:off x="8571721" y="4206061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Graphic 18" descr="Back with solid fill">
            <a:extLst>
              <a:ext uri="{FF2B5EF4-FFF2-40B4-BE49-F238E27FC236}">
                <a16:creationId xmlns="" xmlns:a16="http://schemas.microsoft.com/office/drawing/2014/main" id="{A3380689-8902-2EAE-05C1-5D56D3477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210102">
            <a:off x="7671497" y="4012644"/>
            <a:ext cx="1241994" cy="691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DB8CDC-27D0-5D4A-43AB-4CEA59C6E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16" b="90826" l="5114" r="93750">
                        <a14:foregroundMark x1="5114" y1="35321" x2="5114" y2="35321"/>
                        <a14:foregroundMark x1="93750" y1="62385" x2="93750" y2="62385"/>
                        <a14:foregroundMark x1="41477" y1="90826" x2="41477" y2="90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87" y="374136"/>
            <a:ext cx="1286017" cy="15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9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2213810" y="297416"/>
            <a:ext cx="1140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 MÁY THU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10226842" y="625642"/>
            <a:ext cx="1891260" cy="1935498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=""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5110" y="2614383"/>
            <a:ext cx="1656890" cy="19030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499674" y="1044723"/>
            <a:ext cx="9769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hãy quan sát Hình 2,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dưới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 để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mối quan hệ giữa máy 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đài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vi-VN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9674" y="2539797"/>
            <a:ext cx="9173715" cy="4080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78156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=""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đâu?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2" r="42995" b="7734"/>
          <a:stretch/>
        </p:blipFill>
        <p:spPr>
          <a:xfrm>
            <a:off x="1526441" y="1751709"/>
            <a:ext cx="7822842" cy="4056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ight Arrow 8"/>
          <p:cNvSpPr/>
          <p:nvPr/>
        </p:nvSpPr>
        <p:spPr>
          <a:xfrm>
            <a:off x="914400" y="1419726"/>
            <a:ext cx="264695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546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1533687" y="863748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=""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đâu?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2" r="42995" b="7734"/>
          <a:stretch/>
        </p:blipFill>
        <p:spPr>
          <a:xfrm>
            <a:off x="3208141" y="3398196"/>
            <a:ext cx="6495320" cy="28222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Oval 10"/>
          <p:cNvSpPr/>
          <p:nvPr/>
        </p:nvSpPr>
        <p:spPr>
          <a:xfrm>
            <a:off x="1495783" y="1810372"/>
            <a:ext cx="7103660" cy="1515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1792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=""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8735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78" b="3793"/>
          <a:stretch/>
        </p:blipFill>
        <p:spPr>
          <a:xfrm>
            <a:off x="1296538" y="2215167"/>
            <a:ext cx="8311487" cy="37863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022801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MỐI QUAN HỆ GIỮA ĐÀI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9716493" y="1399430"/>
            <a:ext cx="2401609" cy="1161710"/>
            <a:chOff x="791675" y="5235951"/>
            <a:chExt cx="2918012" cy="1958351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=""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549879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980937" y="1287152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đâu?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78" t="15465" r="6779" b="1875"/>
          <a:stretch/>
        </p:blipFill>
        <p:spPr>
          <a:xfrm>
            <a:off x="1928046" y="4544704"/>
            <a:ext cx="8019446" cy="23132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Oval 10"/>
          <p:cNvSpPr/>
          <p:nvPr/>
        </p:nvSpPr>
        <p:spPr>
          <a:xfrm>
            <a:off x="1357952" y="1998677"/>
            <a:ext cx="8809629" cy="231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Ti vi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2180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96139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517</TotalTime>
  <Words>285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  Củng cố          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PC</cp:lastModifiedBy>
  <cp:revision>24</cp:revision>
  <dcterms:created xsi:type="dcterms:W3CDTF">2022-07-16T14:12:11Z</dcterms:created>
  <dcterms:modified xsi:type="dcterms:W3CDTF">2023-11-02T03:33:35Z</dcterms:modified>
</cp:coreProperties>
</file>