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80" r:id="rId5"/>
    <p:sldId id="281" r:id="rId6"/>
    <p:sldId id="290" r:id="rId7"/>
    <p:sldId id="287" r:id="rId8"/>
    <p:sldId id="286" r:id="rId9"/>
    <p:sldId id="289" r:id="rId10"/>
    <p:sldId id="288" r:id="rId11"/>
    <p:sldId id="259" r:id="rId12"/>
    <p:sldId id="306" r:id="rId13"/>
    <p:sldId id="310" r:id="rId14"/>
    <p:sldId id="267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huynh" initials="dh" lastIdx="1" clrIdx="0">
    <p:extLst>
      <p:ext uri="{19B8F6BF-5375-455C-9EA6-DF929625EA0E}">
        <p15:presenceInfo xmlns:p15="http://schemas.microsoft.com/office/powerpoint/2012/main" userId="bbc847c31a4429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-2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135E-CC0C-F24E-9BBA-F44DDB385E16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D6A3-38BE-B34C-A3E0-960E2C2BD59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9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biệt</a:t>
            </a:r>
            <a:r>
              <a:rPr lang="vi-VN" dirty="0"/>
              <a:t> </a:t>
            </a:r>
            <a:r>
              <a:rPr lang="vi-VN" dirty="0" err="1"/>
              <a:t>tài</a:t>
            </a:r>
            <a:r>
              <a:rPr lang="vi-VN" dirty="0"/>
              <a:t> </a:t>
            </a:r>
            <a:r>
              <a:rPr lang="vi-VN" dirty="0" err="1"/>
              <a:t>tí</a:t>
            </a:r>
            <a:r>
              <a:rPr lang="vi-VN" dirty="0"/>
              <a:t> hon</a:t>
            </a:r>
          </a:p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Khám</a:t>
            </a:r>
            <a:r>
              <a:rPr lang="vi-VN" dirty="0"/>
              <a:t> </a:t>
            </a:r>
            <a:r>
              <a:rPr lang="vi-VN" dirty="0" err="1"/>
              <a:t>phá</a:t>
            </a:r>
            <a:r>
              <a:rPr lang="vi-VN" dirty="0"/>
              <a:t> khoa </a:t>
            </a:r>
            <a:r>
              <a:rPr lang="vi-VN" dirty="0" err="1"/>
              <a:t>học</a:t>
            </a:r>
            <a:endParaRPr lang="vi-VN" dirty="0"/>
          </a:p>
          <a:p>
            <a:r>
              <a:rPr lang="vi-VN" dirty="0" err="1"/>
              <a:t>Bố</a:t>
            </a:r>
            <a:r>
              <a:rPr lang="vi-VN" dirty="0"/>
              <a:t> ơi </a:t>
            </a:r>
            <a:r>
              <a:rPr lang="vi-VN" dirty="0" err="1"/>
              <a:t>mình</a:t>
            </a:r>
            <a:r>
              <a:rPr lang="vi-VN" dirty="0"/>
              <a:t> đi đâu </a:t>
            </a:r>
            <a:r>
              <a:rPr lang="vi-VN" dirty="0" err="1"/>
              <a:t>thế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7D6A3-38BE-B34C-A3E0-960E2C2BD59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9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0" y="633010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err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Thứ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ngày 02 tháng 11 năm 2023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nghệ</a:t>
            </a:r>
            <a:endParaRPr lang="en-US" b="1" dirty="0">
              <a:solidFill>
                <a:srgbClr val="00CC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53359" y="2460504"/>
            <a:ext cx="734626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Bài 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5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: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Sử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dụng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áy thu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hình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(T1)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05854" y="3702054"/>
            <a:ext cx="9105576" cy="315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3339349" y="1125104"/>
            <a:ext cx="3384891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sử dụng máy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xem chương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thông qua 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còn gọi là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 vi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dùng để nghe các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Nội dung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E6C7893-A688-79BB-1ABD-E591FC2D0611}"/>
              </a:ext>
            </a:extLst>
          </p:cNvPr>
          <p:cNvSpPr txBox="1"/>
          <p:nvPr/>
        </p:nvSpPr>
        <p:spPr>
          <a:xfrm>
            <a:off x="1844322" y="731719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A2FC1869-BB66-D2A7-BC70-A09CA30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1"/>
            <a:ext cx="12192000" cy="7350369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049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8FEF7C-13BA-0C1F-4B85-27450D1ED2C4}"/>
              </a:ext>
            </a:extLst>
          </p:cNvPr>
          <p:cNvSpPr txBox="1"/>
          <p:nvPr/>
        </p:nvSpPr>
        <p:spPr>
          <a:xfrm>
            <a:off x="1735373" y="669653"/>
            <a:ext cx="9897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937E71-F53E-75B0-6B55-6131ADED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1821" l="9953" r="89810">
                        <a14:foregroundMark x1="12796" y1="89710" x2="81517" y2="91821"/>
                        <a14:foregroundMark x1="81517" y1="91821" x2="85782" y2="9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1" y="1623760"/>
            <a:ext cx="4020111" cy="36104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C9E4DA6-BE92-4AC3-BF67-7B65DC4264C6}"/>
              </a:ext>
            </a:extLst>
          </p:cNvPr>
          <p:cNvSpPr/>
          <p:nvPr/>
        </p:nvSpPr>
        <p:spPr>
          <a:xfrm>
            <a:off x="4817376" y="1313684"/>
            <a:ext cx="3483786" cy="52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hời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A874FF5-16AB-9C60-2DA2-53B78B50E6B8}"/>
              </a:ext>
            </a:extLst>
          </p:cNvPr>
          <p:cNvSpPr/>
          <p:nvPr/>
        </p:nvSpPr>
        <p:spPr>
          <a:xfrm>
            <a:off x="4817375" y="2018775"/>
            <a:ext cx="3483786" cy="383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q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uảng cáo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7C0FCB8-4B06-34AF-C0B1-3A21B0F83175}"/>
              </a:ext>
            </a:extLst>
          </p:cNvPr>
          <p:cNvSpPr/>
          <p:nvPr/>
        </p:nvSpPr>
        <p:spPr>
          <a:xfrm>
            <a:off x="4817375" y="2561975"/>
            <a:ext cx="3483786" cy="383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6A23B64-D60C-44C8-546B-D571C2488110}"/>
              </a:ext>
            </a:extLst>
          </p:cNvPr>
          <p:cNvSpPr/>
          <p:nvPr/>
        </p:nvSpPr>
        <p:spPr>
          <a:xfrm>
            <a:off x="4764064" y="3088794"/>
            <a:ext cx="3906128" cy="383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704C6E7-3895-87E1-6BB1-751D27CD48AC}"/>
              </a:ext>
            </a:extLst>
          </p:cNvPr>
          <p:cNvSpPr/>
          <p:nvPr/>
        </p:nvSpPr>
        <p:spPr>
          <a:xfrm>
            <a:off x="4817373" y="3654007"/>
            <a:ext cx="3483784" cy="421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phim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9AB8227-70DE-E541-8B62-AEE49CA79BDB}"/>
              </a:ext>
            </a:extLst>
          </p:cNvPr>
          <p:cNvSpPr/>
          <p:nvPr/>
        </p:nvSpPr>
        <p:spPr>
          <a:xfrm>
            <a:off x="4817375" y="4152397"/>
            <a:ext cx="3467884" cy="4215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ca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70A9549-0042-C01D-AEEF-E13A2DD23798}"/>
              </a:ext>
            </a:extLst>
          </p:cNvPr>
          <p:cNvSpPr/>
          <p:nvPr/>
        </p:nvSpPr>
        <p:spPr>
          <a:xfrm>
            <a:off x="4817373" y="4724027"/>
            <a:ext cx="4060415" cy="1390047"/>
          </a:xfrm>
          <a:prstGeom prst="round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chương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iáo dục </a:t>
            </a:r>
          </a:p>
        </p:txBody>
      </p:sp>
    </p:spTree>
    <p:extLst>
      <p:ext uri="{BB962C8B-B14F-4D97-AF65-F5344CB8AC3E}">
        <p14:creationId xmlns:p14="http://schemas.microsoft.com/office/powerpoint/2010/main" val="27638180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xmlns="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22667" y="3248268"/>
            <a:ext cx="4242043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471" y="2017943"/>
            <a:ext cx="10023797" cy="4234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vi-VN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663303" y="729965"/>
            <a:ext cx="9863044" cy="1311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Hoa đang xem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.Em hãy quan sát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đây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844471" y="1195747"/>
            <a:ext cx="8320931" cy="379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âm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925"/>
          <a:stretch>
            <a:fillRect/>
          </a:stretch>
        </p:blipFill>
        <p:spPr>
          <a:xfrm>
            <a:off x="930789" y="3056021"/>
            <a:ext cx="4626364" cy="146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815"/>
          <a:stretch>
            <a:fillRect/>
          </a:stretch>
        </p:blipFill>
        <p:spPr>
          <a:xfrm>
            <a:off x="5913927" y="3176337"/>
            <a:ext cx="4678373" cy="13440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3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chia sẻ hiểu biết của em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các chương </a:t>
            </a: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 hình mà em thích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78462" y="4836695"/>
            <a:ext cx="5633980" cy="202130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58188" y="1467853"/>
            <a:ext cx="3633537" cy="1660357"/>
          </a:xfrm>
          <a:prstGeom prst="cloudCallout">
            <a:avLst>
              <a:gd name="adj1" fmla="val -52194"/>
              <a:gd name="adj2" fmla="val 6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31768" y="1660358"/>
            <a:ext cx="3416969" cy="1732547"/>
          </a:xfrm>
          <a:prstGeom prst="wedgeEllipseCallout">
            <a:avLst>
              <a:gd name="adj1" fmla="val -53932"/>
              <a:gd name="adj2" fmla="val 5292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5B7FDA0-B376-5CE1-345B-74F4E9E22C24}"/>
              </a:ext>
            </a:extLst>
          </p:cNvPr>
          <p:cNvSpPr/>
          <p:nvPr/>
        </p:nvSpPr>
        <p:spPr>
          <a:xfrm>
            <a:off x="1302908" y="1297085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được sử dụng phổ biến hiện nay trong các gia đình, có rất nhiều chương trình hấp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 ích cho các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091395" y="3191094"/>
            <a:ext cx="313827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96000" y="3203327"/>
            <a:ext cx="3156154" cy="25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4BE07E-6CC9-E6AF-FCE6-AE626F69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1" y="1024078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078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064" y="2830987"/>
            <a:ext cx="3114728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/>
        </p:blipFill>
        <p:spPr>
          <a:xfrm>
            <a:off x="4064719" y="2643313"/>
            <a:ext cx="3130628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7438514" y="2524233"/>
            <a:ext cx="3384891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xmlns="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Em hãy quan sát Hình 1 và cho biết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B6329-E000-8CD5-80A0-04531B43D287}"/>
              </a:ext>
            </a:extLst>
          </p:cNvPr>
          <p:cNvSpPr txBox="1"/>
          <p:nvPr/>
        </p:nvSpPr>
        <p:spPr>
          <a:xfrm>
            <a:off x="4989420" y="5663159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0306" y="1263370"/>
            <a:ext cx="3502833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xem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1712" y="1270163"/>
            <a:ext cx="3544311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dụng máy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xem phim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317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24</cp:revision>
  <dcterms:created xsi:type="dcterms:W3CDTF">2022-07-16T14:12:11Z</dcterms:created>
  <dcterms:modified xsi:type="dcterms:W3CDTF">2023-11-02T03:34:18Z</dcterms:modified>
</cp:coreProperties>
</file>