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14" r:id="rId3"/>
    <p:sldId id="315" r:id="rId4"/>
    <p:sldId id="259" r:id="rId5"/>
    <p:sldId id="258" r:id="rId6"/>
    <p:sldId id="260" r:id="rId7"/>
    <p:sldId id="261" r:id="rId8"/>
    <p:sldId id="262" r:id="rId9"/>
    <p:sldId id="263" r:id="rId10"/>
    <p:sldId id="318" r:id="rId11"/>
    <p:sldId id="265" r:id="rId12"/>
    <p:sldId id="257" r:id="rId13"/>
    <p:sldId id="264" r:id="rId14"/>
    <p:sldId id="266" r:id="rId15"/>
    <p:sldId id="267" r:id="rId16"/>
    <p:sldId id="31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8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5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6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2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1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6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0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ACABD-030B-4A99-BD37-07A3861543A5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A9216-C0A7-4B2C-A6DA-07220DC0B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9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C5BF603-E51D-7461-F07B-4EED31EB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937" y="-269428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FF79C-B82F-33DA-BAE8-B9A5F3D1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808" y="-715488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0CC9365-F9C9-2CAE-93FB-85CBD815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617" y="4167147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A7AF637-1661-BD53-3514-2E1E2103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556" y="4425628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F4F930-2201-FBD8-E0E9-8CD1F2867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44" y="1924604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DA83D9-1572-2687-6A61-BBDA8A42B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8342202" y="-390697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376B03F-F70A-D5DC-5C12-F3CCF03B8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662464" y="2409361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6">
            <a:extLst>
              <a:ext uri="{FF2B5EF4-FFF2-40B4-BE49-F238E27FC236}">
                <a16:creationId xmlns:a16="http://schemas.microsoft.com/office/drawing/2014/main" id="{DD2F04A0-A1CA-1D1B-00A2-3CB1EC7C19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8222" y="1737536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59277">
              <a:lnSpc>
                <a:spcPct val="150000"/>
              </a:lnSpc>
              <a:defRPr/>
            </a:pPr>
            <a:r>
              <a:rPr lang="en-US" sz="21310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277">
              <a:lnSpc>
                <a:spcPct val="150000"/>
              </a:lnSpc>
              <a:defRPr/>
            </a:pPr>
            <a:r>
              <a:rPr lang="en-US" sz="21310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2" name="圆角矩形 1">
            <a:extLst>
              <a:ext uri="{FF2B5EF4-FFF2-40B4-BE49-F238E27FC236}">
                <a16:creationId xmlns:a16="http://schemas.microsoft.com/office/drawing/2014/main" id="{B8BA1C5F-EFD3-FA70-8A97-D062A5139729}"/>
              </a:ext>
            </a:extLst>
          </p:cNvPr>
          <p:cNvSpPr/>
          <p:nvPr/>
        </p:nvSpPr>
        <p:spPr>
          <a:xfrm>
            <a:off x="93719" y="2609737"/>
            <a:ext cx="8504870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945954">
              <a:defRPr/>
            </a:pP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76E2CF50-C197-1F66-F6DB-2BCC2F6DF011}"/>
              </a:ext>
            </a:extLst>
          </p:cNvPr>
          <p:cNvSpPr txBox="1"/>
          <p:nvPr/>
        </p:nvSpPr>
        <p:spPr>
          <a:xfrm>
            <a:off x="1449104" y="-209777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96655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ĐẠI LỘC</a:t>
            </a:r>
          </a:p>
          <a:p>
            <a:pPr algn="ctr" defTabSz="1096655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VÀ THCS ĐẠI TÂN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E2FAB14-E42D-589F-2A40-896EC7EBC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0513" y="-160586"/>
            <a:ext cx="1703654" cy="145233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C257018-F8B7-4B00-E166-02CC9C3C44C3}"/>
              </a:ext>
            </a:extLst>
          </p:cNvPr>
          <p:cNvSpPr txBox="1"/>
          <p:nvPr/>
        </p:nvSpPr>
        <p:spPr>
          <a:xfrm>
            <a:off x="2743200" y="43434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4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14450"/>
            <a:ext cx="41148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733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71925"/>
            <a:ext cx="41148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4038600"/>
            <a:ext cx="38576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1: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01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4545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</a:t>
            </a:r>
          </a:p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47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25908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111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A60449C3-E59C-F140-0446-C1EC89852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huongLamThayCoOi-NhatLanVy-45830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037" y="1248113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528B92-8A51-856A-F91D-078F1D6CCCF4}"/>
              </a:ext>
            </a:extLst>
          </p:cNvPr>
          <p:cNvSpPr/>
          <p:nvPr/>
        </p:nvSpPr>
        <p:spPr>
          <a:xfrm>
            <a:off x="2517559" y="2505670"/>
            <a:ext cx="4108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Nghỉ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180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4545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349514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8956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9914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1447800"/>
            <a:ext cx="624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K’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rể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97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vtv1.mediacdn.vn/thumb_w/650/2020/11/9/15-1-15694616685191082015862-16049150679612588347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43434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uộc sống của cậu bé tí hon K'rể sau 4 năm ở trường nội trú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381000"/>
            <a:ext cx="440436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ậu bé tí hon&quot; ở Quảng Ngãi qua đời ở tuổi 11 - Báo Người lao độ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36620"/>
            <a:ext cx="4267200" cy="265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hững hình ảnh không thể quên về K'Rể: &quot;Cậu bé tí hon&quot; với nụ cười luôn nở  trên môi | VTV.V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3436620"/>
            <a:ext cx="4328160" cy="265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ành trình cuối cùng của cậu bé tí hon K'Rể trong vòng tay thầy giáo và  những người thân yê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724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10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4545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47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7B9484B-28F2-E5E4-D649-6C6329958E30}"/>
              </a:ext>
            </a:extLst>
          </p:cNvPr>
          <p:cNvSpPr txBox="1"/>
          <p:nvPr/>
        </p:nvSpPr>
        <p:spPr>
          <a:xfrm>
            <a:off x="2895600" y="31242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8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" y="34635"/>
            <a:ext cx="9036183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3400" y="2420502"/>
            <a:ext cx="7010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THÚC.</a:t>
            </a:r>
          </a:p>
          <a:p>
            <a:pPr algn="ctr"/>
            <a:r>
              <a:rPr lang="en-US" sz="3600" b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SỨC KHỎE VÀ THÀNH CÔNG</a:t>
            </a:r>
          </a:p>
        </p:txBody>
      </p:sp>
    </p:spTree>
    <p:extLst>
      <p:ext uri="{BB962C8B-B14F-4D97-AF65-F5344CB8AC3E}">
        <p14:creationId xmlns:p14="http://schemas.microsoft.com/office/powerpoint/2010/main" val="33062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530E-4D8B-41F7-9F67-8BCFBFF3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Bé Thu Uyên ★ Cô Và Mẹ ★ Nhạc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id="{09B59740-91DD-47D8-A5FD-A1FBC7F2B9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56" y="2057401"/>
            <a:ext cx="6034088" cy="3394472"/>
          </a:xfrm>
        </p:spPr>
      </p:pic>
    </p:spTree>
    <p:extLst>
      <p:ext uri="{BB962C8B-B14F-4D97-AF65-F5344CB8AC3E}">
        <p14:creationId xmlns:p14="http://schemas.microsoft.com/office/powerpoint/2010/main" val="6575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4545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79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4545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478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B6B6E384-1C95-8A1C-A946-418FD59D354C}"/>
              </a:ext>
            </a:extLst>
          </p:cNvPr>
          <p:cNvSpPr txBox="1"/>
          <p:nvPr/>
        </p:nvSpPr>
        <p:spPr>
          <a:xfrm>
            <a:off x="152400" y="2514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14450"/>
            <a:ext cx="41148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733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71925"/>
            <a:ext cx="41148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4038600"/>
            <a:ext cx="38576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1: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01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772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543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802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391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67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162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44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252</Words>
  <Application>Microsoft Office PowerPoint</Application>
  <PresentationFormat>Trình chiếu Trên màn hình (4:3)</PresentationFormat>
  <Paragraphs>31</Paragraphs>
  <Slides>17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Bản trình bày PowerPoint</vt:lpstr>
      <vt:lpstr>Cả lớp cùng hát bài “Cô và mẹ”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Hùng TRần</cp:lastModifiedBy>
  <cp:revision>33</cp:revision>
  <dcterms:created xsi:type="dcterms:W3CDTF">2020-11-17T03:07:50Z</dcterms:created>
  <dcterms:modified xsi:type="dcterms:W3CDTF">2023-11-08T09:03:53Z</dcterms:modified>
</cp:coreProperties>
</file>