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9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59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351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8851-F479-42E4-9A53-3681ECFEDA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54530E-101C-4ECF-9EBE-AEB444E0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43918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8200" y="584754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Toán</a:t>
            </a:r>
            <a:r>
              <a:rPr lang="en-US" sz="3200" u="sng" dirty="0" smtClean="0"/>
              <a:t>: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1251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265083"/>
            <a:ext cx="3210586" cy="12379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0256" y="1158906"/>
            <a:ext cx="1093568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57" y="1661479"/>
            <a:ext cx="7133876" cy="43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9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331037" y="42117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351149" y="4188662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338560" y="42192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358672" y="4188662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24" y="962272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84849" y="124975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849" y="2149685"/>
            <a:ext cx="9739466" cy="185285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1022000" y="4224919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latin typeface="Lato Black" pitchFamily="34" charset="0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xmlns="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32" b="1" dirty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latin typeface="Lato Black" pitchFamily="34" charset="0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05274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latin typeface="Lato Black" pitchFamily="34" charset="0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49942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313" y="2306265"/>
            <a:ext cx="9363208" cy="169052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331037" y="42117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641894" y="4211718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338560" y="42192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4</a:t>
              </a:r>
              <a:endParaRPr lang="en-GB" sz="3732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634371" y="4211716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 smtClean="0">
                  <a:solidFill>
                    <a:schemeClr val="bg1"/>
                  </a:solidFill>
                  <a:latin typeface="Lato Black" pitchFamily="34" charset="0"/>
                  <a:cs typeface="Lato Black" pitchFamily="34" charset="0"/>
                </a:rPr>
                <a:t>3</a:t>
              </a:r>
              <a:endParaRPr lang="en-GB" sz="3732" b="1" dirty="0">
                <a:solidFill>
                  <a:schemeClr val="bg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99" y="777989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32630" y="131599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1278918" y="4236575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732" b="1" dirty="0" smtClean="0">
                  <a:latin typeface="Lato Black" pitchFamily="34" charset="0"/>
                  <a:cs typeface="Lato Black" pitchFamily="34" charset="0"/>
                </a:rPr>
                <a:t>1 + 1 =</a:t>
              </a:r>
              <a:endParaRPr lang="en-GB" sz="3732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endParaRP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/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xmlns="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3732" b="1" dirty="0" smtClean="0">
                    <a:solidFill>
                      <a:schemeClr val="accent1"/>
                    </a:solidFill>
                    <a:latin typeface="Lato Black" pitchFamily="34" charset="0"/>
                    <a:cs typeface="Lato Black" pitchFamily="34" charset="0"/>
                  </a:rPr>
                  <a:t>2</a:t>
                </a:r>
                <a:endParaRPr lang="en-GB" sz="3732" b="1" dirty="0">
                  <a:solidFill>
                    <a:schemeClr val="accent1"/>
                  </a:solidFill>
                  <a:latin typeface="Lato Black" pitchFamily="34" charset="0"/>
                  <a:cs typeface="Lato Black" pitchFamily="34" charset="0"/>
                </a:endParaRP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 smtClean="0">
                <a:latin typeface="Lato Black" pitchFamily="34" charset="0"/>
                <a:cs typeface="Lato Black" pitchFamily="34" charset="0"/>
              </a:rPr>
              <a:t>3 + 1 </a:t>
            </a:r>
            <a:r>
              <a:rPr lang="en-GB" sz="3732" b="1" dirty="0"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 smtClean="0">
                <a:latin typeface="Lato Black" pitchFamily="34" charset="0"/>
                <a:cs typeface="Lato Black" pitchFamily="34" charset="0"/>
              </a:rPr>
              <a:t>2 + 1 =</a:t>
            </a:r>
            <a:endParaRPr lang="en-GB" sz="3732" b="1" dirty="0">
              <a:latin typeface="Lato Black" pitchFamily="34" charset="0"/>
              <a:cs typeface="Lato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19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40158" y="4904634"/>
            <a:ext cx="10895527" cy="838062"/>
          </a:xfrm>
        </p:spPr>
        <p:txBody>
          <a:bodyPr>
            <a:noAutofit/>
          </a:bodyPr>
          <a:lstStyle/>
          <a:p>
            <a:pPr algn="l"/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3: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cộng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phép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trừ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265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phạm</a:t>
            </a:r>
            <a:r>
              <a:rPr lang="en-GB" sz="4265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vi 10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532774" y="4121744"/>
            <a:ext cx="10020926" cy="1065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33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16978"/>
          <a:stretch/>
        </p:blipFill>
        <p:spPr>
          <a:xfrm>
            <a:off x="3127945" y="1007907"/>
            <a:ext cx="5220443" cy="38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7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14196" y="1322491"/>
            <a:ext cx="11246535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265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4265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4265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4265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265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4265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265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4265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265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4265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66088" y="2204873"/>
            <a:ext cx="9263004" cy="41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1: </a:t>
            </a:r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Gộp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thì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26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02" y="2480079"/>
            <a:ext cx="3920460" cy="3920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60" y="2481202"/>
            <a:ext cx="3781171" cy="37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3294 -0.0398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19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1349 -0.0738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6973213" y="4160059"/>
            <a:ext cx="530760" cy="548578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5691" y="4157032"/>
            <a:ext cx="530760" cy="548574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1802" y="4160059"/>
            <a:ext cx="530760" cy="548578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24281" y="4157032"/>
            <a:ext cx="530760" cy="548574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93" y="662465"/>
            <a:ext cx="2030996" cy="766862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65177" y="1419509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212466" y="4160062"/>
            <a:ext cx="530760" cy="548575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206660" y="4172081"/>
            <a:ext cx="530760" cy="533525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974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88779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2598222" y="1254965"/>
            <a:ext cx="4568585" cy="1109412"/>
          </a:xfrm>
          <a:prstGeom prst="wedgeEllipseCallout">
            <a:avLst>
              <a:gd name="adj1" fmla="val -42755"/>
              <a:gd name="adj2" fmla="val 6221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43" y="2507121"/>
            <a:ext cx="3013853" cy="3417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17" y="2360529"/>
            <a:ext cx="4905375" cy="1714500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21362" y="1478834"/>
            <a:ext cx="4609709" cy="41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Gộp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mấy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bóng</a:t>
            </a:r>
            <a:r>
              <a:rPr lang="en-GB" sz="2666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2666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5190" y="5112913"/>
            <a:ext cx="5013902" cy="633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Ba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cộng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hai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năm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Dấu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 smtClean="0">
                <a:latin typeface="Lato" panose="020F0502020204030203" pitchFamily="34" charset="0"/>
                <a:cs typeface="Lato" panose="020F0502020204030203" pitchFamily="34" charset="0"/>
              </a:rPr>
              <a:t>cộng</a:t>
            </a:r>
            <a:r>
              <a:rPr lang="en-GB" sz="2666" dirty="0" smtClean="0">
                <a:latin typeface="Lato" panose="020F0502020204030203" pitchFamily="34" charset="0"/>
                <a:cs typeface="Lato" panose="020F0502020204030203" pitchFamily="34" charset="0"/>
              </a:rPr>
              <a:t> +</a:t>
            </a:r>
            <a:endParaRPr lang="en-GB" sz="2666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43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2" grpId="0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7028" y="106576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842" y="2457832"/>
            <a:ext cx="10831579" cy="3453571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2095" y="3136879"/>
            <a:ext cx="530760" cy="548578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14574" y="3133851"/>
            <a:ext cx="530760" cy="548574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0685" y="3136879"/>
            <a:ext cx="530760" cy="548578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163" y="3133851"/>
            <a:ext cx="530760" cy="548574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1348" y="3136881"/>
            <a:ext cx="530760" cy="548575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8338" y="3148897"/>
            <a:ext cx="530760" cy="533525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466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11856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37661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32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2" name="Rectangle 1"/>
          <p:cNvSpPr/>
          <p:nvPr/>
        </p:nvSpPr>
        <p:spPr>
          <a:xfrm>
            <a:off x="7714445" y="4708788"/>
            <a:ext cx="3696236" cy="85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8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5383593" y="2812614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5377780" y="2825731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10" y="771488"/>
            <a:ext cx="1810754" cy="90537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97720" y="4307229"/>
            <a:ext cx="2562945" cy="1483257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901520" y="4307229"/>
            <a:ext cx="2588655" cy="1483257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194471" y="2683038"/>
            <a:ext cx="2666194" cy="911485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1056067" y="2696379"/>
            <a:ext cx="2584777" cy="911485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697066" y="2790088"/>
            <a:ext cx="1673856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3891" y="2800183"/>
            <a:ext cx="1673856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91663" y="4710260"/>
            <a:ext cx="1868916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2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20175" y="4698135"/>
            <a:ext cx="1673856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0543226" y="2800183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0543226" y="2812614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5344214" y="4747859"/>
            <a:ext cx="594490" cy="628679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344214" y="4734218"/>
            <a:ext cx="594490" cy="605027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0543226" y="4657513"/>
            <a:ext cx="594490" cy="628679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0531364" y="4664071"/>
            <a:ext cx="594490" cy="605027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199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267200" y="1649113"/>
            <a:ext cx="1093568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45925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2265082"/>
            <a:ext cx="3378011" cy="14697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69339" y="1254593"/>
            <a:ext cx="1093568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4262907" y="1249251"/>
            <a:ext cx="6555347" cy="48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2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3" y="842538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29193" y="2121704"/>
            <a:ext cx="2367963" cy="2367962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75536" y="2121704"/>
            <a:ext cx="2367963" cy="2367962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605235" y="2121704"/>
            <a:ext cx="2367963" cy="2367962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76342" y="2121704"/>
            <a:ext cx="2367963" cy="2367962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798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798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525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798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798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798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2"/>
          <a:srcRect t="40678" b="32542"/>
          <a:stretch>
            <a:fillRect/>
          </a:stretch>
        </p:blipFill>
        <p:spPr bwMode="auto">
          <a:xfrm>
            <a:off x="1289307" y="2411682"/>
            <a:ext cx="9648523" cy="258393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62690" y="1595077"/>
            <a:ext cx="1431909" cy="1516855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21009" y="3133357"/>
            <a:ext cx="1183051" cy="1253233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79345" y="2166846"/>
            <a:ext cx="1369451" cy="1450691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6156" y="2335335"/>
            <a:ext cx="1038459" cy="1100063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7105" y="3024505"/>
            <a:ext cx="1260149" cy="1334904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3" y="842538"/>
            <a:ext cx="2226464" cy="111323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199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4241054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175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PowerPoint Presentation</vt:lpstr>
      <vt:lpstr>Chủ đề 3: Phép cộng, phép trừ trong phạm vi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</dc:title>
  <dc:creator>WIN 7MT</dc:creator>
  <cp:lastModifiedBy>DELL</cp:lastModifiedBy>
  <cp:revision>19</cp:revision>
  <dcterms:created xsi:type="dcterms:W3CDTF">2020-11-01T03:29:03Z</dcterms:created>
  <dcterms:modified xsi:type="dcterms:W3CDTF">2023-10-29T08:18:06Z</dcterms:modified>
</cp:coreProperties>
</file>