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447" r:id="rId2"/>
    <p:sldId id="504" r:id="rId3"/>
    <p:sldId id="486" r:id="rId4"/>
    <p:sldId id="449" r:id="rId5"/>
    <p:sldId id="451" r:id="rId6"/>
    <p:sldId id="453" r:id="rId7"/>
    <p:sldId id="455" r:id="rId8"/>
    <p:sldId id="459" r:id="rId9"/>
    <p:sldId id="500" r:id="rId10"/>
    <p:sldId id="477" r:id="rId11"/>
    <p:sldId id="488" r:id="rId12"/>
    <p:sldId id="506" r:id="rId13"/>
    <p:sldId id="507" r:id="rId14"/>
    <p:sldId id="490" r:id="rId15"/>
  </p:sldIdLst>
  <p:sldSz cx="9144000" cy="6858000" type="screen4x3"/>
  <p:notesSz cx="6858000" cy="9144000"/>
  <p:embeddedFontLst>
    <p:embeddedFont>
      <p:font typeface="Trebuchet MS" pitchFamily="34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rial Rounded MT Bold" pitchFamily="34" charset="0"/>
      <p:regular r:id="rId25"/>
    </p:embeddedFont>
    <p:embeddedFont>
      <p:font typeface="Tahoma" pitchFamily="34" charset="0"/>
      <p:regular r:id="rId26"/>
      <p:bold r:id="rId27"/>
    </p:embeddedFont>
    <p:embeddedFont>
      <p:font typeface="Quicksand Medium" charset="0"/>
      <p:regular r:id="rId28"/>
    </p:embeddedFont>
    <p:embeddedFont>
      <p:font typeface="HP001 4H Normal" charset="-127"/>
      <p:regular r:id="rId29"/>
    </p:embeddedFont>
    <p:embeddedFont>
      <p:font typeface="Century Gothic" pitchFamily="34" charset="0"/>
      <p:regular r:id="rId30"/>
      <p:bold r:id="rId31"/>
      <p:italic r:id="rId32"/>
      <p:boldItalic r:id="rId33"/>
    </p:embeddedFont>
    <p:embeddedFont>
      <p:font typeface="Wingdings 3" pitchFamily="18" charset="2"/>
      <p:regular r:id="rId34"/>
    </p:embeddedFont>
    <p:embeddedFont>
      <p:font typeface="HP001" charset="0"/>
      <p:regular r:id="rId35"/>
      <p:bold r:id="rId36"/>
    </p:embeddedFont>
    <p:embeddedFont>
      <p:font typeface=".VnAvant" pitchFamily="34" charset="0"/>
      <p:regular r:id="rId37"/>
      <p:bold r:id="rId38"/>
      <p:italic r:id="rId39"/>
    </p:embeddedFont>
    <p:embeddedFont>
      <p:font typeface="HP-087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0066"/>
    <a:srgbClr val="009900"/>
    <a:srgbClr val="FFCC00"/>
    <a:srgbClr val="2E12D6"/>
    <a:srgbClr val="0000CC"/>
    <a:srgbClr val="00CC00"/>
    <a:srgbClr val="000099"/>
    <a:srgbClr val="008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85" d="100"/>
          <a:sy n="85" d="100"/>
        </p:scale>
        <p:origin x="-955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30/10/2023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59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t>5</a:t>
            </a:fld>
            <a:endParaRPr 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t>7</a:t>
            </a:fld>
            <a:endParaRPr 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6FF543-F621-443A-A0AA-B591F586E898}" type="slidenum">
              <a:rPr lang="en-US" smtClean="0">
                <a:latin typeface="Times New Roman" panose="02020603050405020304" pitchFamily="18" charset="0"/>
              </a:rPr>
              <a:t>8</a:t>
            </a:fld>
            <a:endParaRPr 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t>9</a:t>
            </a:fld>
            <a:endParaRPr 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72200" y="6457890"/>
            <a:ext cx="3200400" cy="40011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8333" y="1654314"/>
            <a:ext cx="3657600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3553" b="-106"/>
          <a:stretch>
            <a:fillRect/>
          </a:stretch>
        </p:blipFill>
        <p:spPr bwMode="auto">
          <a:xfrm>
            <a:off x="0" y="2667000"/>
            <a:ext cx="9165609" cy="35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90141" y="3581400"/>
            <a:ext cx="1676400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8800" dirty="0" err="1">
                <a:latin typeface="HP001" panose="020B0603050302020204" pitchFamily="34" charset="-93"/>
                <a:ea typeface="HP001" panose="020B0603050302020204" pitchFamily="34" charset="-93"/>
              </a:rPr>
              <a:t>e</a:t>
            </a:r>
            <a:r>
              <a:rPr lang="en-US" sz="8800" dirty="0" err="1" smtClean="0">
                <a:latin typeface="HP001" panose="020B0603050302020204" pitchFamily="34" charset="-93"/>
                <a:ea typeface="HP001" panose="020B0603050302020204" pitchFamily="34" charset="-93"/>
              </a:rPr>
              <a:t>m</a:t>
            </a:r>
            <a:endParaRPr lang="vi-VN" sz="8800" dirty="0">
              <a:latin typeface="HP001" panose="020B0603050302020204" pitchFamily="34" charset="-93"/>
              <a:ea typeface="HP001" panose="020B0603050302020204" pitchFamily="34" charset="-93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54532" y="3581400"/>
            <a:ext cx="17107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8800" dirty="0" err="1" smtClean="0">
                <a:latin typeface="HP001" panose="020B0603050302020204" pitchFamily="34" charset="-93"/>
                <a:ea typeface="HP001" panose="020B0603050302020204" pitchFamily="34" charset="-93"/>
              </a:rPr>
              <a:t>êm</a:t>
            </a:r>
            <a:endParaRPr lang="vi-VN" sz="8800" dirty="0">
              <a:latin typeface="HP001" panose="020B0603050302020204" pitchFamily="34" charset="-93"/>
              <a:ea typeface="HP001" panose="020B0603050302020204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134" y="619761"/>
            <a:ext cx="1752833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VnAvant" panose="020B7200000000000000" pitchFamily="34" charset="0"/>
                <a:cs typeface="Calibri" panose="020F0502020204030204" pitchFamily="34" charset="0"/>
              </a:rPr>
              <a:t>3.ViÕt</a:t>
            </a:r>
            <a:endParaRPr lang="en-US" sz="4400" b="1" dirty="0">
              <a:latin typeface=".VnAvant" panose="020B7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1041522"/>
            <a:ext cx="1676399" cy="915650"/>
          </a:xfrm>
          <a:prstGeom prst="rect">
            <a:avLst/>
          </a:prstGeom>
          <a:solidFill>
            <a:srgbClr val="2E12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4918128" y="3581400"/>
            <a:ext cx="15728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dirty="0" err="1">
                <a:solidFill>
                  <a:prstClr val="black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i</a:t>
            </a:r>
            <a:r>
              <a:rPr lang="en-US" sz="8800" dirty="0" err="1" smtClean="0">
                <a:solidFill>
                  <a:prstClr val="black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m</a:t>
            </a:r>
            <a:endParaRPr lang="vi-VN" sz="8800" dirty="0">
              <a:solidFill>
                <a:prstClr val="black"/>
              </a:solidFill>
              <a:latin typeface="HP001" panose="020B0603050302020204" pitchFamily="34" charset="-93"/>
              <a:ea typeface="HP001" panose="020B0603050302020204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6600" y="3580110"/>
            <a:ext cx="19127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dirty="0" smtClean="0">
                <a:solidFill>
                  <a:prstClr val="black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um</a:t>
            </a:r>
            <a:endParaRPr lang="vi-VN" sz="8800" dirty="0">
              <a:solidFill>
                <a:prstClr val="black"/>
              </a:solidFill>
              <a:latin typeface="HP001" panose="020B0603050302020204" pitchFamily="34" charset="-93"/>
              <a:ea typeface="HP001" panose="020B0603050302020204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3553" b="-106"/>
          <a:stretch>
            <a:fillRect/>
          </a:stretch>
        </p:blipFill>
        <p:spPr bwMode="auto">
          <a:xfrm>
            <a:off x="26096" y="1905964"/>
            <a:ext cx="9144000" cy="35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134" y="493305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  <a:cs typeface="Calibri" panose="020F0502020204030204" pitchFamily="34" charset="0"/>
              </a:rPr>
              <a:t>3</a:t>
            </a:r>
            <a:r>
              <a:rPr lang="en-US" sz="4400" b="1" dirty="0" smtClean="0">
                <a:latin typeface=".VnAvant" panose="020B7200000000000000" pitchFamily="34" charset="0"/>
                <a:cs typeface="Calibri" panose="020F0502020204030204" pitchFamily="34" charset="0"/>
              </a:rPr>
              <a:t>.</a:t>
            </a:r>
            <a:r>
              <a:rPr lang="en-US" sz="4400" b="1" dirty="0" smtClean="0">
                <a:solidFill>
                  <a:schemeClr val="bg1"/>
                </a:solidFill>
                <a:latin typeface=".VnAvant" panose="020B7200000000000000" pitchFamily="34" charset="0"/>
                <a:cs typeface="Calibri" panose="020F0502020204030204" pitchFamily="34" charset="0"/>
              </a:rPr>
              <a:t>ViÕt </a:t>
            </a:r>
            <a:endParaRPr lang="en-US" sz="4400" b="1" dirty="0">
              <a:solidFill>
                <a:schemeClr val="bg1"/>
              </a:solidFill>
              <a:latin typeface=".VnAvant" panose="020B7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8096" y="804921"/>
            <a:ext cx="1676399" cy="915650"/>
          </a:xfrm>
          <a:prstGeom prst="rect">
            <a:avLst/>
          </a:prstGeom>
          <a:solidFill>
            <a:srgbClr val="2E12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4801850"/>
            <a:ext cx="10102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8800" dirty="0" smtClean="0">
                <a:latin typeface="HP001" panose="020B0603050302020204" pitchFamily="34" charset="-93"/>
                <a:ea typeface="HP001" panose="020B0603050302020204" pitchFamily="34" charset="-93"/>
              </a:rPr>
              <a:t>`````</a:t>
            </a:r>
            <a:endParaRPr lang="vi-VN" sz="8800" dirty="0">
              <a:latin typeface="HP001" panose="020B0603050302020204" pitchFamily="34" charset="-93"/>
              <a:ea typeface="HP001" panose="020B0603050302020204" pitchFamily="34" charset="-9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730" y="2914471"/>
            <a:ext cx="2223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dirty="0" err="1">
                <a:latin typeface="HP001 4H Normal" panose="020B0603050302020204" charset="0"/>
                <a:cs typeface="Arial" panose="020B0604020202020204" pitchFamily="34" charset="0"/>
              </a:rPr>
              <a:t>t</a:t>
            </a:r>
            <a:r>
              <a:rPr lang="en-US" sz="7200" dirty="0" err="1" smtClean="0">
                <a:latin typeface="HP001 4H Normal" panose="020B0603050302020204" charset="0"/>
                <a:cs typeface="Arial" panose="020B0604020202020204" pitchFamily="34" charset="0"/>
              </a:rPr>
              <a:t>hềm</a:t>
            </a:r>
            <a:endParaRPr lang="vi-VN" sz="3600" dirty="0"/>
          </a:p>
        </p:txBody>
      </p:sp>
      <p:sp>
        <p:nvSpPr>
          <p:cNvPr id="2" name="Rectangle 1"/>
          <p:cNvSpPr/>
          <p:nvPr/>
        </p:nvSpPr>
        <p:spPr>
          <a:xfrm>
            <a:off x="3069225" y="2914470"/>
            <a:ext cx="18341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dirty="0" err="1">
                <a:solidFill>
                  <a:prstClr val="black"/>
                </a:solidFill>
                <a:latin typeface="HP001 4H Normal" panose="020B0603050302020204" charset="0"/>
                <a:cs typeface="Arial" panose="020B0604020202020204" pitchFamily="34" charset="0"/>
              </a:rPr>
              <a:t>t</a:t>
            </a:r>
            <a:r>
              <a:rPr lang="en-US" sz="7200" dirty="0" err="1" smtClean="0">
                <a:solidFill>
                  <a:prstClr val="black"/>
                </a:solidFill>
                <a:latin typeface="HP001 4H Normal" panose="020B0603050302020204" charset="0"/>
                <a:cs typeface="Arial" panose="020B0604020202020204" pitchFamily="34" charset="0"/>
              </a:rPr>
              <a:t>ủm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8856" y="2906720"/>
            <a:ext cx="182118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200" dirty="0" err="1">
                <a:solidFill>
                  <a:prstClr val="black"/>
                </a:solidFill>
                <a:latin typeface="HP001 4H Normal" panose="020B0603050302020204" charset="0"/>
                <a:cs typeface="Arial" panose="020B0604020202020204" pitchFamily="34" charset="0"/>
              </a:rPr>
              <a:t>t</a:t>
            </a:r>
            <a:r>
              <a:rPr lang="en-US" sz="7200" dirty="0" err="1" smtClean="0">
                <a:solidFill>
                  <a:prstClr val="black"/>
                </a:solidFill>
                <a:latin typeface="HP001 4H Normal" panose="020B0603050302020204" charset="0"/>
                <a:cs typeface="Arial" panose="020B0604020202020204" pitchFamily="34" charset="0"/>
              </a:rPr>
              <a:t>ỉm</a:t>
            </a:r>
            <a:endParaRPr lang="vi-VN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6180"/>
            <a:ext cx="1552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1" y="66805"/>
            <a:ext cx="9091448" cy="336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34655" y="3412164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cù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cỏ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khô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qua,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ốm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sơn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thăm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đem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túm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rơm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sơn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ca.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00" y="3962400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>
          <a:xfrm>
            <a:off x="3352800" y="4572000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" name="Straight Connector 12"/>
          <p:cNvCxnSpPr/>
          <p:nvPr/>
        </p:nvCxnSpPr>
        <p:spPr>
          <a:xfrm>
            <a:off x="5638800" y="4573588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>
            <a:off x="6934200" y="5181600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3342362" y="3944699"/>
            <a:ext cx="609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5170944"/>
            <a:ext cx="6953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67" y="3971698"/>
            <a:ext cx="1079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70944"/>
            <a:ext cx="914400" cy="1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1" y="-76200"/>
            <a:ext cx="2438400" cy="106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889039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000" b="1" kern="0" dirty="0" err="1" smtClean="0">
                <a:solidFill>
                  <a:srgbClr val="000000"/>
                </a:solidFill>
                <a:latin typeface="Quicksand Medium" panose="020B0604020202020204" pitchFamily="2" charset="0"/>
                <a:cs typeface="Arial" panose="020B0604020202020204"/>
                <a:sym typeface="Arial" panose="020B0604020202020204"/>
              </a:rPr>
              <a:t>Giúp</a:t>
            </a:r>
            <a:r>
              <a:rPr lang="en-US" sz="4000" b="1" kern="0" dirty="0" smtClean="0">
                <a:solidFill>
                  <a:srgbClr val="000000"/>
                </a:solidFill>
                <a:latin typeface="Quicksand Medium" panose="020B0604020202020204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 smtClean="0">
                <a:solidFill>
                  <a:srgbClr val="000000"/>
                </a:solidFill>
                <a:latin typeface="Quicksand Medium" panose="020B0604020202020204" pitchFamily="2" charset="0"/>
                <a:cs typeface="Arial" panose="020B0604020202020204"/>
                <a:sym typeface="Arial" panose="020B0604020202020204"/>
              </a:rPr>
              <a:t>bạn</a:t>
            </a:r>
            <a:endParaRPr lang="en-US" sz="4000" b="1" kern="0" dirty="0">
              <a:solidFill>
                <a:srgbClr val="000000"/>
              </a:solidFill>
              <a:latin typeface="Quicksand Medium" panose="020B0604020202020204" pitchFamily="2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-Point Star 17">
            <a:hlinkClick r:id="" action="ppaction://noaction"/>
          </p:cNvPr>
          <p:cNvSpPr/>
          <p:nvPr/>
        </p:nvSpPr>
        <p:spPr>
          <a:xfrm>
            <a:off x="8510196" y="685800"/>
            <a:ext cx="459668" cy="459668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5-Point Star 19">
            <a:hlinkClick r:id="" action="ppaction://noaction"/>
          </p:cNvPr>
          <p:cNvSpPr/>
          <p:nvPr/>
        </p:nvSpPr>
        <p:spPr>
          <a:xfrm>
            <a:off x="24255" y="685800"/>
            <a:ext cx="644356" cy="644356"/>
          </a:xfrm>
          <a:prstGeom prst="star5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228600" y="1981200"/>
            <a:ext cx="7619999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vant" panose="020B7200000000000000" pitchFamily="34" charset="0"/>
              </a:rPr>
              <a:t>TiÕt häc ®Õn ®©y lµ hÕt råi.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8" name="5-Point Star 27">
            <a:hlinkClick r:id="" action="ppaction://noaction"/>
          </p:cNvPr>
          <p:cNvSpPr/>
          <p:nvPr/>
        </p:nvSpPr>
        <p:spPr>
          <a:xfrm>
            <a:off x="1600200" y="685800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5-Point Star 28">
            <a:hlinkClick r:id="" action="ppaction://noaction"/>
          </p:cNvPr>
          <p:cNvSpPr/>
          <p:nvPr/>
        </p:nvSpPr>
        <p:spPr>
          <a:xfrm>
            <a:off x="3848101" y="5244389"/>
            <a:ext cx="644356" cy="64435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5-Point Star 29">
            <a:hlinkClick r:id="" action="ppaction://noaction"/>
          </p:cNvPr>
          <p:cNvSpPr/>
          <p:nvPr/>
        </p:nvSpPr>
        <p:spPr>
          <a:xfrm>
            <a:off x="5856970" y="685800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5-Point Star 30">
            <a:hlinkClick r:id="" action="ppaction://noaction"/>
          </p:cNvPr>
          <p:cNvSpPr/>
          <p:nvPr/>
        </p:nvSpPr>
        <p:spPr>
          <a:xfrm>
            <a:off x="7467601" y="685800"/>
            <a:ext cx="644356" cy="644356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0" y="3581400"/>
            <a:ext cx="911974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vant" panose="020B7200000000000000" pitchFamily="34" charset="0"/>
              </a:rPr>
              <a:t>C« xin t¹m biÖt c¸c con nhÐ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vant" panose="020B7200000000000000" pitchFamily="34" charset="0"/>
              </a:rPr>
              <a:t>.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0" name="5-Point Star 9">
            <a:hlinkClick r:id="" action="ppaction://noaction"/>
          </p:cNvPr>
          <p:cNvSpPr/>
          <p:nvPr/>
        </p:nvSpPr>
        <p:spPr>
          <a:xfrm>
            <a:off x="346433" y="5562600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5-Point Star 10">
            <a:hlinkClick r:id="" action="ppaction://noaction"/>
          </p:cNvPr>
          <p:cNvSpPr/>
          <p:nvPr/>
        </p:nvSpPr>
        <p:spPr>
          <a:xfrm>
            <a:off x="2097267" y="5005509"/>
            <a:ext cx="644356" cy="644356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5-Point Star 11">
            <a:hlinkClick r:id="" action="ppaction://noaction"/>
          </p:cNvPr>
          <p:cNvSpPr/>
          <p:nvPr/>
        </p:nvSpPr>
        <p:spPr>
          <a:xfrm>
            <a:off x="7467601" y="4751252"/>
            <a:ext cx="644356" cy="644356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5-Point Star 12">
            <a:hlinkClick r:id="" action="ppaction://noaction"/>
          </p:cNvPr>
          <p:cNvSpPr/>
          <p:nvPr/>
        </p:nvSpPr>
        <p:spPr>
          <a:xfrm>
            <a:off x="5856970" y="4765844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>
            <a:hlinkClick r:id="" action="ppaction://noaction"/>
          </p:cNvPr>
          <p:cNvSpPr/>
          <p:nvPr/>
        </p:nvSpPr>
        <p:spPr>
          <a:xfrm>
            <a:off x="4170279" y="685800"/>
            <a:ext cx="644356" cy="644356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7.40741E-7 L 0.00027 -0.02338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7.40741E-7 L 0.00027 -0.02338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6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3999" cy="1447799"/>
          </a:xfrm>
          <a:solidFill>
            <a:srgbClr val="3FB82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anose="020B0803050302020204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anose="020B0803050302020204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986135"/>
            <a:ext cx="2286000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062" y="4854714"/>
            <a:ext cx="6611938" cy="769441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37:   </a:t>
            </a:r>
            <a:r>
              <a:rPr lang="en-US" sz="44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4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um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-Point Star 19">
            <a:hlinkClick r:id="" action="ppaction://noaction"/>
          </p:cNvPr>
          <p:cNvSpPr/>
          <p:nvPr/>
        </p:nvSpPr>
        <p:spPr>
          <a:xfrm>
            <a:off x="24255" y="685800"/>
            <a:ext cx="644356" cy="644356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7" name="Picture 8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" y="1447800"/>
            <a:ext cx="911974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5-Point Star 27">
            <a:hlinkClick r:id="" action="ppaction://noaction"/>
          </p:cNvPr>
          <p:cNvSpPr/>
          <p:nvPr/>
        </p:nvSpPr>
        <p:spPr>
          <a:xfrm>
            <a:off x="24255" y="41444"/>
            <a:ext cx="644356" cy="644356"/>
          </a:xfrm>
          <a:prstGeom prst="star5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5-Point Star 28">
            <a:hlinkClick r:id="" action="ppaction://noaction"/>
          </p:cNvPr>
          <p:cNvSpPr/>
          <p:nvPr/>
        </p:nvSpPr>
        <p:spPr>
          <a:xfrm>
            <a:off x="787645" y="41444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5-Point Star 29">
            <a:hlinkClick r:id="" action="ppaction://noaction"/>
          </p:cNvPr>
          <p:cNvSpPr/>
          <p:nvPr/>
        </p:nvSpPr>
        <p:spPr>
          <a:xfrm>
            <a:off x="787645" y="651778"/>
            <a:ext cx="644356" cy="644356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5-Point Star 30">
            <a:hlinkClick r:id="" action="ppaction://noaction"/>
          </p:cNvPr>
          <p:cNvSpPr/>
          <p:nvPr/>
        </p:nvSpPr>
        <p:spPr>
          <a:xfrm>
            <a:off x="1965212" y="-16420"/>
            <a:ext cx="644356" cy="644356"/>
          </a:xfrm>
          <a:prstGeom prst="star5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5-Point Star 31">
            <a:hlinkClick r:id="" action="ppaction://noaction"/>
          </p:cNvPr>
          <p:cNvSpPr/>
          <p:nvPr/>
        </p:nvSpPr>
        <p:spPr>
          <a:xfrm>
            <a:off x="3422793" y="-16420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5-Point Star 32">
            <a:hlinkClick r:id="" action="ppaction://noaction"/>
          </p:cNvPr>
          <p:cNvSpPr/>
          <p:nvPr/>
        </p:nvSpPr>
        <p:spPr>
          <a:xfrm>
            <a:off x="4825815" y="-16420"/>
            <a:ext cx="644356" cy="644356"/>
          </a:xfrm>
          <a:prstGeom prst="star5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5-Point Star 33">
            <a:hlinkClick r:id="" action="ppaction://noaction"/>
          </p:cNvPr>
          <p:cNvSpPr/>
          <p:nvPr/>
        </p:nvSpPr>
        <p:spPr>
          <a:xfrm>
            <a:off x="6099413" y="59668"/>
            <a:ext cx="966534" cy="1388132"/>
          </a:xfrm>
          <a:prstGeom prst="star5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>
            <a:hlinkClick r:id="" action="ppaction://noaction"/>
          </p:cNvPr>
          <p:cNvSpPr/>
          <p:nvPr/>
        </p:nvSpPr>
        <p:spPr>
          <a:xfrm>
            <a:off x="7373011" y="-16420"/>
            <a:ext cx="644356" cy="644356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5-Point Star 14">
            <a:hlinkClick r:id="" action="ppaction://noaction"/>
          </p:cNvPr>
          <p:cNvSpPr/>
          <p:nvPr/>
        </p:nvSpPr>
        <p:spPr>
          <a:xfrm>
            <a:off x="8148422" y="270044"/>
            <a:ext cx="644356" cy="644356"/>
          </a:xfrm>
          <a:prstGeom prst="star5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524000" y="482796"/>
            <a:ext cx="4735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Ôn</a:t>
            </a:r>
            <a:r>
              <a:rPr lang="en-US" sz="48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8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và</a:t>
            </a:r>
            <a:r>
              <a:rPr lang="en-US" sz="48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8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khởi</a:t>
            </a:r>
            <a:r>
              <a:rPr lang="en-US" sz="48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8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động</a:t>
            </a:r>
            <a:endParaRPr lang="en-US" sz="48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4090" y="4354302"/>
            <a:ext cx="81534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tủm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5631" y="4354302"/>
            <a:ext cx="990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38384" y="4366248"/>
            <a:ext cx="104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ìm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090" y="4969855"/>
            <a:ext cx="1215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ủm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/>
          <a:srcRect b="27288"/>
          <a:stretch>
            <a:fillRect/>
          </a:stretch>
        </p:blipFill>
        <p:spPr bwMode="auto">
          <a:xfrm>
            <a:off x="0" y="-1044"/>
            <a:ext cx="8991600" cy="433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426962" y="4992743"/>
            <a:ext cx="104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ỉm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2699" y="4975465"/>
            <a:ext cx="1298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ếm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30"/>
          <p:cNvGrpSpPr/>
          <p:nvPr/>
        </p:nvGrpSpPr>
        <p:grpSpPr bwMode="auto">
          <a:xfrm>
            <a:off x="1524000" y="2914326"/>
            <a:ext cx="5105400" cy="2953074"/>
            <a:chOff x="384" y="1680"/>
            <a:chExt cx="1680" cy="960"/>
          </a:xfrm>
          <a:blipFill>
            <a:blip r:embed="rId4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2133600" y="3144762"/>
            <a:ext cx="152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6600" b="1" kern="0" dirty="0">
                <a:latin typeface="Quicksand Medium" panose="020B0604020202020204" pitchFamily="2" charset="0"/>
                <a:sym typeface="Arial" panose="020B0604020202020204"/>
              </a:rPr>
              <a:t>đ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219200" y="4181475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33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5778" y="1590889"/>
            <a:ext cx="16097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endParaRPr lang="en-US" sz="80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3115" y="1590886"/>
            <a:ext cx="1609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80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80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1288" y="1603574"/>
            <a:ext cx="12666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im</a:t>
            </a:r>
            <a:endParaRPr lang="en-US" sz="80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1770" y="3098596"/>
            <a:ext cx="16233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b="1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6600" b="1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6600" b="1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7294" y="4551402"/>
            <a:ext cx="23567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b="1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ếm</a:t>
            </a:r>
            <a:endParaRPr lang="en-US" sz="6600" b="1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3471" y="1590885"/>
            <a:ext cx="1609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um</a:t>
            </a:r>
            <a:endParaRPr lang="en-US" sz="80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438400" y="4572000"/>
            <a:ext cx="152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6600" b="1" kern="0" dirty="0">
                <a:latin typeface="Quicksand Medium" panose="020B0604020202020204" pitchFamily="2" charset="0"/>
                <a:sym typeface="Arial" panose="020B0604020202020204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-152400"/>
            <a:ext cx="8202304" cy="68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8325" y="2514600"/>
            <a:ext cx="6174475" cy="3429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1517856" y="2734270"/>
            <a:ext cx="53401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 Rounded MT Bold" panose="020F0704030504030204" pitchFamily="34" charset="0"/>
              </a:rPr>
              <a:t>ghép</a:t>
            </a:r>
            <a:r>
              <a:rPr lang="en-US" sz="4400" b="1" dirty="0" smtClean="0">
                <a:latin typeface="Arial Rounded MT Bold" panose="020F0704030504030204" pitchFamily="34" charset="0"/>
              </a:rPr>
              <a:t> </a:t>
            </a:r>
            <a:r>
              <a:rPr lang="en-US" sz="4400" b="1" dirty="0" err="1" smtClean="0">
                <a:latin typeface="Arial Rounded MT Bold" panose="020F0704030504030204" pitchFamily="34" charset="0"/>
              </a:rPr>
              <a:t>tiếng</a:t>
            </a:r>
            <a:r>
              <a:rPr lang="en-US" sz="4400" b="1" dirty="0" smtClean="0">
                <a:latin typeface="Arial Rounded MT Bold" panose="020F0704030504030204" pitchFamily="34" charset="0"/>
              </a:rPr>
              <a:t>: </a:t>
            </a:r>
          </a:p>
          <a:p>
            <a:pPr algn="ctr"/>
            <a:r>
              <a:rPr lang="en-US" sz="5400" b="1" dirty="0" err="1" smtClean="0">
                <a:latin typeface="Arial Rounded MT Bold" panose="020F0704030504030204" pitchFamily="34" charset="0"/>
              </a:rPr>
              <a:t>Vần-âm</a:t>
            </a:r>
            <a:r>
              <a:rPr lang="en-US" sz="5400" b="1" dirty="0" smtClean="0">
                <a:latin typeface="Arial Rounded MT Bold" panose="020F0704030504030204" pitchFamily="34" charset="0"/>
              </a:rPr>
              <a:t>     </a:t>
            </a:r>
            <a:r>
              <a:rPr lang="en-US" sz="5400" b="1" dirty="0" err="1" smtClean="0">
                <a:latin typeface="Arial Rounded MT Bold" panose="020F0704030504030204" pitchFamily="34" charset="0"/>
              </a:rPr>
              <a:t>tiếng</a:t>
            </a:r>
            <a:endParaRPr lang="en-US" sz="5400" b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224" y="4260880"/>
            <a:ext cx="625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</a:t>
            </a:r>
            <a:r>
              <a:rPr lang="en-US" sz="66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66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 </a:t>
            </a:r>
            <a:r>
              <a:rPr lang="en-US" sz="66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r>
              <a:rPr lang="en-US" sz="66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 </a:t>
            </a:r>
            <a:r>
              <a:rPr lang="en-US" sz="66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im</a:t>
            </a:r>
            <a:r>
              <a:rPr lang="en-US" sz="66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 um</a:t>
            </a:r>
            <a:endParaRPr lang="en-US" sz="66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43400" y="3886200"/>
            <a:ext cx="612672" cy="16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838200" y="2507159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33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30"/>
          <p:cNvGrpSpPr/>
          <p:nvPr/>
        </p:nvGrpSpPr>
        <p:grpSpPr bwMode="auto">
          <a:xfrm>
            <a:off x="1689843" y="1673761"/>
            <a:ext cx="4562610" cy="1882775"/>
            <a:chOff x="384" y="1680"/>
            <a:chExt cx="1680" cy="960"/>
          </a:xfrm>
          <a:blipFill>
            <a:blip r:embed="rId3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6107113" y="4105275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649069"/>
            <a:ext cx="145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anose="020B7200000000000000" pitchFamily="34" charset="0"/>
              </a:rPr>
              <a:t>§</a:t>
            </a:r>
            <a:r>
              <a:rPr lang="en-US" sz="3600" b="1" smtClean="0">
                <a:solidFill>
                  <a:schemeClr val="bg1"/>
                </a:solidFill>
                <a:latin typeface=".VnAvant" panose="020B7200000000000000" pitchFamily="34" charset="0"/>
              </a:rPr>
              <a:t>äc</a:t>
            </a:r>
            <a:endParaRPr lang="en-US" sz="3600" b="1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831" y="-72672"/>
            <a:ext cx="2109855" cy="721741"/>
            <a:chOff x="-45531" y="54114"/>
            <a:chExt cx="2109855" cy="721741"/>
          </a:xfrm>
        </p:grpSpPr>
        <p:grpSp>
          <p:nvGrpSpPr>
            <p:cNvPr id="26" name="Group 25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1" i="0" u="none" strike="noStrike" cap="none" normalizeH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-804858" y="-253818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§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äc</a:t>
                </a:r>
                <a:endParaRPr lang="en-US" sz="3600" b="1" dirty="0">
                  <a:solidFill>
                    <a:schemeClr val="bg1"/>
                  </a:solidFill>
                  <a:latin typeface=".VnAvant" panose="020B7200000000000000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03054" y="628951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</a:t>
            </a:r>
            <a:r>
              <a:rPr lang="en-US" sz="66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66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8138" y="649069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66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66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1505" y="615454"/>
            <a:ext cx="10775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i</a:t>
            </a:r>
            <a:r>
              <a:rPr lang="en-US" sz="66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66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422" y="2581423"/>
            <a:ext cx="1681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đ</a:t>
            </a:r>
            <a:r>
              <a:rPr lang="en-US" sz="6000" b="1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ếm</a:t>
            </a:r>
            <a:endParaRPr lang="en-US" sz="6000" b="1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427" y="3720554"/>
            <a:ext cx="128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h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ẻm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404" y="3737768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0603" y="3720553"/>
            <a:ext cx="1250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kem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4529" y="3724064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3514" y="3722309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ềm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1635" y="3737767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4694" y="3704596"/>
            <a:ext cx="128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n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ếm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5104" y="3696933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3371" y="4826683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tím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2817" y="4820870"/>
            <a:ext cx="811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ím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18816" y="4824602"/>
            <a:ext cx="1564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c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hụm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31433" y="4826683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u</a:t>
            </a:r>
            <a:r>
              <a:rPr lang="en-US" sz="44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9657" y="615454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um</a:t>
            </a:r>
            <a:endParaRPr lang="en-US" sz="66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8537" y="1673761"/>
            <a:ext cx="6126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đ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44701" y="1723450"/>
            <a:ext cx="12538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êm</a:t>
            </a:r>
            <a:endParaRPr lang="en-US" sz="6000" b="1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47108" y="4824603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mũm</a:t>
            </a:r>
            <a:endParaRPr lang="en-US" sz="4400" kern="0" dirty="0">
              <a:solidFill>
                <a:prstClr val="black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31879" y="4820872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um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2791" y="4881422"/>
            <a:ext cx="1249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ỉm</a:t>
            </a:r>
            <a:endParaRPr lang="en-US" sz="4400" kern="0" dirty="0">
              <a:solidFill>
                <a:prstClr val="black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1404" y="4881421"/>
            <a:ext cx="1249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ỉm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3" grpId="0"/>
      <p:bldP spid="24" grpId="0"/>
      <p:bldP spid="25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31" y="0"/>
            <a:ext cx="2109855" cy="721741"/>
            <a:chOff x="-45531" y="54114"/>
            <a:chExt cx="2109855" cy="721741"/>
          </a:xfrm>
        </p:grpSpPr>
        <p:grpSp>
          <p:nvGrpSpPr>
            <p:cNvPr id="15" name="Group 14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1" i="0" u="none" strike="noStrike" cap="none" normalizeH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-804858" y="-253818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§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äc</a:t>
                </a:r>
                <a:endParaRPr lang="en-US" sz="3600" b="1" dirty="0">
                  <a:solidFill>
                    <a:schemeClr val="bg1"/>
                  </a:solidFill>
                  <a:latin typeface=".VnAvant" panose="020B7200000000000000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04800" y="3317213"/>
            <a:ext cx="2132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smtClean="0">
                <a:latin typeface="Quicksand Medium" panose="020B0604020202020204" pitchFamily="2" charset="0"/>
                <a:sym typeface="Arial" panose="020B0604020202020204"/>
              </a:rPr>
              <a:t>em 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thư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3345359"/>
            <a:ext cx="2539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hềm</a:t>
            </a:r>
            <a:r>
              <a:rPr lang="en-US" sz="4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nhà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3352800"/>
            <a:ext cx="2034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ủm</a:t>
            </a:r>
            <a:r>
              <a:rPr lang="en-US" sz="4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tỉm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317213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3345358"/>
            <a:ext cx="1439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h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ềm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3354205"/>
            <a:ext cx="11256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ủm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6" y="1066800"/>
            <a:ext cx="2507354" cy="20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/>
          <a:srcRect l="2505" t="5515" r="2139" b="7476"/>
          <a:stretch>
            <a:fillRect/>
          </a:stretch>
        </p:blipFill>
        <p:spPr bwMode="auto">
          <a:xfrm>
            <a:off x="2819400" y="956054"/>
            <a:ext cx="2669372" cy="232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7713887" y="3354205"/>
            <a:ext cx="936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ỉm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57200"/>
            <a:ext cx="2438400" cy="27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30"/>
          <p:cNvGrpSpPr/>
          <p:nvPr/>
        </p:nvGrpSpPr>
        <p:grpSpPr bwMode="auto">
          <a:xfrm>
            <a:off x="2420655" y="2032353"/>
            <a:ext cx="4343401" cy="1588532"/>
            <a:chOff x="384" y="1680"/>
            <a:chExt cx="1680" cy="960"/>
          </a:xfrm>
          <a:blipFill>
            <a:blip r:embed="rId3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3318635" y="3943644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n</a:t>
            </a:r>
            <a:r>
              <a:rPr lang="en-US" sz="4400" kern="0" dirty="0" err="1" smtClean="0">
                <a:solidFill>
                  <a:srgbClr val="FF3399"/>
                </a:solidFill>
                <a:latin typeface="Quicksand Medium" panose="020B0604020202020204" pitchFamily="2" charset="0"/>
                <a:sym typeface="Arial" panose="020B0604020202020204"/>
              </a:rPr>
              <a:t>ếm</a:t>
            </a:r>
            <a:endParaRPr lang="en-US" sz="4400" kern="0" dirty="0">
              <a:solidFill>
                <a:srgbClr val="FF3399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745054"/>
            <a:ext cx="145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§</a:t>
            </a:r>
            <a:r>
              <a:rPr lang="en-US" sz="3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äc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30272"/>
            <a:ext cx="1676400" cy="681078"/>
            <a:chOff x="-45531" y="54114"/>
            <a:chExt cx="2109855" cy="721741"/>
          </a:xfrm>
        </p:grpSpPr>
        <p:grpSp>
          <p:nvGrpSpPr>
            <p:cNvPr id="26" name="Group 25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1" i="0" u="none" strike="noStrike" cap="none" normalizeH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-804858" y="-253818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§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äc</a:t>
                </a:r>
                <a:endParaRPr lang="en-US" sz="3600" b="1" dirty="0">
                  <a:solidFill>
                    <a:schemeClr val="bg1"/>
                  </a:solidFill>
                  <a:latin typeface=".VnAvant" panose="020B7200000000000000" pitchFamily="34" charset="0"/>
                </a:endParaRP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712683" y="30272"/>
            <a:ext cx="5638800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dirty="0" err="1">
                <a:solidFill>
                  <a:srgbClr val="7030A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sz="32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36</a:t>
            </a:r>
            <a:r>
              <a:rPr lang="en-US" sz="36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: </a:t>
            </a:r>
            <a:r>
              <a:rPr lang="en-US" sz="32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om</a:t>
            </a:r>
            <a:r>
              <a:rPr lang="en-US" sz="32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32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ôm</a:t>
            </a:r>
            <a:r>
              <a:rPr lang="en-US" sz="32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32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ơm</a:t>
            </a:r>
            <a:endParaRPr lang="en-US" sz="32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  <a:p>
            <a:r>
              <a:rPr lang="en-US" sz="36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 </a:t>
            </a:r>
            <a:endParaRPr lang="en-US" sz="3600" b="1" dirty="0">
              <a:solidFill>
                <a:srgbClr val="000099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9699" y="1230601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3276" y="1269170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8542" y="1230600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i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3404" y="2038611"/>
            <a:ext cx="569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kern="0" dirty="0" smtClean="0">
                <a:latin typeface="Quicksand Medium" panose="020B0604020202020204" pitchFamily="2" charset="0"/>
                <a:sym typeface="Arial" panose="020B0604020202020204"/>
              </a:rPr>
              <a:t>đ</a:t>
            </a:r>
            <a:endParaRPr lang="en-US" sz="5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4920" y="2025549"/>
            <a:ext cx="11464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kern="0" dirty="0" err="1">
                <a:solidFill>
                  <a:srgbClr val="FF3399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5400" kern="0" dirty="0" err="1" smtClean="0">
                <a:solidFill>
                  <a:srgbClr val="FF3399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5400" kern="0" dirty="0">
              <a:solidFill>
                <a:srgbClr val="FF3399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548" y="2837303"/>
            <a:ext cx="1383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 smtClean="0">
                <a:latin typeface="Quicksand Medium" panose="020B0604020202020204" pitchFamily="2" charset="0"/>
                <a:sym typeface="Arial" panose="020B0604020202020204"/>
              </a:rPr>
              <a:t>đ</a:t>
            </a:r>
            <a:r>
              <a:rPr lang="en-US" sz="4800" kern="0" dirty="0" err="1" smtClean="0">
                <a:solidFill>
                  <a:srgbClr val="FF3399"/>
                </a:solidFill>
                <a:latin typeface="Quicksand Medium" panose="020B0604020202020204" pitchFamily="2" charset="0"/>
                <a:sym typeface="Arial" panose="020B0604020202020204"/>
              </a:rPr>
              <a:t>ếm</a:t>
            </a:r>
            <a:endParaRPr lang="en-US" sz="4800" kern="0" dirty="0">
              <a:solidFill>
                <a:srgbClr val="FF3399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8600" y="3930954"/>
            <a:ext cx="1439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h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ẻm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3940443"/>
            <a:ext cx="1407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k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3186" y="3941654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ềm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2835" y="3944259"/>
            <a:ext cx="1564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ch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ụm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7835" y="3954959"/>
            <a:ext cx="1249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ỉm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805" y="5555159"/>
            <a:ext cx="2132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r>
              <a:rPr lang="en-US" sz="4400" kern="0" dirty="0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thư</a:t>
            </a:r>
            <a:endParaRPr lang="en-US" sz="4400" kern="0" dirty="0">
              <a:solidFill>
                <a:prstClr val="black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23254" y="5562600"/>
            <a:ext cx="2539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h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ềm</a:t>
            </a:r>
            <a:r>
              <a:rPr lang="en-US" sz="4400" kern="0" dirty="0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nhà</a:t>
            </a:r>
            <a:endParaRPr lang="en-US" sz="4400" kern="0" dirty="0">
              <a:solidFill>
                <a:prstClr val="black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29953" y="5562600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ủm</a:t>
            </a:r>
            <a:r>
              <a:rPr lang="en-US" sz="4400" kern="0" dirty="0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ỉm</a:t>
            </a:r>
            <a:r>
              <a:rPr lang="en-US" sz="4400" kern="0" dirty="0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endParaRPr lang="en-US" sz="4400" kern="0" dirty="0">
              <a:solidFill>
                <a:prstClr val="black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7237" y="1256107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um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0865" y="3944259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ím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14435" y="3944259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ũm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230</Words>
  <Application>Microsoft Office PowerPoint</Application>
  <PresentationFormat>On-screen Show (4:3)</PresentationFormat>
  <Paragraphs>109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Trebuchet MS</vt:lpstr>
      <vt:lpstr>Times New Roman</vt:lpstr>
      <vt:lpstr>Calibri</vt:lpstr>
      <vt:lpstr>Arial Rounded MT Bold</vt:lpstr>
      <vt:lpstr>Tahoma</vt:lpstr>
      <vt:lpstr>Quicksand Medium</vt:lpstr>
      <vt:lpstr>HP001 4H Normal</vt:lpstr>
      <vt:lpstr>AvantGarde</vt:lpstr>
      <vt:lpstr>Century Gothic</vt:lpstr>
      <vt:lpstr>Wingdings 3</vt:lpstr>
      <vt:lpstr>HP001</vt:lpstr>
      <vt:lpstr>.VnAvant</vt:lpstr>
      <vt:lpstr>HP-087</vt:lpstr>
      <vt:lpstr>Facet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DELL</cp:lastModifiedBy>
  <cp:revision>707</cp:revision>
  <dcterms:created xsi:type="dcterms:W3CDTF">2006-08-16T00:00:00Z</dcterms:created>
  <dcterms:modified xsi:type="dcterms:W3CDTF">2023-10-30T12:40:06Z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