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unknown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86" r:id="rId2"/>
    <p:sldMasterId id="2147483724" r:id="rId3"/>
    <p:sldMasterId id="2147483750" r:id="rId4"/>
    <p:sldMasterId id="2147483776" r:id="rId5"/>
    <p:sldMasterId id="2147483833" r:id="rId6"/>
    <p:sldMasterId id="2147483857" r:id="rId7"/>
    <p:sldMasterId id="2147483868" r:id="rId8"/>
  </p:sldMasterIdLst>
  <p:notesMasterIdLst>
    <p:notesMasterId r:id="rId23"/>
  </p:notesMasterIdLst>
  <p:sldIdLst>
    <p:sldId id="485" r:id="rId9"/>
    <p:sldId id="411" r:id="rId10"/>
    <p:sldId id="475" r:id="rId11"/>
    <p:sldId id="453" r:id="rId12"/>
    <p:sldId id="455" r:id="rId13"/>
    <p:sldId id="463" r:id="rId14"/>
    <p:sldId id="466" r:id="rId15"/>
    <p:sldId id="459" r:id="rId16"/>
    <p:sldId id="482" r:id="rId17"/>
    <p:sldId id="484" r:id="rId18"/>
    <p:sldId id="479" r:id="rId19"/>
    <p:sldId id="480" r:id="rId20"/>
    <p:sldId id="486" r:id="rId21"/>
    <p:sldId id="470" r:id="rId22"/>
  </p:sldIdLst>
  <p:sldSz cx="9144000" cy="6858000" type="screen4x3"/>
  <p:notesSz cx="6858000" cy="9144000"/>
  <p:embeddedFontLst>
    <p:embeddedFont>
      <p:font typeface="Calibri Light" pitchFamily="34" charset="0"/>
      <p:regular r:id="rId24"/>
      <p:italic r:id="rId25"/>
    </p:embeddedFont>
    <p:embeddedFont>
      <p:font typeface="Arial-Rounded" pitchFamily="34" charset="0"/>
      <p:regular r:id="rId26"/>
    </p:embeddedFont>
    <p:embeddedFont>
      <p:font typeface="HP001 4 hàng 2 ô ly" charset="0"/>
      <p:bold r:id="rId27"/>
    </p:embeddedFont>
    <p:embeddedFont>
      <p:font typeface="HP001" charset="0"/>
      <p:regular r:id="rId28"/>
      <p:bold r:id="rId29"/>
    </p:embeddedFont>
    <p:embeddedFont>
      <p:font typeface="HP001 4 hàng" charset="0"/>
      <p:regular r:id="rId30"/>
      <p:bold r:id="rId31"/>
    </p:embeddedFont>
    <p:embeddedFont>
      <p:font typeface="HP001 5 hàng 1 ô ly" charset="0"/>
      <p:bold r:id="rId32"/>
    </p:embeddedFont>
    <p:embeddedFont>
      <p:font typeface="Tw Cen MT" pitchFamily="34" charset="0"/>
      <p:regular r:id="rId33"/>
      <p:bold r:id="rId34"/>
      <p:italic r:id="rId35"/>
      <p:boldItalic r:id="rId36"/>
    </p:embeddedFont>
    <p:embeddedFont>
      <p:font typeface="VNI-Avo" pitchFamily="2" charset="0"/>
      <p:regular r:id="rId37"/>
      <p:bold r:id="rId38"/>
      <p:italic r:id="rId39"/>
      <p:boldItalic r:id="rId40"/>
    </p:embeddedFont>
    <p:embeddedFont>
      <p:font typeface="Calibri" pitchFamily="34" charset="0"/>
      <p:regular r:id="rId41"/>
      <p:bold r:id="rId42"/>
      <p:italic r:id="rId43"/>
      <p:boldItalic r:id="rId44"/>
    </p:embeddedFont>
    <p:embeddedFont>
      <p:font typeface="宋体" pitchFamily="2" charset="-122"/>
      <p:regular r:id="rId45"/>
    </p:embeddedFont>
    <p:embeddedFont>
      <p:font typeface="Tahoma" pitchFamily="34" charset="0"/>
      <p:regular r:id="rId46"/>
      <p:bold r:id="rId47"/>
    </p:embeddedFont>
  </p:embeddedFontLst>
  <p:custDataLst>
    <p:tags r:id="rId4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66"/>
    <a:srgbClr val="002060"/>
    <a:srgbClr val="008000"/>
    <a:srgbClr val="0066FF"/>
    <a:srgbClr val="CC3399"/>
    <a:srgbClr val="FFCCFF"/>
    <a:srgbClr val="993366"/>
    <a:srgbClr val="CC0099"/>
    <a:srgbClr val="009900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00" autoAdjust="0"/>
    <p:restoredTop sz="94660"/>
  </p:normalViewPr>
  <p:slideViewPr>
    <p:cSldViewPr>
      <p:cViewPr>
        <p:scale>
          <a:sx n="76" d="100"/>
          <a:sy n="76" d="100"/>
        </p:scale>
        <p:origin x="-1786" y="-8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ags" Target="tags/tag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B6E993-296B-4FB0-A271-FA0352DE524F}" type="datetimeFigureOut">
              <a:rPr lang="vi-VN" smtClean="0"/>
              <a:t>24/10/2023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9F448D-067C-4AA7-8944-0B61205DCB4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093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幻灯片图像占位符 1">
            <a:extLst>
              <a:ext uri="{FF2B5EF4-FFF2-40B4-BE49-F238E27FC236}">
                <a16:creationId xmlns="" xmlns:a16="http://schemas.microsoft.com/office/drawing/2014/main" id="{E28AEDCB-517A-4890-935F-A03335F40BC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2857500" y="514350"/>
            <a:ext cx="3429000" cy="25717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1379" name="备注占位符 2">
            <a:extLst>
              <a:ext uri="{FF2B5EF4-FFF2-40B4-BE49-F238E27FC236}">
                <a16:creationId xmlns="" xmlns:a16="http://schemas.microsoft.com/office/drawing/2014/main" id="{7C0E9812-A1E9-4F1D-A325-31CD1F725A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1380" name="灯片编号占位符 3">
            <a:extLst>
              <a:ext uri="{FF2B5EF4-FFF2-40B4-BE49-F238E27FC236}">
                <a16:creationId xmlns="" xmlns:a16="http://schemas.microsoft.com/office/drawing/2014/main" id="{891B4BDC-8F91-4C54-B3A7-13036BDB54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055960B-A08B-4CFE-B25C-6BFE089173AF}" type="slidenum">
              <a:rPr lang="zh-CN" altLang="en-US" smtClean="0">
                <a:solidFill>
                  <a:prstClr val="black"/>
                </a:solidFill>
                <a:latin typeface="UTM Avo" panose="020406030505060202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zh-CN" altLang="en-US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8592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>
                <a:solidFill>
                  <a:prstClr val="black"/>
                </a:solidFill>
              </a:rPr>
              <a:pPr/>
              <a:t>4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>
                <a:solidFill>
                  <a:prstClr val="black"/>
                </a:solidFill>
              </a:rPr>
              <a:pPr/>
              <a:t>5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>
                <a:solidFill>
                  <a:prstClr val="black"/>
                </a:solidFill>
              </a:rPr>
              <a:pPr/>
              <a:t>8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>
                <a:solidFill>
                  <a:prstClr val="black"/>
                </a:solidFill>
              </a:rPr>
              <a:pPr/>
              <a:t>9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>
                <a:solidFill>
                  <a:prstClr val="black"/>
                </a:solidFill>
              </a:rPr>
              <a:pPr/>
              <a:t>10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F448D-067C-4AA7-8944-0B61205DCB44}" type="slidenum">
              <a:rPr lang="vi-VN" smtClean="0">
                <a:solidFill>
                  <a:prstClr val="black"/>
                </a:solidFill>
              </a:rPr>
              <a:pPr/>
              <a:t>11</a:t>
            </a:fld>
            <a:endParaRPr lang="vi-VN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7271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012268"/>
      </p:ext>
    </p:extLst>
  </p:cSld>
  <p:clrMapOvr>
    <a:masterClrMapping/>
  </p:clrMapOvr>
  <p:transition advTm="6645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72806"/>
      </p:ext>
    </p:extLst>
  </p:cSld>
  <p:clrMapOvr>
    <a:masterClrMapping/>
  </p:clrMapOvr>
  <p:transition advTm="6645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971613"/>
      </p:ext>
    </p:extLst>
  </p:cSld>
  <p:clrMapOvr>
    <a:masterClrMapping/>
  </p:clrMapOvr>
  <p:transition advTm="6645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27577"/>
      </p:ext>
    </p:extLst>
  </p:cSld>
  <p:clrMapOvr>
    <a:masterClrMapping/>
  </p:clrMapOvr>
  <p:transition advTm="6645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572416"/>
      </p:ext>
    </p:extLst>
  </p:cSld>
  <p:clrMapOvr>
    <a:masterClrMapping/>
  </p:clrMapOvr>
  <p:transition advTm="6645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734181"/>
      </p:ext>
    </p:extLst>
  </p:cSld>
  <p:clrMapOvr>
    <a:masterClrMapping/>
  </p:clrMapOvr>
  <p:transition advTm="6645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282181"/>
      </p:ext>
    </p:extLst>
  </p:cSld>
  <p:clrMapOvr>
    <a:masterClrMapping/>
  </p:clrMapOvr>
  <p:transition advTm="6645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676474"/>
      </p:ext>
    </p:extLst>
  </p:cSld>
  <p:clrMapOvr>
    <a:masterClrMapping/>
  </p:clrMapOvr>
  <p:transition advTm="6645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18836"/>
      </p:ext>
    </p:extLst>
  </p:cSld>
  <p:clrMapOvr>
    <a:masterClrMapping/>
  </p:clrMapOvr>
  <p:transition advTm="6645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368250"/>
      </p:ext>
    </p:extLst>
  </p:cSld>
  <p:clrMapOvr>
    <a:masterClrMapping/>
  </p:clrMapOvr>
  <p:transition advTm="6645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001760"/>
      </p:ext>
    </p:extLst>
  </p:cSld>
  <p:clrMapOvr>
    <a:masterClrMapping/>
  </p:clrMapOvr>
  <p:transition advTm="6645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70317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6441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70340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7746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103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3589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5465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36615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83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58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06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332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3162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183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30418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324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61163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41278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4371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6878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473225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79015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1252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69973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40"/>
            <a:ext cx="6858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67" indent="0" algn="ctr">
              <a:buNone/>
              <a:defRPr sz="2000"/>
            </a:lvl2pPr>
            <a:lvl3pPr marL="914332" indent="0" algn="ctr">
              <a:buNone/>
              <a:defRPr sz="1900"/>
            </a:lvl3pPr>
            <a:lvl4pPr marL="1371498" indent="0" algn="ctr">
              <a:buNone/>
              <a:defRPr sz="1600"/>
            </a:lvl4pPr>
            <a:lvl5pPr marL="1828664" indent="0" algn="ctr">
              <a:buNone/>
              <a:defRPr sz="1600"/>
            </a:lvl5pPr>
            <a:lvl6pPr marL="2285830" indent="0" algn="ctr">
              <a:buNone/>
              <a:defRPr sz="1600"/>
            </a:lvl6pPr>
            <a:lvl7pPr marL="2742994" indent="0" algn="ctr">
              <a:buNone/>
              <a:defRPr sz="1600"/>
            </a:lvl7pPr>
            <a:lvl8pPr marL="3200160" indent="0" algn="ctr">
              <a:buNone/>
              <a:defRPr sz="1600"/>
            </a:lvl8pPr>
            <a:lvl9pPr marL="365732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08634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95980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807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528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6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9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1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3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9780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14468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9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67" indent="0">
              <a:buNone/>
              <a:defRPr sz="2000" b="1"/>
            </a:lvl2pPr>
            <a:lvl3pPr marL="914332" indent="0">
              <a:buNone/>
              <a:defRPr sz="1900" b="1"/>
            </a:lvl3pPr>
            <a:lvl4pPr marL="1371498" indent="0">
              <a:buNone/>
              <a:defRPr sz="1600" b="1"/>
            </a:lvl4pPr>
            <a:lvl5pPr marL="1828664" indent="0">
              <a:buNone/>
              <a:defRPr sz="1600" b="1"/>
            </a:lvl5pPr>
            <a:lvl6pPr marL="2285830" indent="0">
              <a:buNone/>
              <a:defRPr sz="1600" b="1"/>
            </a:lvl6pPr>
            <a:lvl7pPr marL="2742994" indent="0">
              <a:buNone/>
              <a:defRPr sz="1600" b="1"/>
            </a:lvl7pPr>
            <a:lvl8pPr marL="3200160" indent="0">
              <a:buNone/>
              <a:defRPr sz="1600" b="1"/>
            </a:lvl8pPr>
            <a:lvl9pPr marL="365732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23842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05114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868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9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6085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9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67" indent="0">
              <a:buNone/>
              <a:defRPr sz="2800"/>
            </a:lvl2pPr>
            <a:lvl3pPr marL="914332" indent="0">
              <a:buNone/>
              <a:defRPr sz="2400"/>
            </a:lvl3pPr>
            <a:lvl4pPr marL="1371498" indent="0">
              <a:buNone/>
              <a:defRPr sz="2000"/>
            </a:lvl4pPr>
            <a:lvl5pPr marL="1828664" indent="0">
              <a:buNone/>
              <a:defRPr sz="2000"/>
            </a:lvl5pPr>
            <a:lvl6pPr marL="2285830" indent="0">
              <a:buNone/>
              <a:defRPr sz="2000"/>
            </a:lvl6pPr>
            <a:lvl7pPr marL="2742994" indent="0">
              <a:buNone/>
              <a:defRPr sz="2000"/>
            </a:lvl7pPr>
            <a:lvl8pPr marL="3200160" indent="0">
              <a:buNone/>
              <a:defRPr sz="2000"/>
            </a:lvl8pPr>
            <a:lvl9pPr marL="365732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3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67" indent="0">
              <a:buNone/>
              <a:defRPr sz="1500"/>
            </a:lvl2pPr>
            <a:lvl3pPr marL="914332" indent="0">
              <a:buNone/>
              <a:defRPr sz="1200"/>
            </a:lvl3pPr>
            <a:lvl4pPr marL="1371498" indent="0">
              <a:buNone/>
              <a:defRPr sz="1100"/>
            </a:lvl4pPr>
            <a:lvl5pPr marL="1828664" indent="0">
              <a:buNone/>
              <a:defRPr sz="1100"/>
            </a:lvl5pPr>
            <a:lvl6pPr marL="2285830" indent="0">
              <a:buNone/>
              <a:defRPr sz="1100"/>
            </a:lvl6pPr>
            <a:lvl7pPr marL="2742994" indent="0">
              <a:buNone/>
              <a:defRPr sz="1100"/>
            </a:lvl7pPr>
            <a:lvl8pPr marL="3200160" indent="0">
              <a:buNone/>
              <a:defRPr sz="1100"/>
            </a:lvl8pPr>
            <a:lvl9pPr marL="365732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53356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9764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32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32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9401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4091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4044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9844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6368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3403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54447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96966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2373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44589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6569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277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46418" y="0"/>
            <a:ext cx="9190418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59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2004"/>
            <a:ext cx="912437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8284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41" y="2005"/>
            <a:ext cx="912437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5375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76086" y="-90897"/>
            <a:ext cx="9460268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1972021" y="1930595"/>
            <a:ext cx="639017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1715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1"/>
            <a:ext cx="913865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42543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913865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2506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004"/>
            <a:ext cx="913865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2089356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115964"/>
      </p:ext>
    </p:extLst>
  </p:cSld>
  <p:clrMapOvr>
    <a:masterClrMapping/>
  </p:clrMapOvr>
  <p:transition spd="slow" advClick="0" advTm="0">
    <p:rand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9949289"/>
      </p:ext>
    </p:extLst>
  </p:cSld>
  <p:clrMapOvr>
    <a:masterClrMapping/>
  </p:clrMapOvr>
  <p:transition spd="slow" advClick="0" advTm="2000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6085" y="-90897"/>
            <a:ext cx="9460266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1972021" y="1930595"/>
            <a:ext cx="639017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>
              <a:solidFill>
                <a:prstClr val="white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8287956" y="136526"/>
            <a:ext cx="963488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185569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0D902-E3FD-41D4-B99A-597D73F1A13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539500"/>
      </p:ext>
    </p:extLst>
  </p:cSld>
  <p:clrMapOvr>
    <a:masterClrMapping/>
  </p:clrMapOvr>
  <p:transition advTm="6645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D2D8B6-A4AC-42E0-BA92-63F5808EFAB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066998"/>
      </p:ext>
    </p:extLst>
  </p:cSld>
  <p:clrMapOvr>
    <a:masterClrMapping/>
  </p:clrMapOvr>
  <p:transition advTm="6645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D5E828-E5B7-4D4D-9B80-7E0F84246B1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454941"/>
      </p:ext>
    </p:extLst>
  </p:cSld>
  <p:clrMapOvr>
    <a:masterClrMapping/>
  </p:clrMapOvr>
  <p:transition advTm="6645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E889393-D349-44D7-AD3D-BABF296EAA0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328145"/>
      </p:ext>
    </p:extLst>
  </p:cSld>
  <p:clrMapOvr>
    <a:masterClrMapping/>
  </p:clrMapOvr>
  <p:transition advTm="6645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15B5BE1-1900-417B-AE8E-E6037FDDFC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77561"/>
      </p:ext>
    </p:extLst>
  </p:cSld>
  <p:clrMapOvr>
    <a:masterClrMapping/>
  </p:clrMapOvr>
  <p:transition advTm="6645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1BC497-F838-49E0-8278-72BCFF454F9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7366824"/>
      </p:ext>
    </p:extLst>
  </p:cSld>
  <p:clrMapOvr>
    <a:masterClrMapping/>
  </p:clrMapOvr>
  <p:transition advTm="6645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C6F88C-A493-4071-8513-6FE15AE74A2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564098"/>
      </p:ext>
    </p:extLst>
  </p:cSld>
  <p:clrMapOvr>
    <a:masterClrMapping/>
  </p:clrMapOvr>
  <p:transition advTm="6645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384FC0-1499-44A9-97CF-09119C7CF36E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850296"/>
      </p:ext>
    </p:extLst>
  </p:cSld>
  <p:clrMapOvr>
    <a:masterClrMapping/>
  </p:clrMapOvr>
  <p:transition advTm="6645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F74ED5-F850-4853-B39F-47DCA0B681F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424418"/>
      </p:ext>
    </p:extLst>
  </p:cSld>
  <p:clrMapOvr>
    <a:masterClrMapping/>
  </p:clrMapOvr>
  <p:transition advTm="6645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9B0F0-6FB0-4512-B550-AF40F1A0DD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6391903"/>
      </p:ext>
    </p:extLst>
  </p:cSld>
  <p:clrMapOvr>
    <a:masterClrMapping/>
  </p:clrMapOvr>
  <p:transition advTm="6645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313C44-666D-497D-9BA3-E1180D68CD3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737406"/>
      </p:ext>
    </p:extLst>
  </p:cSld>
  <p:clrMapOvr>
    <a:masterClrMapping/>
  </p:clrMapOvr>
  <p:transition advTm="6645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Tm="6645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2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BED2BAF4-63E0-45E4-909C-0AF5B3B4DC4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494796"/>
      </p:ext>
    </p:extLst>
  </p:cSld>
  <p:clrMapOvr>
    <a:masterClrMapping/>
  </p:clrMapOvr>
  <p:transition advTm="6645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85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ransition advTm="6645"/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39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637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9"/>
            <a:ext cx="7886700" cy="1325563"/>
          </a:xfrm>
          <a:prstGeom prst="rect">
            <a:avLst/>
          </a:prstGeom>
        </p:spPr>
        <p:txBody>
          <a:bodyPr vert="horz" lIns="91434" tIns="45718" rIns="9143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34" tIns="45718" rIns="91434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415"/>
            <a:ext cx="20574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2"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415"/>
            <a:ext cx="30861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415"/>
            <a:ext cx="2057400" cy="365125"/>
          </a:xfrm>
          <a:prstGeom prst="rect">
            <a:avLst/>
          </a:prstGeom>
        </p:spPr>
        <p:txBody>
          <a:bodyPr vert="horz" lIns="91434" tIns="45718" rIns="9143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32"/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32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020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l" defTabSz="91433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4" indent="-228584" algn="l" defTabSz="91433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5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1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8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47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12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10" indent="-228584" algn="l" defTabSz="91433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3335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831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9" r:id="rId2"/>
    <p:sldLayoutId id="2147483860" r:id="rId3"/>
    <p:sldLayoutId id="2147483861" r:id="rId4"/>
    <p:sldLayoutId id="2147483862" r:id="rId5"/>
    <p:sldLayoutId id="2147483863" r:id="rId6"/>
    <p:sldLayoutId id="2147483864" r:id="rId7"/>
    <p:sldLayoutId id="2147483865" r:id="rId8"/>
    <p:sldLayoutId id="2147483866" r:id="rId9"/>
    <p:sldLayoutId id="2147483867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16920F-CB97-41FB-B4FF-EE984BB0C14E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18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9" r:id="rId1"/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</p:sldLayoutIdLst>
  <p:transition advTm="6645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2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wmf"/><Relationship Id="rId3" Type="http://schemas.openxmlformats.org/officeDocument/2006/relationships/image" Target="../media/image16.jpe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图片 15">
            <a:extLst>
              <a:ext uri="{FF2B5EF4-FFF2-40B4-BE49-F238E27FC236}">
                <a16:creationId xmlns="" xmlns:a16="http://schemas.microsoft.com/office/drawing/2014/main" id="{CA7CC0AC-3720-497C-93F5-2A8078F26F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128"/>
            <a:ext cx="9144000" cy="6431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5" name="图片 5">
            <a:extLst>
              <a:ext uri="{FF2B5EF4-FFF2-40B4-BE49-F238E27FC236}">
                <a16:creationId xmlns="" xmlns:a16="http://schemas.microsoft.com/office/drawing/2014/main" id="{904369E0-E80C-49D8-A226-3D8086120A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1" y="4743450"/>
            <a:ext cx="5538788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图片 4">
            <a:extLst>
              <a:ext uri="{FF2B5EF4-FFF2-40B4-BE49-F238E27FC236}">
                <a16:creationId xmlns="" xmlns:a16="http://schemas.microsoft.com/office/drawing/2014/main" id="{9511E21B-6CDB-4E57-811B-5C26369F0F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7543800" cy="450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Rectangle 7">
            <a:extLst>
              <a:ext uri="{FF2B5EF4-FFF2-40B4-BE49-F238E27FC236}">
                <a16:creationId xmlns="" xmlns:a16="http://schemas.microsoft.com/office/drawing/2014/main" id="{F272BBBB-C45C-4839-9C5A-3508C486B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0729" y="2828925"/>
            <a:ext cx="1327547" cy="1809750"/>
          </a:xfrm>
          <a:prstGeom prst="rect">
            <a:avLst/>
          </a:prstGeom>
        </p:spPr>
        <p:txBody>
          <a:bodyPr lIns="121920" tIns="60960" rIns="121920" bIns="60960" anchor="ctr">
            <a:normAutofit fontScale="70000" lnSpcReduction="20000"/>
          </a:bodyPr>
          <a:lstStyle/>
          <a:p>
            <a:pPr algn="ctr" defTabSz="914377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867">
                <a:solidFill>
                  <a:prstClr val="white"/>
                </a:solidFill>
                <a:ea typeface="方正粗圆简体" panose="02010601030101010101" pitchFamily="2" charset="-122"/>
              </a:rPr>
              <a:t>校园</a:t>
            </a:r>
            <a:endParaRPr lang="en-US" altLang="zh-CN" sz="5867">
              <a:solidFill>
                <a:prstClr val="white"/>
              </a:solidFill>
              <a:ea typeface="方正粗圆简体" panose="02010601030101010101" pitchFamily="2" charset="-122"/>
            </a:endParaRPr>
          </a:p>
          <a:p>
            <a:pPr algn="ctr" defTabSz="914377" eaLnBrk="0" fontAlgn="base" hangingPunct="0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5867">
                <a:solidFill>
                  <a:prstClr val="white"/>
                </a:solidFill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847709" y="762002"/>
            <a:ext cx="7487866" cy="4323617"/>
          </a:xfrm>
          <a:prstGeom prst="rect">
            <a:avLst/>
          </a:prstGeom>
        </p:spPr>
        <p:txBody>
          <a:bodyPr spcFirstLastPara="1" wrap="none" lIns="68486" tIns="34289" rIns="68486" bIns="34289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68435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</a:t>
            </a:r>
            <a:r>
              <a:rPr lang="vi-VN" sz="27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CÁC EM</a:t>
            </a:r>
            <a:r>
              <a:rPr lang="en-US" sz="27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</a:t>
            </a:r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ĐẾN VỚI </a:t>
            </a:r>
            <a:r>
              <a:rPr lang="en-US" sz="27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TIẾT</a:t>
            </a:r>
            <a:r>
              <a:rPr lang="vi-VN" sz="2700" b="1" kern="10" dirty="0" smtClean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 HỌC</a:t>
            </a:r>
            <a:endParaRPr lang="en-US" sz="27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0" name="圆角矩形 1"/>
          <p:cNvSpPr/>
          <p:nvPr/>
        </p:nvSpPr>
        <p:spPr>
          <a:xfrm>
            <a:off x="2295995" y="1066800"/>
            <a:ext cx="4804894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6" tIns="45638" rIns="91276" bIns="45638" anchor="ctr"/>
          <a:lstStyle/>
          <a:p>
            <a:pPr algn="ctr" defTabSz="912473">
              <a:defRPr/>
            </a:pPr>
            <a:r>
              <a:rPr lang="en-US" altLang="zh-CN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 LỚP 1</a:t>
            </a:r>
            <a:endParaRPr lang="zh-CN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1269" descr="25">
            <a:extLst>
              <a:ext uri="{FF2B5EF4-FFF2-40B4-BE49-F238E27FC236}">
                <a16:creationId xmlns="" xmlns:a16="http://schemas.microsoft.com/office/drawing/2014/main" id="{7AA0FE82-C366-4260-B6BC-54CCED4161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3428" y="-381000"/>
            <a:ext cx="3800475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E:\0000000我图PPT\03.20\亲子乐园\568io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47" t="25147" r="77837" b="16416"/>
          <a:stretch/>
        </p:blipFill>
        <p:spPr bwMode="auto">
          <a:xfrm>
            <a:off x="-126982" y="-100578"/>
            <a:ext cx="1193781" cy="208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575728" y="4621928"/>
            <a:ext cx="45620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32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32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3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33</a:t>
            </a:r>
            <a:r>
              <a:rPr lang="en-US" sz="32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:  </a:t>
            </a:r>
            <a:r>
              <a:rPr lang="vi-VN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e</a:t>
            </a:r>
            <a:r>
              <a:rPr 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n  </a:t>
            </a:r>
            <a:r>
              <a:rPr lang="vi-VN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ên  in</a:t>
            </a:r>
            <a:r>
              <a:rPr lang="en-US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32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un   </a:t>
            </a:r>
            <a:endParaRPr lang="en-US" sz="3200" b="1" kern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0" y="6488668"/>
            <a:ext cx="28777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latin typeface="VNI-Avo" pitchFamily="2" charset="0"/>
              </a:rPr>
              <a:t>GV: </a:t>
            </a:r>
            <a:r>
              <a:rPr lang="en-US" dirty="0" err="1" smtClean="0">
                <a:latin typeface="VNI-Avo" pitchFamily="2" charset="0"/>
              </a:rPr>
              <a:t>Nguyễn</a:t>
            </a:r>
            <a:r>
              <a:rPr lang="en-US" dirty="0" smtClean="0">
                <a:latin typeface="VNI-Avo" pitchFamily="2" charset="0"/>
              </a:rPr>
              <a:t> </a:t>
            </a:r>
            <a:r>
              <a:rPr lang="vi-VN" dirty="0" smtClean="0">
                <a:latin typeface="VNI-Avo" pitchFamily="2" charset="0"/>
              </a:rPr>
              <a:t>Thị </a:t>
            </a:r>
            <a:r>
              <a:rPr lang="en-US" dirty="0" err="1" smtClean="0">
                <a:latin typeface="VNI-Avo" pitchFamily="2" charset="0"/>
              </a:rPr>
              <a:t>Chương</a:t>
            </a:r>
            <a:endParaRPr lang="en-US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806172"/>
      </p:ext>
    </p:extLst>
  </p:cSld>
  <p:clrMapOvr>
    <a:masterClrMapping/>
  </p:clrMapOvr>
  <p:transition spd="slow">
    <p:fade/>
    <p:sndAc>
      <p:stSnd>
        <p:snd r:embed="rId3" name="Am-thanh-phep-thuat-www_nhacchuongvui_com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7109" y="1077220"/>
            <a:ext cx="19812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6. Đọc đoạn  </a:t>
            </a:r>
            <a:endParaRPr lang="en-US" sz="2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7109" y="2"/>
            <a:ext cx="91440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tư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25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10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33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: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e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n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ên  in  un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 </a:t>
            </a:r>
            <a:endParaRPr lang="en-US" sz="2400" b="1" kern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0" t="41970"/>
          <a:stretch/>
        </p:blipFill>
        <p:spPr bwMode="auto">
          <a:xfrm>
            <a:off x="304800" y="3084843"/>
            <a:ext cx="8610600" cy="362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3429000" y="4343400"/>
            <a:ext cx="714549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890016" y="3657600"/>
            <a:ext cx="714549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3657040" y="5943600"/>
            <a:ext cx="907851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942491" y="5257800"/>
            <a:ext cx="714549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7067199" y="3886200"/>
            <a:ext cx="142072" cy="45720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7010400" y="3886200"/>
            <a:ext cx="113599" cy="40947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6057199" y="3210449"/>
            <a:ext cx="113599" cy="40947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943600" y="3210449"/>
            <a:ext cx="113599" cy="40947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8644912" y="5400152"/>
            <a:ext cx="113599" cy="40947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8534400" y="5410200"/>
            <a:ext cx="113599" cy="40947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133389" y="4835769"/>
            <a:ext cx="113599" cy="40947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019790" y="4829907"/>
            <a:ext cx="113599" cy="40947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3" t="5868" r="7535" b="61585"/>
          <a:stretch/>
        </p:blipFill>
        <p:spPr bwMode="auto">
          <a:xfrm>
            <a:off x="5181600" y="1303909"/>
            <a:ext cx="2823587" cy="177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5" t="2313" r="63383" b="61585"/>
          <a:stretch/>
        </p:blipFill>
        <p:spPr bwMode="auto">
          <a:xfrm>
            <a:off x="2133600" y="1308051"/>
            <a:ext cx="2621501" cy="1776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308534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9660" y="31045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prstClr val="black"/>
                </a:solidFill>
              </a:rPr>
              <a:t/>
            </a:r>
            <a:br>
              <a:rPr lang="vi-VN" dirty="0">
                <a:solidFill>
                  <a:prstClr val="black"/>
                </a:solidFill>
              </a:rPr>
            </a:b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19481"/>
            <a:ext cx="2590800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7. Nói theo tranh</a:t>
            </a:r>
            <a:endParaRPr lang="en-US" sz="2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109" y="2"/>
            <a:ext cx="91440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tư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25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10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33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:  </a:t>
            </a:r>
            <a:r>
              <a:rPr lang="vi-VN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e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n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ên  in  un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 </a:t>
            </a:r>
            <a:endParaRPr lang="en-US" sz="2400" b="1" kern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t="50320" r="10489" b="10520"/>
          <a:stretch/>
        </p:blipFill>
        <p:spPr bwMode="auto">
          <a:xfrm>
            <a:off x="304800" y="2362200"/>
            <a:ext cx="8763000" cy="4343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ounded Rectangle 8"/>
          <p:cNvSpPr/>
          <p:nvPr/>
        </p:nvSpPr>
        <p:spPr bwMode="auto">
          <a:xfrm>
            <a:off x="3734677" y="1681146"/>
            <a:ext cx="1903246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3200" b="1" dirty="0" err="1" smtClean="0">
                <a:solidFill>
                  <a:srgbClr val="006600"/>
                </a:solidFill>
                <a:latin typeface="VNI-Avo" pitchFamily="2" charset="0"/>
              </a:rPr>
              <a:t>Xin</a:t>
            </a:r>
            <a:r>
              <a:rPr lang="en-US" sz="3200" b="1" dirty="0" smtClean="0">
                <a:solidFill>
                  <a:srgbClr val="006600"/>
                </a:solidFill>
                <a:latin typeface="VNI-Avo" pitchFamily="2" charset="0"/>
              </a:rPr>
              <a:t> </a:t>
            </a:r>
            <a:r>
              <a:rPr lang="vi-VN" sz="3200" b="1" dirty="0" smtClean="0">
                <a:solidFill>
                  <a:srgbClr val="006600"/>
                </a:solidFill>
                <a:latin typeface="VNI-Avo" pitchFamily="2" charset="0"/>
              </a:rPr>
              <a:t>lỗi</a:t>
            </a:r>
            <a:endParaRPr kumimoji="0" lang="vi-VN" sz="3200" b="1" i="0" u="none" strike="noStrike" cap="none" normalizeH="0" baseline="0" dirty="0" smtClean="0">
              <a:ln>
                <a:noFill/>
              </a:ln>
              <a:solidFill>
                <a:srgbClr val="006600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187261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xplosion 1 9"/>
          <p:cNvSpPr/>
          <p:nvPr/>
        </p:nvSpPr>
        <p:spPr>
          <a:xfrm>
            <a:off x="762001" y="4978958"/>
            <a:ext cx="2649104" cy="685800"/>
          </a:xfrm>
          <a:prstGeom prst="irregularSeal1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xplosion 1 11"/>
          <p:cNvSpPr/>
          <p:nvPr/>
        </p:nvSpPr>
        <p:spPr>
          <a:xfrm>
            <a:off x="-76200" y="914400"/>
            <a:ext cx="3039052" cy="153508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1090618"/>
            <a:ext cx="221427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*Đọc toàn bài </a:t>
            </a:r>
            <a:r>
              <a:rPr lang="en-US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SGK</a:t>
            </a:r>
            <a:endParaRPr lang="en-US" sz="2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109" y="2"/>
            <a:ext cx="91440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tư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25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10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33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: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e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n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ên  in  un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 </a:t>
            </a:r>
            <a:endParaRPr lang="en-US" sz="2400" b="1" kern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2" t="29450" r="11688" b="10522"/>
          <a:stretch/>
        </p:blipFill>
        <p:spPr bwMode="auto">
          <a:xfrm>
            <a:off x="26795" y="1118451"/>
            <a:ext cx="4697605" cy="569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5" t="13528" r="10489" b="10521"/>
          <a:stretch/>
        </p:blipFill>
        <p:spPr bwMode="auto">
          <a:xfrm>
            <a:off x="4724400" y="1118450"/>
            <a:ext cx="4456445" cy="573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Connector 16"/>
          <p:cNvCxnSpPr/>
          <p:nvPr/>
        </p:nvCxnSpPr>
        <p:spPr>
          <a:xfrm>
            <a:off x="4711051" y="1067544"/>
            <a:ext cx="26698" cy="5706918"/>
          </a:xfrm>
          <a:prstGeom prst="line">
            <a:avLst/>
          </a:prstGeom>
          <a:ln w="76200">
            <a:solidFill>
              <a:srgbClr val="FF00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567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 bwMode="auto">
          <a:xfrm>
            <a:off x="687554" y="6019800"/>
            <a:ext cx="1903246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solidFill>
                  <a:srgbClr val="006600"/>
                </a:solidFill>
              </a:rPr>
              <a:t>Ngọn nến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3620917" y="6019800"/>
            <a:ext cx="1903246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solidFill>
                  <a:srgbClr val="006600"/>
                </a:solidFill>
              </a:rPr>
              <a:t>Cún con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6618676" y="6019800"/>
            <a:ext cx="1903246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dirty="0" smtClean="0">
                <a:solidFill>
                  <a:srgbClr val="006600"/>
                </a:solidFill>
              </a:rPr>
              <a:t>Đèn pin</a:t>
            </a:r>
          </a:p>
        </p:txBody>
      </p:sp>
      <p:cxnSp>
        <p:nvCxnSpPr>
          <p:cNvPr id="10" name="Straight Connector 9"/>
          <p:cNvCxnSpPr>
            <a:stCxn id="12" idx="0"/>
          </p:cNvCxnSpPr>
          <p:nvPr/>
        </p:nvCxnSpPr>
        <p:spPr bwMode="auto">
          <a:xfrm flipV="1">
            <a:off x="1639178" y="3833198"/>
            <a:ext cx="6077531" cy="218660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Straight Connector 18"/>
          <p:cNvCxnSpPr>
            <a:stCxn id="13" idx="0"/>
          </p:cNvCxnSpPr>
          <p:nvPr/>
        </p:nvCxnSpPr>
        <p:spPr bwMode="auto">
          <a:xfrm flipV="1">
            <a:off x="4572540" y="4191000"/>
            <a:ext cx="0" cy="1828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1" name="Straight Connector 20"/>
          <p:cNvCxnSpPr>
            <a:stCxn id="14" idx="0"/>
          </p:cNvCxnSpPr>
          <p:nvPr/>
        </p:nvCxnSpPr>
        <p:spPr bwMode="auto">
          <a:xfrm flipH="1" flipV="1">
            <a:off x="2438400" y="4191000"/>
            <a:ext cx="5131899" cy="18288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2" t="54499" r="65830" b="37277"/>
          <a:stretch/>
        </p:blipFill>
        <p:spPr bwMode="auto">
          <a:xfrm>
            <a:off x="6781800" y="2122191"/>
            <a:ext cx="2268415" cy="1905000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8" t="55028" r="20811" b="36651"/>
          <a:stretch/>
        </p:blipFill>
        <p:spPr bwMode="auto">
          <a:xfrm>
            <a:off x="3586248" y="2209800"/>
            <a:ext cx="2438400" cy="1930121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0" t="55799" r="39951" b="38193"/>
          <a:stretch/>
        </p:blipFill>
        <p:spPr bwMode="auto">
          <a:xfrm>
            <a:off x="458076" y="2126497"/>
            <a:ext cx="2362201" cy="2013424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24" name="Rectangle 23"/>
          <p:cNvSpPr/>
          <p:nvPr/>
        </p:nvSpPr>
        <p:spPr>
          <a:xfrm>
            <a:off x="-7109" y="2"/>
            <a:ext cx="9144000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tư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25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10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33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: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e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n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ên  in  un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 </a:t>
            </a:r>
            <a:endParaRPr lang="en-US" sz="2400" b="1" kern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3137421" y="1390266"/>
            <a:ext cx="3336054" cy="609600"/>
          </a:xfrm>
          <a:prstGeom prst="roundRect">
            <a:avLst/>
          </a:prstGeom>
          <a:noFill/>
          <a:ln w="28575" cap="flat" cmpd="sng" algn="ctr">
            <a:solidFill>
              <a:srgbClr val="00CC00"/>
            </a:solidFill>
            <a:prstDash val="sysDash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smtClean="0">
                <a:solidFill>
                  <a:srgbClr val="006600"/>
                </a:solidFill>
              </a:rPr>
              <a:t>Nối chữ với hình</a:t>
            </a:r>
            <a:endParaRPr lang="vi-VN" sz="2800" b="1" dirty="0" smtClean="0">
              <a:solidFill>
                <a:srgbClr val="006600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344AB88F-3A6B-44F3-A7AE-A3AB23060D0C}"/>
              </a:ext>
            </a:extLst>
          </p:cNvPr>
          <p:cNvSpPr/>
          <p:nvPr/>
        </p:nvSpPr>
        <p:spPr>
          <a:xfrm>
            <a:off x="56724" y="1077220"/>
            <a:ext cx="2381676" cy="491487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vi-VN" sz="3200" b="1" kern="0" spc="13" dirty="0" smtClean="0">
                <a:solidFill>
                  <a:srgbClr val="00206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  <a:sym typeface="Arial"/>
              </a:rPr>
              <a:t>8.Vận dụng</a:t>
            </a:r>
            <a:endParaRPr lang="en-GB" sz="3200" b="1" kern="0" spc="13" dirty="0">
              <a:solidFill>
                <a:srgbClr val="002060"/>
              </a:solidFill>
              <a:latin typeface="Times New Roman" pitchFamily="18" charset="0"/>
              <a:ea typeface="Arial-Rounded" panose="020B0500000000000000" pitchFamily="34" charset="0"/>
              <a:cs typeface="Times New Roman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3205824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7753352" y="3899091"/>
            <a:ext cx="139065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35886" y="5017155"/>
            <a:ext cx="158115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9144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267200" y="-1275523"/>
            <a:ext cx="6096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2148134" y="1081994"/>
            <a:ext cx="435493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93" tIns="60846" rIns="121693" bIns="60846" anchor="ctr"/>
          <a:lstStyle/>
          <a:p>
            <a:pPr algn="ctr" defTabSz="1216570">
              <a:defRPr/>
            </a:pPr>
            <a:r>
              <a:rPr lang="en-US" altLang="zh-CN" sz="4400" b="1" dirty="0" err="1">
                <a:solidFill>
                  <a:srgbClr val="FF0000"/>
                </a:solidFill>
              </a:rPr>
              <a:t>D</a:t>
            </a:r>
            <a:r>
              <a:rPr lang="en-US" altLang="zh-CN" sz="4400" b="1" dirty="0" err="1">
                <a:solidFill>
                  <a:srgbClr val="FF0000"/>
                </a:solidFill>
                <a:latin typeface="Tw Cen MT" pitchFamily="34" charset="0"/>
              </a:rPr>
              <a:t>ặn</a:t>
            </a:r>
            <a:r>
              <a:rPr lang="en-US" altLang="zh-CN" sz="4400" b="1" dirty="0">
                <a:solidFill>
                  <a:srgbClr val="FF0000"/>
                </a:solidFill>
              </a:rPr>
              <a:t> </a:t>
            </a:r>
            <a:r>
              <a:rPr lang="en-US" altLang="zh-CN" sz="4400" b="1" dirty="0" err="1">
                <a:solidFill>
                  <a:srgbClr val="FF0000"/>
                </a:solidFill>
              </a:rPr>
              <a:t>dò</a:t>
            </a:r>
            <a:endParaRPr lang="zh-CN" alt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754689" y="2724946"/>
            <a:ext cx="7398711" cy="1600208"/>
          </a:xfrm>
          <a:prstGeom prst="rect">
            <a:avLst/>
          </a:prstGeom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121693" tIns="60846" rIns="121693" bIns="60846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defTabSz="1216570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-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Về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nhà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đọc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lại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endParaRPr lang="en-US" altLang="zh-CN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defTabSz="1216570"/>
            <a:endParaRPr lang="en-US" altLang="zh-CN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defTabSz="1216570"/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-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Chuẩn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bị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vi-VN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34</a:t>
            </a:r>
            <a:r>
              <a:rPr lang="en-US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</a:t>
            </a:r>
            <a:r>
              <a:rPr lang="vi-VN" altLang="zh-CN" sz="3200" b="1" dirty="0" smtClean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am  ăm  âm</a:t>
            </a:r>
            <a:endParaRPr lang="en-US" altLang="zh-CN" sz="4000" b="1" dirty="0">
              <a:solidFill>
                <a:srgbClr val="C00000"/>
              </a:solidFill>
              <a:latin typeface="Tw Cen MT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636965" y="3226478"/>
            <a:ext cx="4184162" cy="4238939"/>
          </a:xfrm>
          <a:prstGeom prst="rect">
            <a:avLst/>
          </a:prstGeom>
          <a:noFill/>
        </p:spPr>
        <p:txBody>
          <a:bodyPr spcFirstLastPara="1" wrap="none" lIns="121693" tIns="60846" rIns="121693" bIns="60846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57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722" y="10941"/>
            <a:ext cx="1729280" cy="431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5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310583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/>
              <a:t/>
            </a:r>
            <a:br>
              <a:rPr lang="vi-VN" dirty="0"/>
            </a:br>
            <a:endParaRPr lang="vi-VN" dirty="0"/>
          </a:p>
        </p:txBody>
      </p:sp>
      <p:sp>
        <p:nvSpPr>
          <p:cNvPr id="16" name="Rectangle 15"/>
          <p:cNvSpPr/>
          <p:nvPr/>
        </p:nvSpPr>
        <p:spPr>
          <a:xfrm>
            <a:off x="0" y="84930"/>
            <a:ext cx="9144000" cy="113877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tư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25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10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endParaRPr lang="en-US" sz="2800" b="1" u="sng" kern="0" dirty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14600" y="585151"/>
            <a:ext cx="3810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8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40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8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8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33</a:t>
            </a:r>
            <a:r>
              <a:rPr lang="en-US" sz="28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:  </a:t>
            </a:r>
            <a:r>
              <a:rPr lang="vi-V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e</a:t>
            </a:r>
            <a:r>
              <a:rPr lang="en-US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n  </a:t>
            </a:r>
            <a:r>
              <a:rPr lang="vi-V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ên  in</a:t>
            </a:r>
            <a:r>
              <a:rPr lang="en-US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un   </a:t>
            </a:r>
            <a:endParaRPr lang="en-US" sz="2800" b="1" kern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>
            <a:off x="490186" y="6381892"/>
            <a:ext cx="714549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2365549" y="6381892"/>
            <a:ext cx="987251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410200" y="6419177"/>
            <a:ext cx="914400" cy="0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29400" y="6380173"/>
            <a:ext cx="762000" cy="1719"/>
          </a:xfrm>
          <a:prstGeom prst="lin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" t="8893" r="-399" b="70512"/>
          <a:stretch/>
        </p:blipFill>
        <p:spPr bwMode="auto">
          <a:xfrm>
            <a:off x="126442" y="1293038"/>
            <a:ext cx="8992437" cy="411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6" t="29443" r="21280" b="67642"/>
          <a:stretch/>
        </p:blipFill>
        <p:spPr bwMode="auto">
          <a:xfrm>
            <a:off x="317779" y="5562600"/>
            <a:ext cx="8801100" cy="749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4" name="Group 23"/>
          <p:cNvGrpSpPr/>
          <p:nvPr/>
        </p:nvGrpSpPr>
        <p:grpSpPr>
          <a:xfrm>
            <a:off x="644998" y="2282847"/>
            <a:ext cx="2527996" cy="688509"/>
            <a:chOff x="325161" y="575104"/>
            <a:chExt cx="2984328" cy="877694"/>
          </a:xfrm>
        </p:grpSpPr>
        <p:sp>
          <p:nvSpPr>
            <p:cNvPr id="25" name="Rounded Rectangle 24"/>
            <p:cNvSpPr/>
            <p:nvPr/>
          </p:nvSpPr>
          <p:spPr>
            <a:xfrm>
              <a:off x="871091" y="575104"/>
              <a:ext cx="2438398" cy="838199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 smtClean="0">
                  <a:solidFill>
                    <a:schemeClr val="bg1"/>
                  </a:solidFill>
                </a:rPr>
                <a:t> 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Nhận</a:t>
              </a:r>
              <a:r>
                <a:rPr lang="en-US" sz="2800" b="1" dirty="0" smtClean="0">
                  <a:solidFill>
                    <a:schemeClr val="bg1"/>
                  </a:solidFill>
                </a:rPr>
                <a:t> </a:t>
              </a:r>
              <a:r>
                <a:rPr lang="en-US" sz="2800" b="1" dirty="0" err="1" smtClean="0">
                  <a:solidFill>
                    <a:schemeClr val="bg1"/>
                  </a:solidFill>
                </a:rPr>
                <a:t>biết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25161" y="614599"/>
              <a:ext cx="792519" cy="838199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 smtClean="0">
                  <a:solidFill>
                    <a:schemeClr val="bg2">
                      <a:lumMod val="10000"/>
                    </a:schemeClr>
                  </a:solidFill>
                </a:rPr>
                <a:t>2</a:t>
              </a:r>
              <a:endParaRPr lang="vi-VN" sz="3200" b="1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6779370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948" y="1085531"/>
            <a:ext cx="121125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 Đọc</a:t>
            </a:r>
            <a:endParaRPr lang="en-US" sz="2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90801" y="1524000"/>
            <a:ext cx="2362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2714451" y="2652621"/>
            <a:ext cx="1273232" cy="914401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08308" y="2684585"/>
            <a:ext cx="974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48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endParaRPr lang="en-US" sz="800" dirty="0">
              <a:latin typeface="VNI-Avo" pitchFamily="2" charset="0"/>
            </a:endParaRPr>
          </a:p>
        </p:txBody>
      </p:sp>
      <p:sp>
        <p:nvSpPr>
          <p:cNvPr id="10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4122931" y="2667000"/>
            <a:ext cx="1318951" cy="914401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prstClr val="white"/>
              </a:solidFill>
            </a:endParaRPr>
          </a:p>
        </p:txBody>
      </p:sp>
      <p:sp>
        <p:nvSpPr>
          <p:cNvPr id="11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2771948" y="3641034"/>
            <a:ext cx="2667000" cy="914401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5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52944" y="3641034"/>
            <a:ext cx="16112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m</a:t>
            </a:r>
            <a:r>
              <a:rPr lang="vi-VN" sz="5400" b="1" dirty="0" smtClean="0">
                <a:solidFill>
                  <a:srgbClr val="FF0000"/>
                </a:solidFill>
                <a:ea typeface="Arial-Rounded" panose="020B0500000000000000" pitchFamily="34" charset="0"/>
                <a:cs typeface="Arial-Rounded" panose="020B0500000000000000" pitchFamily="34" charset="0"/>
              </a:rPr>
              <a:t>è</a:t>
            </a:r>
            <a:r>
              <a:rPr lang="vi-VN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152303" y="1534048"/>
            <a:ext cx="1124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en</a:t>
            </a:r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-7109" y="2"/>
            <a:ext cx="91440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tư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25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10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33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: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e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n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ên  in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un   </a:t>
            </a:r>
            <a:endParaRPr lang="en-US" sz="2400" b="1" kern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581400" y="1531203"/>
            <a:ext cx="1124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ê</a:t>
            </a:r>
            <a:r>
              <a:rPr lang="vi-VN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876800" y="1531203"/>
            <a:ext cx="1124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in</a:t>
            </a:r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158585" y="2667000"/>
            <a:ext cx="11348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en</a:t>
            </a:r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41317" y="4969133"/>
            <a:ext cx="1611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khèn</a:t>
            </a:r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36717" y="4971645"/>
            <a:ext cx="16112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sen</a:t>
            </a:r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362200" y="49530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kern="0" dirty="0" smtClean="0">
                <a:cs typeface="Times New Roman" panose="02020603050405020304" pitchFamily="18" charset="0"/>
              </a:rPr>
              <a:t>nến</a:t>
            </a:r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257339" y="4971645"/>
            <a:ext cx="20004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kern="0" dirty="0" smtClean="0">
                <a:latin typeface="Arial-Rounded"/>
                <a:cs typeface="Times New Roman" panose="02020603050405020304" pitchFamily="18" charset="0"/>
              </a:rPr>
              <a:t>nghển</a:t>
            </a:r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724400" y="4960203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chín</a:t>
            </a:r>
            <a:r>
              <a:rPr lang="en-GB" sz="48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" dirty="0">
              <a:latin typeface="VNI-Avo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934200" y="4931732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cún</a:t>
            </a:r>
            <a:r>
              <a:rPr lang="en-GB" sz="48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" dirty="0">
              <a:latin typeface="VNI-Avo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996073" y="1447800"/>
            <a:ext cx="11242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un</a:t>
            </a:r>
            <a:r>
              <a:rPr lang="en-GB" sz="4800" b="1" dirty="0" smtClean="0">
                <a:solidFill>
                  <a:srgbClr val="FF0000"/>
                </a:solidFill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" dirty="0">
              <a:solidFill>
                <a:srgbClr val="FF0000"/>
              </a:solidFill>
              <a:latin typeface="VNI-Avo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67400" y="49530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mịn</a:t>
            </a:r>
            <a:r>
              <a:rPr lang="en-GB" sz="48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" dirty="0">
              <a:latin typeface="VNI-Avo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24800" y="4953000"/>
            <a:ext cx="144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 smtClean="0"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GB" sz="4800" b="1" dirty="0" smtClean="0">
                <a:latin typeface="VNI-Avo" pitchFamily="2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800" dirty="0">
              <a:latin typeface="VNI-Avo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118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 animBg="1"/>
      <p:bldP spid="16" grpId="0"/>
      <p:bldP spid="18" grpId="0"/>
      <p:bldP spid="32" grpId="0"/>
      <p:bldP spid="33" grpId="0"/>
      <p:bldP spid="34" grpId="0"/>
      <p:bldP spid="35" grpId="0"/>
      <p:bldP spid="36" grpId="0"/>
      <p:bldP spid="38" grpId="0"/>
      <p:bldP spid="39" grpId="0"/>
      <p:bldP spid="40" grpId="0"/>
      <p:bldP spid="41" grpId="0"/>
      <p:bldP spid="21" grpId="0"/>
      <p:bldP spid="23" grpId="0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9660" y="31045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prstClr val="black"/>
                </a:solidFill>
              </a:rPr>
              <a:t/>
            </a:r>
            <a:br>
              <a:rPr lang="vi-VN" dirty="0">
                <a:solidFill>
                  <a:prstClr val="black"/>
                </a:solidFill>
              </a:rPr>
            </a:br>
            <a:endParaRPr lang="vi-VN" dirty="0">
              <a:solidFill>
                <a:prstClr val="black"/>
              </a:solidFill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92" t="54499" r="65830" b="37277"/>
          <a:stretch/>
        </p:blipFill>
        <p:spPr bwMode="auto">
          <a:xfrm>
            <a:off x="23446" y="1981200"/>
            <a:ext cx="2719754" cy="317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50" t="55799" r="39951" b="38193"/>
          <a:stretch/>
        </p:blipFill>
        <p:spPr bwMode="auto">
          <a:xfrm>
            <a:off x="3219660" y="1981200"/>
            <a:ext cx="3028739" cy="31736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68" t="55028" r="20811" b="36651"/>
          <a:stretch/>
        </p:blipFill>
        <p:spPr bwMode="auto">
          <a:xfrm>
            <a:off x="6248400" y="1905000"/>
            <a:ext cx="2819400" cy="336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67" t="62935" r="63465" b="34301"/>
          <a:stretch/>
        </p:blipFill>
        <p:spPr bwMode="auto">
          <a:xfrm>
            <a:off x="23446" y="5154804"/>
            <a:ext cx="2719754" cy="98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58" t="62935" r="41904" b="34301"/>
          <a:stretch/>
        </p:blipFill>
        <p:spPr bwMode="auto">
          <a:xfrm>
            <a:off x="3352800" y="5265335"/>
            <a:ext cx="2743200" cy="98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92" t="62935" r="19020" b="34301"/>
          <a:stretch/>
        </p:blipFill>
        <p:spPr bwMode="auto">
          <a:xfrm>
            <a:off x="6629401" y="5292969"/>
            <a:ext cx="2438400" cy="9847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Rectangle 29"/>
          <p:cNvSpPr/>
          <p:nvPr/>
        </p:nvSpPr>
        <p:spPr>
          <a:xfrm>
            <a:off x="-7109" y="2"/>
            <a:ext cx="91440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tư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25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10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33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: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e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n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ên  in  un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 </a:t>
            </a:r>
            <a:endParaRPr lang="en-US" sz="2400" b="1" kern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948" y="1085531"/>
            <a:ext cx="121125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3. Đọc</a:t>
            </a:r>
            <a:endParaRPr lang="en-US" sz="2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5567423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9660" y="31045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prstClr val="black"/>
                </a:solidFill>
              </a:rPr>
              <a:t/>
            </a:r>
            <a:br>
              <a:rPr lang="vi-VN" dirty="0">
                <a:solidFill>
                  <a:prstClr val="black"/>
                </a:solidFill>
              </a:rPr>
            </a:b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42" y="1219210"/>
            <a:ext cx="204945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5. Viết bảng</a:t>
            </a:r>
            <a:endParaRPr lang="en-US" sz="2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0" t="76259" r="78250" b="20853"/>
          <a:stretch/>
        </p:blipFill>
        <p:spPr bwMode="auto">
          <a:xfrm>
            <a:off x="2590800" y="1828800"/>
            <a:ext cx="3886200" cy="192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03" t="76295" r="68071" b="20835"/>
          <a:stretch/>
        </p:blipFill>
        <p:spPr bwMode="auto">
          <a:xfrm>
            <a:off x="2590800" y="1828800"/>
            <a:ext cx="3886200" cy="1981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75" t="75950" r="57549" b="20576"/>
          <a:stretch/>
        </p:blipFill>
        <p:spPr bwMode="auto">
          <a:xfrm>
            <a:off x="2286000" y="1825451"/>
            <a:ext cx="4419600" cy="1925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30" t="75950" r="46873" b="20576"/>
          <a:stretch/>
        </p:blipFill>
        <p:spPr bwMode="auto">
          <a:xfrm>
            <a:off x="2057400" y="1919233"/>
            <a:ext cx="4953000" cy="190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84" t="81493" r="60575" b="11744"/>
          <a:stretch/>
        </p:blipFill>
        <p:spPr bwMode="auto">
          <a:xfrm>
            <a:off x="478134" y="2057400"/>
            <a:ext cx="84582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06" t="82627" r="48956" b="13600"/>
          <a:stretch/>
        </p:blipFill>
        <p:spPr bwMode="auto">
          <a:xfrm>
            <a:off x="772978" y="1996930"/>
            <a:ext cx="8163356" cy="304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1" t="82432" r="35048" b="13672"/>
          <a:stretch/>
        </p:blipFill>
        <p:spPr bwMode="auto">
          <a:xfrm>
            <a:off x="738646" y="1996930"/>
            <a:ext cx="8132365" cy="3205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-7109" y="2"/>
            <a:ext cx="91440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tư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25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10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33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: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e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n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ên  in  un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 </a:t>
            </a:r>
            <a:endParaRPr lang="en-US" sz="2400" b="1" kern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077018"/>
      </p:ext>
    </p:extLst>
  </p:cSld>
  <p:clrMapOvr>
    <a:masterClrMapping/>
  </p:clrMapOvr>
  <p:transition advTm="66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xplosion 1 9"/>
          <p:cNvSpPr/>
          <p:nvPr/>
        </p:nvSpPr>
        <p:spPr>
          <a:xfrm>
            <a:off x="762001" y="4978958"/>
            <a:ext cx="2649104" cy="685800"/>
          </a:xfrm>
          <a:prstGeom prst="irregularSeal1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Explosion 1 11"/>
          <p:cNvSpPr/>
          <p:nvPr/>
        </p:nvSpPr>
        <p:spPr>
          <a:xfrm>
            <a:off x="-76200" y="914400"/>
            <a:ext cx="3039052" cy="1535084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400" y="1090618"/>
            <a:ext cx="2214274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*Đọc toàn bài tiết 1</a:t>
            </a:r>
            <a:endParaRPr lang="en-US" sz="24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7109" y="2"/>
            <a:ext cx="91440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tư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25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10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33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: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e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n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ên  in  un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 </a:t>
            </a:r>
            <a:endParaRPr lang="en-US" sz="2400" b="1" kern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2" t="29450" r="11688" b="10522"/>
          <a:stretch/>
        </p:blipFill>
        <p:spPr bwMode="auto">
          <a:xfrm>
            <a:off x="2366674" y="1090618"/>
            <a:ext cx="6167726" cy="576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171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7" descr="%5Bwallco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36"/>
            <a:ext cx="9144000" cy="6960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6" descr="sunflow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4070758"/>
            <a:ext cx="1371600" cy="187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8" descr="Picture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71650"/>
            <a:ext cx="1314450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doi chi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5" y="3314702"/>
            <a:ext cx="957263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Picture 10" descr="doi chim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5" y="3143171"/>
            <a:ext cx="957263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2228850" y="1812567"/>
            <a:ext cx="50863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72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Tiết 2</a:t>
            </a:r>
            <a:endParaRPr lang="en-US" sz="72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048000" y="3347439"/>
            <a:ext cx="3238506" cy="1754326"/>
          </a:xfrm>
          <a:prstGeom prst="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vi-VN" sz="4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Khởi động</a:t>
            </a:r>
          </a:p>
          <a:p>
            <a:pPr algn="ctr">
              <a:defRPr/>
            </a:pPr>
            <a:endParaRPr lang="vi-VN" sz="32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  <a:p>
            <a:pPr algn="ctr">
              <a:defRPr/>
            </a:pPr>
            <a:endParaRPr lang="en-US" sz="32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0608913"/>
              </p:ext>
            </p:extLst>
          </p:nvPr>
        </p:nvGraphicFramePr>
        <p:xfrm>
          <a:off x="3419473" y="4315008"/>
          <a:ext cx="2305053" cy="6361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Packager Shell Object" showAsIcon="1" r:id="rId7" imgW="5534280" imgH="439560" progId="Package">
                  <p:embed/>
                </p:oleObj>
              </mc:Choice>
              <mc:Fallback>
                <p:oleObj name="Packager Shell Object" showAsIcon="1" r:id="rId7" imgW="5534280" imgH="439560" progId="Packag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19473" y="4315008"/>
                        <a:ext cx="2305053" cy="63618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0128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03 0.0853 C -0.02014 0.09478 -0.00885 0.09339 -0.03316 0.11489 C -0.03646 0.11789 -0.0408 0.11813 -0.04427 0.12067 C -0.04896 0.12414 -0.05312 0.12876 -0.05764 0.13246 C -0.06875 0.14147 -0.07864 0.15396 -0.09097 0.15927 C -0.1283 0.17568 -0.16285 0.20065 -0.20208 0.20943 C -0.21892 0.22076 -0.23767 0.23001 -0.25538 0.23902 C -0.26198 0.24249 -0.26875 0.24503 -0.27535 0.24804 C -0.2776 0.24896 -0.28194 0.25081 -0.28194 0.25081 C -0.29982 0.24989 -0.31771 0.24966 -0.33541 0.24804 C -0.35069 0.24665 -0.36545 0.23371 -0.37986 0.22723 C -0.39462 0.21383 -0.39462 0.20828 -0.40208 0.18886 C -0.40798 0.15534 -0.40798 0.12229 -0.40208 0.08807 C -0.40312 0.05456 -0.39479 0.00902 -0.4243 -0.00069 C -0.43472 -0.00971 -0.44618 -0.0104 -0.45764 -0.01549 C -0.48073 -0.02566 -0.50226 -0.03444 -0.52639 -0.03906 C -0.54791 -0.04854 -0.50694 -0.03097 -0.55538 -0.04785 C -0.5691 -0.0527 -0.57951 -0.05917 -0.59305 -0.06264 C -0.60781 -0.06172 -0.62291 -0.0631 -0.6375 -0.05987 C -0.64774 -0.05756 -0.6566 -0.04923 -0.66649 -0.04507 C -0.67934 -0.0319 -0.68663 -0.01895 -0.69531 -0.00069 C -0.69809 0.00532 -0.70416 0.01711 -0.70416 0.01711 C -0.70937 0.04439 -0.70521 0.03421 -0.71319 0.0497 C -0.71649 0.0675 -0.7191 0.08507 -0.72205 0.10287 C -0.72361 0.11212 -0.725 0.12991 -0.72864 0.13847 C -0.73021 0.14217 -0.73351 0.14402 -0.73541 0.14725 C -0.74357 0.16112 -0.7434 0.17199 -0.75538 0.17684 C -0.76041 0.17245 -0.76528 0.16898 -0.76875 0.16205 C -0.78125 0.13708 -0.75642 0.17199 -0.7776 0.14448 C -0.78107 0.13015 -0.7842 0.11766 -0.78646 0.10287 C -0.78559 0.08022 -0.78958 0.05525 -0.78194 0.03491 C -0.75781 -0.02959 -0.71215 -0.03398 -0.66423 -0.04207 C -0.56198 -0.04114 -0.45989 -0.04207 -0.35764 -0.03906 C -0.34566 -0.03883 -0.33472 -0.02173 -0.32205 -0.01826 C -0.31111 -0.00416 -0.2901 0.01919 -0.27535 0.0289 C -0.27309 0.0319 -0.27153 0.03583 -0.26875 0.03791 C -0.26614 0.03999 -0.26232 0.03861 -0.25972 0.04092 C -0.23802 0.06149 -0.26528 0.04716 -0.24653 0.05571 C -0.23576 0.06635 -0.22604 0.0779 -0.21528 0.08807 C -0.20295 0.09963 -0.21007 0.08831 -0.19982 0.1001 C -0.1967 0.10379 -0.1941 0.10819 -0.19097 0.11188 C -0.18385 0.11997 -0.17621 0.1276 -0.16875 0.13546 C -0.16666 0.13777 -0.16614 0.14194 -0.16423 0.14448 C -0.15781 0.15303 -0.14861 0.1595 -0.14201 0.16806 C -0.1401 0.1706 -0.13958 0.17453 -0.1375 0.17684 C -0.13489 0.17961 -0.13125 0.18031 -0.12864 0.18285 C -0.12048 0.19071 -0.1243 0.19233 -0.11528 0.19764 C -0.10712 0.2025 -0.10087 0.20273 -0.09305 0.20943 C -0.05972 0.20758 -0.02639 0.20643 0.00695 0.20365 C 0.01563 0.20296 0.02604 0.1914 0.03351 0.18586 C 0.05521 0.16991 0.08959 0.13269 0.10243 0.10287 C 0.10573 0.09524 0.10781 0.08669 0.11129 0.07929 C 0.11354 0.07444 0.1158 0.06935 0.11806 0.0645 C 0.12031 0.05201 0.12396 0.04092 0.12691 0.0289 C 0.12899 0.01017 0.13351 -0.0037 0.13802 -0.02126 C 0.13785 -0.02751 0.15087 -0.14262 0.11806 -0.16042 C 0.10886 -0.16528 0.09861 -0.16574 0.08906 -0.16921 C 0.04531 -0.16828 0.00174 -0.16805 -0.04201 -0.1662 C -0.0566 -0.16551 -0.06649 -0.15002 -0.07986 -0.14563 C -0.08351 -0.1417 -0.08698 -0.13731 -0.09097 -0.13384 C -0.09375 -0.1313 -0.09722 -0.1306 -0.09982 -0.12783 C -0.1125 -0.11465 -0.12187 -0.09801 -0.13316 -0.08345 C -0.13837 -0.05617 -0.1566 -0.03698 -0.16649 -0.01248 C -0.17916 0.01896 -0.18715 0.05086 -0.19305 0.0853 C -0.19271 0.09894 -0.19896 0.16112 -0.18646 0.18886 C -0.18472 0.19279 -0.16753 0.22099 -0.16423 0.22423 C -0.15191 0.23648 -0.15416 0.23047 -0.14427 0.23602 C -0.12604 0.24642 -0.10729 0.25382 -0.08871 0.26283 C -0.07448 0.26977 -0.06041 0.27601 -0.04653 0.28341 C -0.03576 0.28918 -0.02344 0.29126 -0.01319 0.2982 C 0.00087 0.30768 0.00903 0.31068 0.02465 0.316 C 0.0349 0.32525 0.04358 0.32802 0.05573 0.33079 C 0.07118 0.34096 0.08143 0.35021 0.09358 0.36639 C 0.09288 0.37518 0.09358 0.38465 0.09132 0.39298 C 0.09045 0.39598 0.08021 0.40176 0.07795 0.40176 C 0.00382 0.40476 -0.07014 0.40569 -0.14427 0.40777 C -0.19097 0.41262 -0.23819 0.42187 -0.2842 0.43435 C -0.41528 0.4325 -0.53646 0.42534 -0.66649 0.42256 C -0.69305 0.4154 -0.72031 0.41355 -0.74653 0.40476 C -0.7592 0.39321 -0.77153 0.38974 -0.78646 0.38697 C -0.8151 0.362 -0.79705 0.32178 -0.79531 0.27162 C -0.7941 0.23556 -0.79462 0.22954 -0.77309 0.21544 C -0.61389 0.21637 -0.45451 0.21568 -0.29531 0.21845 C -0.28194 0.21868 -0.26875 0.22238 -0.25538 0.22423 C -0.24878 0.22515 -0.23541 0.22723 -0.23541 0.22723 C -0.1684 0.25382 -0.08993 0.24919 -0.02205 0.25081 C 0.0309 0.26514 0.0224 0.25613 0.11806 0.25382 C 0.13681 0.24758 0.11806 0.2552 0.13351 0.24503 C 0.13559 0.24365 0.13837 0.24388 0.14028 0.24203 C 0.14167 0.24064 0.14167 0.2381 0.14236 0.23602 " pathEditMode="relative" ptsTypes="fffffffffffffffffffffffffffffffffffffffffffffffffffffffffffffffffffffffffffffffffffffffffA">
                                      <p:cBhvr>
                                        <p:cTn id="6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7.53583E-7 C 0.00642 -0.00624 0.01059 -0.00971 0.01562 -0.01757 C 0.01805 -0.02127 0.01944 -0.02612 0.02222 -0.02959 C 0.03385 -0.04415 0.05121 -0.06357 0.06666 -0.07397 C 0.07014 -0.07628 0.0743 -0.07721 0.07778 -0.07975 C 0.08107 -0.08206 0.08333 -0.08622 0.08663 -0.08877 C 0.096 -0.09593 0.10712 -0.10194 0.11771 -0.10633 C 0.13125 -0.12436 0.12743 -0.12367 0.16007 -0.11234 C 0.16614 -0.11026 0.17552 -0.09755 0.17552 -0.09755 C 0.1835 -0.08067 0.19271 -0.06449 0.2 -0.04716 C 0.20486 -0.03537 0.20764 -0.02288 0.21337 -0.01179 C 0.21736 0.00485 0.22187 0.02242 0.22673 0.0386 C 0.22778 0.04184 0.23003 0.04415 0.23107 0.04739 C 0.23385 0.05594 0.23785 0.07397 0.23785 0.07397 C 0.23941 0.09455 0.24028 0.11304 0.24896 0.13037 C 0.24965 0.13916 0.24948 0.14841 0.25104 0.15696 C 0.25243 0.16459 0.25781 0.17013 0.26007 0.17753 C 0.26823 0.20458 0.26007 0.18678 0.26892 0.20435 C 0.271 0.21521 0.27847 0.23486 0.28437 0.24249 C 0.28611 0.24503 0.28889 0.2448 0.29114 0.24549 C 0.32153 0.24364 0.35191 0.24249 0.38229 0.23948 C 0.38455 0.23948 0.38767 0.23948 0.38889 0.23648 C 0.45816 0.08114 0.47135 -0.16921 0.6 -0.22769 C 0.60225 -0.22469 0.60486 -0.22238 0.6066 -0.21891 C 0.60798 -0.21637 0.60712 -0.2122 0.60885 -0.20989 C 0.61111 -0.20689 0.61475 -0.20596 0.61771 -0.20411 C 0.62882 -0.20504 0.63993 -0.2055 0.65104 -0.20712 C 0.65903 -0.20828 0.66562 -0.2159 0.67326 -0.21891 C 0.70399 -0.2307 0.74045 -0.25566 0.76007 -0.28987 C 0.76215 -0.29866 0.76267 -0.30236 0.76666 -0.31068 C 0.77014 -0.31785 0.77778 -0.33125 0.77778 -0.33125 C 0.77847 -0.33426 0.78177 -0.33796 0.78003 -0.34027 C 0.77743 -0.34374 0.77257 -0.34189 0.76892 -0.34304 C 0.76597 -0.34397 0.76302 -0.34512 0.76007 -0.34605 C 0.74149 -0.34374 0.7217 -0.34697 0.70451 -0.33726 C 0.68785 -0.32778 0.675 -0.31808 0.65781 -0.31068 C 0.63819 -0.29057 0.66232 -0.31345 0.63107 -0.29288 C 0.62621 -0.28964 0.62239 -0.28456 0.61771 -0.28109 C 0.60538 -0.27208 0.59305 -0.26445 0.58003 -0.25728 C 0.5651 -0.24896 0.5533 -0.23301 0.53785 -0.22769 C 0.51736 -0.20828 0.49722 -0.1884 0.47552 -0.17152 C 0.47326 -0.16967 0.471 -0.16759 0.46892 -0.16551 C 0.4651 -0.16181 0.46198 -0.15696 0.45781 -0.15372 C 0.4493 -0.14702 0.43941 -0.14332 0.43107 -0.13592 C 0.41024 -0.11743 0.39149 -0.10356 0.36892 -0.08877 C 0.36232 -0.08437 0.35694 -0.07698 0.35104 -0.07097 C 0.33246 -0.05247 0.34739 -0.07004 0.33107 -0.05617 C 0.3092 -0.03768 0.32361 -0.04415 0.3066 -0.03837 C 0.27899 -0.0111 0.31805 -0.04808 0.28663 -0.02358 C 0.26597 -0.0074 0.24965 0.01341 0.22673 0.02381 C 0.22153 0.02866 0.21666 0.03444 0.21111 0.0386 C 0.2085 0.04045 0.20486 0.03953 0.20225 0.04161 C 0.19948 0.04369 0.19809 0.04785 0.19548 0.05039 C 0.18923 0.0564 0.17187 0.06773 0.16666 0.0712 C 0.15764 0.07721 0.15191 0.08738 0.14219 0.09177 C 0.12396 0.11026 0.10416 0.1239 0.08437 0.13916 C 0.07656 0.14517 0.07309 0.15303 0.06441 0.15696 C 0.05989 0.15488 0.05486 0.15442 0.05104 0.15095 C 0.04514 0.1454 0.03559 0.13037 0.03559 0.13037 C 0.03316 0.12067 0.02899 0.1135 0.02673 0.10356 C 0.02344 0.06981 0.02205 0.02427 0.05104 0.01202 C 0.06892 0.01295 0.0868 0.01248 0.10451 0.01479 C 0.12135 0.01711 0.1375 0.03444 0.1533 0.04161 C 0.16614 0.05432 0.17378 0.06033 0.18229 0.07698 C 0.18541 0.09062 0.18889 0.09639 0.1934 0.10957 C 0.20469 0.14263 0.19166 0.11535 0.20225 0.13615 C 0.20451 0.14794 0.2059 0.1558 0.21111 0.16574 C 0.21475 0.18447 0.22083 0.2018 0.22673 0.21914 C 0.22951 0.22723 0.23559 0.24249 0.23559 0.24249 C 0.24045 0.28132 0.25677 0.3116 0.28663 0.3197 C 0.32743 0.31877 0.36805 0.31854 0.40885 0.31669 C 0.41771 0.31623 0.425 0.30768 0.43333 0.3049 C 0.45017 0.29912 0.46719 0.29589 0.48437 0.29311 C 0.50364 0.29381 0.52291 0.29404 0.54219 0.29589 C 0.55937 0.2975 0.58837 0.32062 0.60225 0.33449 C 0.62552 0.35737 0.61389 0.35113 0.62882 0.35807 C 0.63472 0.36593 0.6408 0.37402 0.6467 0.38188 C 0.6493 0.38534 0.65312 0.38696 0.65555 0.39066 C 0.67934 0.42603 0.65538 0.40037 0.67552 0.42025 C 0.72708 0.4147 0.71996 0.42048 0.75104 0.39945 C 0.76528 0.37309 0.76146 0.3798 0.76666 0.34928 C 0.7691 0.33449 0.76892 0.34489 0.76892 0.33749 " pathEditMode="relative" ptsTypes="fffffffffffffffffffffffffffffffffffffffffffffffffffffffffffffffffffffffffffffffffA">
                                      <p:cBhvr>
                                        <p:cTn id="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9660" y="31045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prstClr val="black"/>
                </a:solidFill>
              </a:rPr>
              <a:t/>
            </a:r>
            <a:br>
              <a:rPr lang="vi-VN" dirty="0">
                <a:solidFill>
                  <a:prstClr val="black"/>
                </a:solidFill>
              </a:rPr>
            </a:b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42" y="1219208"/>
            <a:ext cx="204945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5. Viết v</a:t>
            </a:r>
            <a:r>
              <a:rPr lang="vi-VN" sz="2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ở</a:t>
            </a:r>
            <a:endParaRPr lang="en-US" sz="2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109" y="2"/>
            <a:ext cx="91440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tư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25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10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33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: 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e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n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ên  in  un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 </a:t>
            </a:r>
            <a:endParaRPr lang="en-US" sz="2400" b="1" kern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0" y="3899525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7942" y="1077220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6200" y="1105319"/>
            <a:ext cx="1772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en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6200" y="2533471"/>
            <a:ext cx="1772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ên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3962400"/>
            <a:ext cx="17724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in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6200" y="5352871"/>
            <a:ext cx="2209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</a:t>
            </a:r>
            <a:r>
              <a:rPr lang="vi-VN" sz="7200" dirty="0" smtClean="0">
                <a:latin typeface="HP001" pitchFamily="34" charset="-93"/>
                <a:ea typeface="HP001" pitchFamily="34" charset="-93"/>
              </a:rPr>
              <a:t>un</a:t>
            </a:r>
            <a:endParaRPr lang="vi-VN" sz="7200" dirty="0">
              <a:latin typeface="HP001" pitchFamily="34" charset="-93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875858585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19660" y="310458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prstClr val="black"/>
                </a:solidFill>
              </a:rPr>
              <a:t/>
            </a:r>
            <a:br>
              <a:rPr lang="vi-VN" dirty="0">
                <a:solidFill>
                  <a:prstClr val="black"/>
                </a:solidFill>
              </a:rPr>
            </a:br>
            <a:endParaRPr lang="vi-VN" dirty="0">
              <a:solidFill>
                <a:prstClr val="black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42" y="1219208"/>
            <a:ext cx="2049458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vi-VN" sz="24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5. Viết v</a:t>
            </a:r>
            <a:r>
              <a:rPr lang="vi-VN" sz="2800" b="1" kern="10" dirty="0" smtClean="0">
                <a:ln w="952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107763" dir="18900000" algn="ctr" rotWithShape="0">
                    <a:srgbClr val="C0C0C0">
                      <a:alpha val="50000"/>
                    </a:srgbClr>
                  </a:outerShdw>
                </a:effectLst>
                <a:latin typeface="VNI-Avo" pitchFamily="2" charset="0"/>
                <a:cs typeface="Times New Roman" panose="02020603050405020304" pitchFamily="18" charset="0"/>
              </a:rPr>
              <a:t>ở</a:t>
            </a:r>
            <a:endParaRPr lang="en-US" sz="2800" b="1" kern="10" dirty="0">
              <a:ln w="9525">
                <a:solidFill>
                  <a:srgbClr val="FF3300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107763" dir="18900000" algn="ctr" rotWithShape="0">
                  <a:srgbClr val="C0C0C0">
                    <a:alpha val="50000"/>
                  </a:srgbClr>
                </a:outerShdw>
              </a:effectLst>
              <a:latin typeface="VNI-Avo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7109" y="2"/>
            <a:ext cx="9144000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tư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25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vi-VN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10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vi-VN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B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itchFamily="34" charset="0"/>
                <a:cs typeface="Times New Roman" panose="02020603050405020304" pitchFamily="18" charset="0"/>
              </a:rPr>
              <a:t>à</a:t>
            </a:r>
            <a:r>
              <a:rPr lang="en-US" sz="2400" b="1" kern="0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i</a:t>
            </a:r>
            <a:r>
              <a:rPr lang="en-US" sz="2400" b="1" kern="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33</a:t>
            </a:r>
            <a:r>
              <a:rPr lang="en-US" sz="2400" b="1" kern="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: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e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n 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ên  in  un</a:t>
            </a:r>
            <a:r>
              <a:rPr lang="en-US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</a:t>
            </a:r>
            <a:r>
              <a:rPr lang="vi-VN" sz="2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/>
                <a:cs typeface="Times New Roman" panose="02020603050405020304" pitchFamily="18" charset="0"/>
              </a:rPr>
              <a:t>   </a:t>
            </a:r>
            <a:endParaRPr lang="en-US" sz="2400" b="1" kern="0" dirty="0">
              <a:solidFill>
                <a:srgbClr val="FF000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0" y="3899525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r="6953" b="-106"/>
          <a:stretch/>
        </p:blipFill>
        <p:spPr bwMode="auto">
          <a:xfrm>
            <a:off x="7942" y="1077220"/>
            <a:ext cx="9156701" cy="295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32502" y="1143000"/>
            <a:ext cx="55062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</a:t>
            </a:r>
            <a:r>
              <a:rPr lang="vi-VN" sz="7200" dirty="0" smtClean="0">
                <a:latin typeface="HP001 4 hàng 2 ô ly" pitchFamily="34" charset="0"/>
                <a:ea typeface="HP001" pitchFamily="34" charset="-93"/>
              </a:rPr>
              <a:t>đèn pin</a:t>
            </a:r>
            <a:endParaRPr lang="vi-VN" sz="7200" dirty="0">
              <a:latin typeface="HP001 4 hàng 2 ô ly" pitchFamily="34" charset="0"/>
              <a:ea typeface="HP001" pitchFamily="34" charset="-93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6200" y="2514600"/>
            <a:ext cx="3211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</a:t>
            </a:r>
            <a:r>
              <a:rPr lang="vi-VN" sz="7200" dirty="0" smtClean="0">
                <a:latin typeface="HP001 4 hàng 2 ô ly" pitchFamily="34" charset="0"/>
                <a:ea typeface="HP001" pitchFamily="34" charset="-93"/>
              </a:rPr>
              <a:t>nến</a:t>
            </a:r>
            <a:endParaRPr lang="vi-VN" sz="7200" dirty="0">
              <a:latin typeface="HP001 4 hàng 2 ô ly" pitchFamily="34" charset="0"/>
              <a:ea typeface="HP001" pitchFamily="34" charset="-93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11318" y="3905071"/>
            <a:ext cx="32117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7200" dirty="0">
                <a:latin typeface="HP001" pitchFamily="34" charset="-93"/>
                <a:ea typeface="HP001" pitchFamily="34" charset="-93"/>
              </a:rPr>
              <a:t>  </a:t>
            </a:r>
            <a:r>
              <a:rPr lang="vi-VN" sz="7200" dirty="0" smtClean="0">
                <a:latin typeface="HP001 5 hàng 1 ô ly" pitchFamily="34" charset="0"/>
                <a:ea typeface="HP001" pitchFamily="34" charset="-93"/>
              </a:rPr>
              <a:t>cú</a:t>
            </a:r>
            <a:r>
              <a:rPr lang="vi-VN" sz="7200" dirty="0" smtClean="0">
                <a:latin typeface="HP001 4 hàng 2 ô ly" pitchFamily="34" charset="0"/>
                <a:ea typeface="HP001" pitchFamily="34" charset="-93"/>
              </a:rPr>
              <a:t>n</a:t>
            </a:r>
            <a:endParaRPr lang="vi-VN" sz="7200" dirty="0">
              <a:latin typeface="HP001 4 hàng 2 ô ly" pitchFamily="34" charset="0"/>
              <a:ea typeface="HP001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670119259"/>
      </p:ext>
    </p:extLst>
  </p:cSld>
  <p:clrMapOvr>
    <a:masterClrMapping/>
  </p:clrMapOvr>
  <p:transition advTm="6645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66&quot;/&gt;&lt;/object&gt;&lt;object type=&quot;3&quot; unique_id=&quot;10005&quot;&gt;&lt;property id=&quot;20148&quot; value=&quot;5&quot;/&gt;&lt;property id=&quot;20300&quot; value=&quot;Slide 3&quot;/&gt;&lt;property id=&quot;20307&quot; value=&quot;265&quot;/&gt;&lt;/object&gt;&lt;object type=&quot;3&quot; unique_id=&quot;10006&quot;&gt;&lt;property id=&quot;20148&quot; value=&quot;5&quot;/&gt;&lt;property id=&quot;20300&quot; value=&quot;Slide 4&quot;/&gt;&lt;property id=&quot;20307&quot; value=&quot;314&quot;/&gt;&lt;/object&gt;&lt;object type=&quot;3&quot; unique_id=&quot;10007&quot;&gt;&lt;property id=&quot;20148&quot; value=&quot;5&quot;/&gt;&lt;property id=&quot;20300&quot; value=&quot;Slide 5&quot;/&gt;&lt;property id=&quot;20307&quot; value=&quot;267&quot;/&gt;&lt;/object&gt;&lt;object type=&quot;3&quot; unique_id=&quot;10008&quot;&gt;&lt;property id=&quot;20148&quot; value=&quot;5&quot;/&gt;&lt;property id=&quot;20300&quot; value=&quot;Slide 6&quot;/&gt;&lt;property id=&quot;20307&quot; value=&quot;271&quot;/&gt;&lt;/object&gt;&lt;object type=&quot;3&quot; unique_id=&quot;10009&quot;&gt;&lt;property id=&quot;20148&quot; value=&quot;5&quot;/&gt;&lt;property id=&quot;20300&quot; value=&quot;Slide 7&quot;/&gt;&lt;property id=&quot;20307&quot; value=&quot;275&quot;/&gt;&lt;/object&gt;&lt;object type=&quot;3&quot; unique_id=&quot;10010&quot;&gt;&lt;property id=&quot;20148&quot; value=&quot;5&quot;/&gt;&lt;property id=&quot;20300&quot; value=&quot;Slide 8&quot;/&gt;&lt;property id=&quot;20307&quot; value=&quot;304&quot;/&gt;&lt;/object&gt;&lt;object type=&quot;3&quot; unique_id=&quot;10011&quot;&gt;&lt;property id=&quot;20148&quot; value=&quot;5&quot;/&gt;&lt;property id=&quot;20300&quot; value=&quot;Slide 9&quot;/&gt;&lt;property id=&quot;20307&quot; value=&quot;288&quot;/&gt;&lt;/object&gt;&lt;object type=&quot;3&quot; unique_id=&quot;10012&quot;&gt;&lt;property id=&quot;20148&quot; value=&quot;5&quot;/&gt;&lt;property id=&quot;20300&quot; value=&quot;Slide 10&quot;/&gt;&lt;property id=&quot;20307&quot; value=&quot;328&quot;/&gt;&lt;/object&gt;&lt;object type=&quot;3&quot; unique_id=&quot;10013&quot;&gt;&lt;property id=&quot;20148&quot; value=&quot;5&quot;/&gt;&lt;property id=&quot;20300&quot; value=&quot;Slide 11&quot;/&gt;&lt;property id=&quot;20307&quot; value=&quot;329&quot;/&gt;&lt;/object&gt;&lt;object type=&quot;3&quot; unique_id=&quot;10014&quot;&gt;&lt;property id=&quot;20148&quot; value=&quot;5&quot;/&gt;&lt;property id=&quot;20300&quot; value=&quot;Slide 12&quot;/&gt;&lt;property id=&quot;20307&quot; value=&quot;330&quot;/&gt;&lt;/object&gt;&lt;object type=&quot;3&quot; unique_id=&quot;10015&quot;&gt;&lt;property id=&quot;20148&quot; value=&quot;5&quot;/&gt;&lt;property id=&quot;20300&quot; value=&quot;Slide 13&quot;/&gt;&lt;property id=&quot;20307&quot; value=&quot;331&quot;/&gt;&lt;/object&gt;&lt;object type=&quot;3&quot; unique_id=&quot;10016&quot;&gt;&lt;property id=&quot;20148&quot; value=&quot;5&quot;/&gt;&lt;property id=&quot;20300&quot; value=&quot;Slide 14&quot;/&gt;&lt;property id=&quot;20307&quot; value=&quot;305&quot;/&gt;&lt;/object&gt;&lt;object type=&quot;3&quot; unique_id=&quot;10017&quot;&gt;&lt;property id=&quot;20148&quot; value=&quot;5&quot;/&gt;&lt;property id=&quot;20300&quot; value=&quot;Slide 15&quot;/&gt;&lt;property id=&quot;20307&quot; value=&quot;332&quot;/&gt;&lt;/object&gt;&lt;object type=&quot;3&quot; unique_id=&quot;10018&quot;&gt;&lt;property id=&quot;20148&quot; value=&quot;5&quot;/&gt;&lt;property id=&quot;20300&quot; value=&quot;Slide 16&quot;/&gt;&lt;property id=&quot;20307&quot; value=&quot;308&quot;/&gt;&lt;/object&gt;&lt;object type=&quot;3&quot; unique_id=&quot;10019&quot;&gt;&lt;property id=&quot;20148&quot; value=&quot;5&quot;/&gt;&lt;property id=&quot;20300&quot; value=&quot;Slide 17&quot;/&gt;&lt;property id=&quot;20307&quot; value=&quot;311&quot;/&gt;&lt;/object&gt;&lt;object type=&quot;3&quot; unique_id=&quot;10020&quot;&gt;&lt;property id=&quot;20148&quot; value=&quot;5&quot;/&gt;&lt;property id=&quot;20300&quot; value=&quot;Slide 18&quot;/&gt;&lt;property id=&quot;20307&quot; value=&quot;327&quot;/&gt;&lt;/object&gt;&lt;object type=&quot;3&quot; unique_id=&quot;10021&quot;&gt;&lt;property id=&quot;20148&quot; value=&quot;5&quot;/&gt;&lt;property id=&quot;20300&quot; value=&quot;Slide 19&quot;/&gt;&lt;property id=&quot;20307&quot; value=&quot;307&quot;/&gt;&lt;/object&gt;&lt;object type=&quot;3&quot; unique_id=&quot;10022&quot;&gt;&lt;property id=&quot;20148&quot; value=&quot;5&quot;/&gt;&lt;property id=&quot;20300&quot; value=&quot;Slide 20&quot;/&gt;&lt;property id=&quot;20307&quot; value=&quot;310&quot;/&gt;&lt;/object&gt;&lt;object type=&quot;3&quot; unique_id=&quot;10023&quot;&gt;&lt;property id=&quot;20148&quot; value=&quot;5&quot;/&gt;&lt;property id=&quot;20300&quot; value=&quot;Slide 21&quot;/&gt;&lt;property id=&quot;20307&quot; value=&quot;333&quot;/&gt;&lt;/object&gt;&lt;object type=&quot;3&quot; unique_id=&quot;10024&quot;&gt;&lt;property id=&quot;20148&quot; value=&quot;5&quot;/&gt;&lt;property id=&quot;20300&quot; value=&quot;Slide 22&quot;/&gt;&lt;property id=&quot;20307&quot; value=&quot;326&quot;/&gt;&lt;/object&gt;&lt;object type=&quot;3&quot; unique_id=&quot;10025&quot;&gt;&lt;property id=&quot;20148&quot; value=&quot;5&quot;/&gt;&lt;property id=&quot;20300&quot; value=&quot;Slide 31&quot;/&gt;&lt;property id=&quot;20307&quot; value=&quot;313&quot;/&gt;&lt;/object&gt;&lt;object type=&quot;3&quot; unique_id=&quot;10335&quot;&gt;&lt;property id=&quot;20148&quot; value=&quot;5&quot;/&gt;&lt;property id=&quot;20300&quot; value=&quot;Slide 23&quot;/&gt;&lt;property id=&quot;20307&quot; value=&quot;334&quot;/&gt;&lt;/object&gt;&lt;object type=&quot;3&quot; unique_id=&quot;10337&quot;&gt;&lt;property id=&quot;20148&quot; value=&quot;5&quot;/&gt;&lt;property id=&quot;20300&quot; value=&quot;Slide 25&quot;/&gt;&lt;property id=&quot;20307&quot; value=&quot;336&quot;/&gt;&lt;/object&gt;&lt;object type=&quot;3&quot; unique_id=&quot;10338&quot;&gt;&lt;property id=&quot;20148&quot; value=&quot;5&quot;/&gt;&lt;property id=&quot;20300&quot; value=&quot;Slide 26&quot;/&gt;&lt;property id=&quot;20307&quot; value=&quot;337&quot;/&gt;&lt;/object&gt;&lt;object type=&quot;3&quot; unique_id=&quot;10339&quot;&gt;&lt;property id=&quot;20148&quot; value=&quot;5&quot;/&gt;&lt;property id=&quot;20300&quot; value=&quot;Slide 27&quot;/&gt;&lt;property id=&quot;20307&quot; value=&quot;338&quot;/&gt;&lt;/object&gt;&lt;object type=&quot;3&quot; unique_id=&quot;10340&quot;&gt;&lt;property id=&quot;20148&quot; value=&quot;5&quot;/&gt;&lt;property id=&quot;20300&quot; value=&quot;Slide 28&quot;/&gt;&lt;property id=&quot;20307&quot; value=&quot;339&quot;/&gt;&lt;/object&gt;&lt;object type=&quot;3&quot; unique_id=&quot;10341&quot;&gt;&lt;property id=&quot;20148&quot; value=&quot;5&quot;/&gt;&lt;property id=&quot;20300&quot; value=&quot;Slide 29&quot;/&gt;&lt;property id=&quot;20307&quot; value=&quot;340&quot;/&gt;&lt;/object&gt;&lt;object type=&quot;3&quot; unique_id=&quot;10342&quot;&gt;&lt;property id=&quot;20148&quot; value=&quot;5&quot;/&gt;&lt;property id=&quot;20300&quot; value=&quot;Slide 30&quot;/&gt;&lt;property id=&quot;20307&quot; value=&quot;341&quot;/&gt;&lt;/object&gt;&lt;object type=&quot;3&quot; unique_id=&quot;10475&quot;&gt;&lt;property id=&quot;20148&quot; value=&quot;5&quot;/&gt;&lt;property id=&quot;20300&quot; value=&quot;Slide 24&quot;/&gt;&lt;property id=&quot;20307&quot; value=&quot;342&quot;/&gt;&lt;/object&gt;&lt;/object&gt;&lt;object type=&quot;8&quot; unique_id=&quot;10050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5051</TotalTime>
  <Words>345</Words>
  <Application>Microsoft Office PowerPoint</Application>
  <PresentationFormat>On-screen Show (4:3)</PresentationFormat>
  <Paragraphs>100</Paragraphs>
  <Slides>14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9" baseType="lpstr">
      <vt:lpstr>Arial</vt:lpstr>
      <vt:lpstr>Calibri Light</vt:lpstr>
      <vt:lpstr>Arial-Rounded</vt:lpstr>
      <vt:lpstr>HP001 4 hàng 2 ô ly</vt:lpstr>
      <vt:lpstr>HP001</vt:lpstr>
      <vt:lpstr>方正粗圆简体</vt:lpstr>
      <vt:lpstr>HP001 4 hàng</vt:lpstr>
      <vt:lpstr>HP001 5 hàng 1 ô ly</vt:lpstr>
      <vt:lpstr>Tw Cen MT</vt:lpstr>
      <vt:lpstr>VNI-Avo</vt:lpstr>
      <vt:lpstr>Times New Roman</vt:lpstr>
      <vt:lpstr>Calibri</vt:lpstr>
      <vt:lpstr>等线</vt:lpstr>
      <vt:lpstr>宋体</vt:lpstr>
      <vt:lpstr>UTM Avo</vt:lpstr>
      <vt:lpstr>Tahoma</vt:lpstr>
      <vt:lpstr>Office Theme</vt:lpstr>
      <vt:lpstr>1_Office Theme</vt:lpstr>
      <vt:lpstr>4_Office Theme</vt:lpstr>
      <vt:lpstr>6_Office Theme</vt:lpstr>
      <vt:lpstr>2_Office Theme</vt:lpstr>
      <vt:lpstr>3_Office Theme</vt:lpstr>
      <vt:lpstr>5_Office Theme</vt:lpstr>
      <vt:lpstr>1_Default Design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Quỳnh Trang</dc:creator>
  <cp:lastModifiedBy>DELL</cp:lastModifiedBy>
  <cp:revision>386</cp:revision>
  <dcterms:created xsi:type="dcterms:W3CDTF">2006-08-16T00:00:00Z</dcterms:created>
  <dcterms:modified xsi:type="dcterms:W3CDTF">2023-10-24T12:59:04Z</dcterms:modified>
</cp:coreProperties>
</file>