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</p:sldMasterIdLst>
  <p:sldIdLst>
    <p:sldId id="272" r:id="rId3"/>
    <p:sldId id="289" r:id="rId4"/>
    <p:sldId id="280" r:id="rId5"/>
    <p:sldId id="281" r:id="rId6"/>
    <p:sldId id="285" r:id="rId7"/>
    <p:sldId id="286" r:id="rId8"/>
    <p:sldId id="287" r:id="rId9"/>
    <p:sldId id="288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5/9/2023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8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1.png"/><Relationship Id="rId5" Type="http://schemas.microsoft.com/office/2007/relationships/media" Target="../media/media9.mp3"/><Relationship Id="rId10" Type="http://schemas.openxmlformats.org/officeDocument/2006/relationships/image" Target="../media/image31.png"/><Relationship Id="rId4" Type="http://schemas.openxmlformats.org/officeDocument/2006/relationships/audio" Target="../media/media8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5.png"/><Relationship Id="rId3" Type="http://schemas.microsoft.com/office/2007/relationships/media" Target="../media/media11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image" Target="../media/image34.png"/><Relationship Id="rId5" Type="http://schemas.microsoft.com/office/2007/relationships/media" Target="../media/media12.mp3"/><Relationship Id="rId10" Type="http://schemas.openxmlformats.org/officeDocument/2006/relationships/image" Target="../media/image33.png"/><Relationship Id="rId4" Type="http://schemas.openxmlformats.org/officeDocument/2006/relationships/audio" Target="../media/media11.mp3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74493" y="102836"/>
            <a:ext cx="5926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05" y="2389736"/>
            <a:ext cx="3100298" cy="217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56" y="3909931"/>
            <a:ext cx="934972" cy="13128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19" y="-38566"/>
            <a:ext cx="4245626" cy="689656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5137" y="5313370"/>
            <a:ext cx="2378107" cy="15446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843" y="-1"/>
            <a:ext cx="1772402" cy="13544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96" y="0"/>
            <a:ext cx="1344559" cy="135445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7" y="11028"/>
            <a:ext cx="4003877" cy="68469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7036" y="-126422"/>
            <a:ext cx="3537167" cy="707227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4" y="-101625"/>
            <a:ext cx="3393173" cy="7072276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16400" y="3073795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66" y="1962278"/>
            <a:ext cx="424661" cy="359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81" y="-31529"/>
            <a:ext cx="3751837" cy="1174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6" y="5313370"/>
            <a:ext cx="1980141" cy="1508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" y="4050051"/>
            <a:ext cx="12181077" cy="28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6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5432" y="0"/>
            <a:ext cx="27158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36854" y="590345"/>
            <a:ext cx="3332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âm sắc – đoán tên nhạc cụ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445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2683" y="1298908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86439" y="1267676"/>
            <a:ext cx="105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 sắc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HANH PHÁ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3854" y="1178774"/>
            <a:ext cx="609600" cy="609600"/>
          </a:xfrm>
          <a:prstGeom prst="rect">
            <a:avLst/>
          </a:prstGeom>
        </p:spPr>
      </p:pic>
      <p:pic>
        <p:nvPicPr>
          <p:cNvPr id="9" name="am sac song lo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7683" y="1147542"/>
            <a:ext cx="609600" cy="609600"/>
          </a:xfrm>
          <a:prstGeom prst="rect">
            <a:avLst/>
          </a:prstGeom>
        </p:spPr>
      </p:pic>
      <p:pic>
        <p:nvPicPr>
          <p:cNvPr id="10" name="am sac tem tempor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9844" y="119661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8312" y="3709122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 phách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813825" y="1729341"/>
            <a:ext cx="2174487" cy="2074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16122" y="218185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Temporin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874572" y="1627314"/>
            <a:ext cx="4639514" cy="5316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8630" y="2657976"/>
            <a:ext cx="1575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 loan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088996" y="1705138"/>
            <a:ext cx="6818171" cy="12443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4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6471" y="92643"/>
            <a:ext cx="1132041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7 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7107" cy="121689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75028" y="633871"/>
            <a:ext cx="2890535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MARACAT</a:t>
            </a: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54" y="-102231"/>
            <a:ext cx="6033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HÌNH THÀNH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506" y="0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đó giới thiệu 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16" name="Giới thiệu nhạc cụ- Maracas (SGK Âm nhạc 1 - Cánh diều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64974"/>
            <a:ext cx="7042549" cy="39614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" y="545255"/>
            <a:ext cx="2759435" cy="5679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360" y="545255"/>
            <a:ext cx="3629904" cy="31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8179"/>
            <a:ext cx="4181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cấu tạo của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05" y="437322"/>
            <a:ext cx="3916980" cy="3483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27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Bầu rỗng chứa hạt nhỏ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396517" y="1643559"/>
            <a:ext cx="2033955" cy="265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1" y="2036586"/>
            <a:ext cx="355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Tay cầm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4131" y="2309041"/>
            <a:ext cx="5095207" cy="378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1910" y="3335435"/>
            <a:ext cx="3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 lại cấu tạo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3323754"/>
            <a:ext cx="556261" cy="72847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613598" y="3202343"/>
            <a:ext cx="3578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 nhạc cụ Maracat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45" y="3190662"/>
            <a:ext cx="556261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5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2 GO THEO HIH TT MARACAT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2236" y="473102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1" y="535176"/>
            <a:ext cx="5000730" cy="1007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5" y="1510001"/>
            <a:ext cx="9552667" cy="191831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65913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8" y="130941"/>
            <a:ext cx="8163339" cy="3962400"/>
          </a:xfrm>
          <a:prstGeom prst="rect">
            <a:avLst/>
          </a:prstGeom>
        </p:spPr>
      </p:pic>
      <p:pic>
        <p:nvPicPr>
          <p:cNvPr id="4" name="3 NHOM1 TROG CON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77846" y="761033"/>
            <a:ext cx="609600" cy="609600"/>
          </a:xfrm>
          <a:prstGeom prst="rect">
            <a:avLst/>
          </a:prstGeom>
        </p:spPr>
      </p:pic>
      <p:pic>
        <p:nvPicPr>
          <p:cNvPr id="6" name="3 NHOM 2 MARACAT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5590" y="2854263"/>
            <a:ext cx="609600" cy="6096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>
          <a:xfrm>
            <a:off x="1538945" y="967539"/>
            <a:ext cx="397566" cy="219973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3 KET HOP 2 NHOM  MARACAT VA TROG CON- Par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22" y="1762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5" y="0"/>
            <a:ext cx="10469218" cy="2653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72" y="2906052"/>
            <a:ext cx="10389561" cy="609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26156" y="768626"/>
            <a:ext cx="408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(Luyện từng nhạc cụ sau đó hòa tấu vào )</a:t>
            </a:r>
            <a:endParaRPr 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4 GO DEM TROG CA NGOI TO QUOC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292874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16" y="3910032"/>
            <a:ext cx="10561984" cy="605578"/>
          </a:xfrm>
          <a:prstGeom prst="rect">
            <a:avLst/>
          </a:prstGeom>
        </p:spPr>
      </p:pic>
      <p:pic>
        <p:nvPicPr>
          <p:cNvPr id="14" name="4 GO DEM MARACAT CA NGOI TO Q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3310" y="3982287"/>
            <a:ext cx="609600" cy="60960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1815548" y="2936549"/>
            <a:ext cx="278295" cy="166313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NGHE NHAC CO NGOI TO QUOC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7650" y="3463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117</Words>
  <Application>Microsoft Office PowerPoint</Application>
  <PresentationFormat>Widescreen</PresentationFormat>
  <Paragraphs>22</Paragraphs>
  <Slides>9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#9Slide05 Dancing Script</vt:lpstr>
      <vt:lpstr>Arial</vt:lpstr>
      <vt:lpstr>Calibri</vt:lpstr>
      <vt:lpstr>Times New Roman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LENOVOO</cp:lastModifiedBy>
  <cp:revision>40</cp:revision>
  <dcterms:created xsi:type="dcterms:W3CDTF">2022-04-04T11:47:32Z</dcterms:created>
  <dcterms:modified xsi:type="dcterms:W3CDTF">2023-05-09T16:48:49Z</dcterms:modified>
</cp:coreProperties>
</file>