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34" r:id="rId2"/>
    <p:sldMasterId id="2147483711" r:id="rId3"/>
    <p:sldMasterId id="2147483684" r:id="rId4"/>
    <p:sldMasterId id="2147483697" r:id="rId5"/>
    <p:sldMasterId id="2147483756" r:id="rId6"/>
  </p:sldMasterIdLst>
  <p:notesMasterIdLst>
    <p:notesMasterId r:id="rId25"/>
  </p:notesMasterIdLst>
  <p:handoutMasterIdLst>
    <p:handoutMasterId r:id="rId26"/>
  </p:handoutMasterIdLst>
  <p:sldIdLst>
    <p:sldId id="537" r:id="rId7"/>
    <p:sldId id="538" r:id="rId8"/>
    <p:sldId id="478" r:id="rId9"/>
    <p:sldId id="504" r:id="rId10"/>
    <p:sldId id="506" r:id="rId11"/>
    <p:sldId id="508" r:id="rId12"/>
    <p:sldId id="539" r:id="rId13"/>
    <p:sldId id="511" r:id="rId14"/>
    <p:sldId id="540" r:id="rId15"/>
    <p:sldId id="542" r:id="rId16"/>
    <p:sldId id="543" r:id="rId17"/>
    <p:sldId id="544" r:id="rId18"/>
    <p:sldId id="526" r:id="rId19"/>
    <p:sldId id="486" r:id="rId20"/>
    <p:sldId id="484" r:id="rId21"/>
    <p:sldId id="485" r:id="rId22"/>
    <p:sldId id="487" r:id="rId23"/>
    <p:sldId id="541" r:id="rId24"/>
  </p:sldIdLst>
  <p:sldSz cx="9144000" cy="5143500" type="screen16x9"/>
  <p:notesSz cx="6858000" cy="9144000"/>
  <p:embeddedFontLst>
    <p:embeddedFont>
      <p:font typeface="Lucida Handwriting" pitchFamily="66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arriecito" charset="0"/>
      <p:regular r:id="rId32"/>
      <p:bold r:id="rId33"/>
    </p:embeddedFont>
    <p:embeddedFont>
      <p:font typeface="Calibri Light" pitchFamily="34" charset="0"/>
      <p:regular r:id="rId34"/>
      <p:italic r:id="rId35"/>
    </p:embeddedFont>
    <p:embeddedFont>
      <p:font typeface=".VnAristote" pitchFamily="34" charset="0"/>
      <p:regular r:id="rId36"/>
    </p:embeddedFont>
    <p:embeddedFont>
      <p:font typeface="Engravers MT" pitchFamily="18" charset="0"/>
      <p:regular r:id="rId37"/>
    </p:embeddedFont>
    <p:embeddedFont>
      <p:font typeface="Book Antiqua" pitchFamily="18" charset="0"/>
      <p:regular r:id="rId38"/>
      <p:bold r:id="rId39"/>
      <p:italic r:id="rId40"/>
      <p:boldItalic r:id="rId41"/>
    </p:embeddedFont>
    <p:embeddedFont>
      <p:font typeface="Comic Sans MS" pitchFamily="66" charset="0"/>
      <p:regular r:id="rId42"/>
      <p:bold r:id="rId43"/>
      <p:italic r:id="rId44"/>
      <p:boldItalic r:id="rId45"/>
    </p:embeddedFont>
    <p:embeddedFont>
      <p:font typeface="Dosis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0" autoAdjust="0"/>
    <p:restoredTop sz="94624"/>
  </p:normalViewPr>
  <p:slideViewPr>
    <p:cSldViewPr snapToGrid="0">
      <p:cViewPr>
        <p:scale>
          <a:sx n="103" d="100"/>
          <a:sy n="103" d="100"/>
        </p:scale>
        <p:origin x="-18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957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quick Q-A</a:t>
            </a:r>
          </a:p>
        </p:txBody>
      </p:sp>
    </p:spTree>
    <p:extLst>
      <p:ext uri="{BB962C8B-B14F-4D97-AF65-F5344CB8AC3E}">
        <p14:creationId xmlns:p14="http://schemas.microsoft.com/office/powerpoint/2010/main" val="37163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look at the pictures</a:t>
            </a:r>
          </a:p>
          <a:p>
            <a:r>
              <a:rPr lang="x-none" dirty="0"/>
              <a:t>say out loud</a:t>
            </a:r>
          </a:p>
          <a:p>
            <a:r>
              <a:rPr lang="x-none" dirty="0"/>
              <a:t>combine pictures to make a new chant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gif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6352946" y="2351011"/>
              <a:ext cx="5142063" cy="440100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28"/>
            <p:cNvSpPr/>
            <p:nvPr/>
          </p:nvSpPr>
          <p:spPr>
            <a:xfrm rot="16200000">
              <a:off x="-2299782" y="2299783"/>
              <a:ext cx="5142063" cy="542553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FA000AD-6C61-3553-F708-B2CCE023C01A}"/>
              </a:ext>
            </a:extLst>
          </p:cNvPr>
          <p:cNvSpPr/>
          <p:nvPr userDrawn="1"/>
        </p:nvSpPr>
        <p:spPr>
          <a:xfrm rot="20851810">
            <a:off x="1209492" y="3790848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xmlns="" id="{76AB1B4F-C030-DD0D-3466-0561B49EC206}"/>
              </a:ext>
            </a:extLst>
          </p:cNvPr>
          <p:cNvSpPr/>
          <p:nvPr userDrawn="1"/>
        </p:nvSpPr>
        <p:spPr>
          <a:xfrm rot="20882052">
            <a:off x="7134532" y="4685035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xmlns="" id="{1FCEFAC8-CDF1-8BCE-8208-68AC1360948A}"/>
              </a:ext>
            </a:extLst>
          </p:cNvPr>
          <p:cNvSpPr/>
          <p:nvPr userDrawn="1"/>
        </p:nvSpPr>
        <p:spPr>
          <a:xfrm rot="20546880">
            <a:off x="-114715" y="4520407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xmlns="" id="{5128FC99-9D97-B69F-1F88-8469F334A2AA}"/>
              </a:ext>
            </a:extLst>
          </p:cNvPr>
          <p:cNvSpPr/>
          <p:nvPr userDrawn="1"/>
        </p:nvSpPr>
        <p:spPr>
          <a:xfrm rot="20507030">
            <a:off x="1391282" y="4550748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xmlns="" id="{47668B8D-44A5-4BC1-A864-8A0FA5ACB506}"/>
              </a:ext>
            </a:extLst>
          </p:cNvPr>
          <p:cNvSpPr/>
          <p:nvPr userDrawn="1"/>
        </p:nvSpPr>
        <p:spPr>
          <a:xfrm rot="10800000" flipV="1">
            <a:off x="3113171" y="4652400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xmlns="" id="{696B914C-BB34-D71E-3F40-7F3A0F3583D4}"/>
              </a:ext>
            </a:extLst>
          </p:cNvPr>
          <p:cNvSpPr/>
          <p:nvPr userDrawn="1"/>
        </p:nvSpPr>
        <p:spPr>
          <a:xfrm rot="20018079">
            <a:off x="7732268" y="256797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LOOK, LISTEN AND REPEAT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7597FB-E881-66B6-C929-E74949AD3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10446" y="2626716"/>
            <a:ext cx="2201043" cy="6898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381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LISTEN, POINT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REPEAT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xmlns="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xmlns="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154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100" dirty="0">
                <a:solidFill>
                  <a:schemeClr val="accent1"/>
                </a:solidFill>
              </a:rPr>
              <a:t>LOOK, COMPLETE AND 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xmlns="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xmlns="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398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64DA62-AA79-49C6-BED5-B2F3A6AF671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78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CIRCLE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FCBD333-FBFB-AF0D-AB59-AA4CF3148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1159" y="3741529"/>
            <a:ext cx="867371" cy="1393088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C778F5-AD7F-DFF5-EA46-8E5EBEA37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099" y="3598656"/>
            <a:ext cx="1233576" cy="153596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2F9D18-6715-F780-B0FF-931AC3FF9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6537" y="3704099"/>
            <a:ext cx="1022259" cy="144576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99F9241-6B96-5AF5-415F-634B06F321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219" y="3281791"/>
            <a:ext cx="1311051" cy="185420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C409A27-FB64-01E2-4648-842BC6852E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8873" y="3524691"/>
            <a:ext cx="1138650" cy="1610377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E6D1F1-808C-1DD1-2BEA-A6221DB45E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74439" y="3219238"/>
            <a:ext cx="1363235" cy="1928004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17DD7A-FFEE-D0AA-B359-2EB2F32E27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06999" y="3825064"/>
            <a:ext cx="918321" cy="1298769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6779" y="3543325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CHANT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  <a:effectLst>
            <a:outerShdw blurRad="944909" dir="5400000" algn="ctr" rotWithShape="0">
              <a:schemeClr val="tx2">
                <a:alpha val="49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014203" y="3005028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465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4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1"/>
            <a:ext cx="5354215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C22FD-EEF0-3846-9B10-10511CED0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AA125F-6ABA-8DF0-2282-11FE0D01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ED123A-6563-AC02-6834-D0A4225F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D6910-1B48-6698-AEC0-20B2AB6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F5EBF7-4793-C98F-227B-D1FAC971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765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E1C88-29E9-08C2-3FD3-78601EB1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5EEE02-E890-F0FC-DC48-95E5D931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D61C74-6FCE-E276-1812-F3A475D2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4795B4-661B-1485-41EC-EEC19A13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A3F847-7A6A-7CC9-6072-08ACFD19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2253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BD6F9-D7C0-B505-6EEC-40EA1349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C403CA-E42A-18BE-BF78-58F606787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46B22-3CDF-7A30-5E19-AFC96171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A0D1D1-4BB1-DB5B-3CC0-D961A529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165CF-3141-CFD2-EBAB-E62E471C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355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57AF4-1ABC-8C25-5A6D-8F0E0D60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B0BCD-1A8F-6EB0-B2AD-7AF24F3CF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A4CD1E-3388-5F5F-CE51-B0BDAD0E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D599C-7AF0-59EB-1788-68E4AB07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884FF5-7CBC-D906-7FD8-801FCFF8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49C8BE-1E4B-CAC7-B73B-7168E665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8387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84C44F-5BA5-CBB2-98C7-4E756FC7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273AB8-F1DB-9BD5-D01F-2EAF37C1E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A1F0A4-DA9A-B072-ED6C-719FDCE7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3FC9C0-1805-6960-3C52-2D4FE20B4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124C76-3A50-B584-8CF8-61C58F3D5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EC7BF6-6E0A-013C-833B-2FF17281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CFBDBA-1441-6DBE-58FD-6822EF44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8F2905-B83F-668C-2AC1-96285DDB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9719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BB3E7-8638-FE94-B932-E6975A8F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1DFE9C-8107-4FE1-FBB8-D4B19F4C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9FC6E8-26B4-E1EA-25AA-19F526FF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1CDD87-4AD0-FDC1-DFD0-855B5BD9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47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5BD84B-F3E1-FE65-50BB-9BDC07B4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76F73D-08AE-4D06-635B-C8D2B35F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524029-085F-021A-EF7B-194F1C85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6528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59891-4F28-6904-7508-A4E8813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C080C-2D27-7E3A-45A8-2FC87213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5F313C-8726-0C37-24FB-FCFB993F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42C5AB-4908-0191-1513-9035FCB9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DAA0B2-FC5B-BA96-2867-B69C4242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7EB607-F79C-67E1-49A2-AF92FDC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07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WRITE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DBBB7-A236-90E3-7BD5-3FA39EA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8E0936-D713-BE0B-5E96-009208A34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0A82-69EB-0F68-B41E-F32A7FD9F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D09012-5EDA-3FA0-39D6-2FBE0C4E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F88E2-9B44-AC47-A2DF-C4982735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E1D6FD-5546-1F26-656C-296FDF93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2777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2611A-D682-D8B6-7A3B-872552AE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18ADA4-0C62-EAC2-12C3-9D187DC2B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5F1482-FAE9-AEE8-A1E9-A96907E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75A0-104C-B785-7500-3A57C919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50BCB-1687-4C08-876C-57B9C19F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594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48B72A-7753-D93B-A018-5559D08F2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C14E36-8D3C-8092-4504-0C43E35B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CCD3A-8C7D-E35E-113F-9A478E00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2E954-D00A-0B93-3CB0-1FED76C0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B2738-4642-C464-0DC5-0428215F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6629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095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758952" y="0"/>
            <a:ext cx="939800" cy="609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50" r:id="rId8"/>
    <p:sldLayoutId id="2147483728" r:id="rId9"/>
    <p:sldLayoutId id="2147483729" r:id="rId10"/>
    <p:sldLayoutId id="2147483721" r:id="rId11"/>
    <p:sldLayoutId id="2147483730" r:id="rId12"/>
    <p:sldLayoutId id="2147483731" r:id="rId13"/>
    <p:sldLayoutId id="2147483732" r:id="rId14"/>
    <p:sldLayoutId id="2147483733" r:id="rId15"/>
    <p:sldLayoutId id="2147483683" r:id="rId16"/>
    <p:sldLayoutId id="2147483674" r:id="rId17"/>
    <p:sldLayoutId id="2147483675" r:id="rId18"/>
    <p:sldLayoutId id="2147483717" r:id="rId19"/>
    <p:sldLayoutId id="2147483718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5" r:id="rId26"/>
    <p:sldLayoutId id="2147483753" r:id="rId27"/>
    <p:sldLayoutId id="2147483772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5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10/21/2023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F4624F-2A6F-C732-DC08-29CAF3B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72CE7-C7C4-EAE3-1D7C-1922E409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702D17-157E-8DE6-FA65-5B55AB5DC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4EFE-9AB8-4B77-A8F8-FEDD6C65BBFE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26E14-0220-0793-5DD5-AF9E3BAA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F87869-4306-109A-CA37-3D215D0F5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12A4-77BD-454B-AC50-84A142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5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8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000250"/>
            <a:ext cx="6705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4C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11053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715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254" y="439610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Monday</a:t>
            </a:r>
            <a:r>
              <a:rPr lang="en-US" sz="4000" dirty="0" smtClean="0">
                <a:solidFill>
                  <a:srgbClr val="00B050"/>
                </a:solidFill>
              </a:rPr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Octo</a:t>
            </a:r>
            <a:r>
              <a:rPr lang="en-US" sz="4000" dirty="0" smtClean="0">
                <a:solidFill>
                  <a:srgbClr val="00B050"/>
                </a:solidFill>
              </a:rPr>
              <a:t>ber 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2023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8" name="Google Shape;1857;p35"/>
          <p:cNvSpPr txBox="1">
            <a:spLocks/>
          </p:cNvSpPr>
          <p:nvPr/>
        </p:nvSpPr>
        <p:spPr>
          <a:xfrm>
            <a:off x="1182254" y="1067049"/>
            <a:ext cx="533861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133601" y="1703264"/>
            <a:ext cx="3556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2F21DA-18C7-B7C0-A6C5-34C161A82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55" b="84109"/>
          <a:stretch/>
        </p:blipFill>
        <p:spPr>
          <a:xfrm>
            <a:off x="468427" y="2159757"/>
            <a:ext cx="4239978" cy="68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9985FE-64B7-5CA7-0F48-C374805E2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7" y="2844800"/>
            <a:ext cx="6058391" cy="20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715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254" y="439610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Monday</a:t>
            </a:r>
            <a:r>
              <a:rPr lang="en-US" sz="4000" dirty="0" smtClean="0">
                <a:solidFill>
                  <a:srgbClr val="00B050"/>
                </a:solidFill>
              </a:rPr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Octo</a:t>
            </a:r>
            <a:r>
              <a:rPr lang="en-US" sz="4000" dirty="0" smtClean="0">
                <a:solidFill>
                  <a:srgbClr val="00B050"/>
                </a:solidFill>
              </a:rPr>
              <a:t>ber 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2023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8" name="Google Shape;1857;p35"/>
          <p:cNvSpPr txBox="1">
            <a:spLocks/>
          </p:cNvSpPr>
          <p:nvPr/>
        </p:nvSpPr>
        <p:spPr>
          <a:xfrm>
            <a:off x="1182254" y="1067049"/>
            <a:ext cx="533861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390775" y="1549375"/>
            <a:ext cx="2872508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2F21DA-18C7-B7C0-A6C5-34C161A8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4" y="1995054"/>
            <a:ext cx="7693891" cy="314844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E429A25-AF61-5C54-D691-0B7E7136F297}"/>
              </a:ext>
            </a:extLst>
          </p:cNvPr>
          <p:cNvSpPr/>
          <p:nvPr/>
        </p:nvSpPr>
        <p:spPr>
          <a:xfrm>
            <a:off x="2133599" y="2594474"/>
            <a:ext cx="514349" cy="38887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E429A25-AF61-5C54-D691-0B7E7136F297}"/>
              </a:ext>
            </a:extLst>
          </p:cNvPr>
          <p:cNvSpPr/>
          <p:nvPr/>
        </p:nvSpPr>
        <p:spPr>
          <a:xfrm>
            <a:off x="2133601" y="4425522"/>
            <a:ext cx="514349" cy="30310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xmlns="" id="{16F69A4A-B5BC-1A01-AEF7-B26404A2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260" y="2385799"/>
            <a:ext cx="609600" cy="4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715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254" y="439610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Monday</a:t>
            </a:r>
            <a:r>
              <a:rPr lang="en-US" sz="4000" dirty="0" smtClean="0">
                <a:solidFill>
                  <a:srgbClr val="00B050"/>
                </a:solidFill>
              </a:rPr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Octo</a:t>
            </a:r>
            <a:r>
              <a:rPr lang="en-US" sz="4000" dirty="0" smtClean="0">
                <a:solidFill>
                  <a:srgbClr val="00B050"/>
                </a:solidFill>
              </a:rPr>
              <a:t>ber 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2023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8" name="Google Shape;1857;p35"/>
          <p:cNvSpPr txBox="1">
            <a:spLocks/>
          </p:cNvSpPr>
          <p:nvPr/>
        </p:nvSpPr>
        <p:spPr>
          <a:xfrm>
            <a:off x="1182254" y="1067049"/>
            <a:ext cx="533861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390775" y="1549375"/>
            <a:ext cx="2872508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A615EC-828E-865F-D1DF-4F4AEC67F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25" y="1857152"/>
            <a:ext cx="7312318" cy="3293250"/>
          </a:xfrm>
          <a:prstGeom prst="rect">
            <a:avLst/>
          </a:prstGeom>
        </p:spPr>
      </p:pic>
      <p:pic>
        <p:nvPicPr>
          <p:cNvPr id="12" name="Track 35">
            <a:hlinkClick r:id="" action="ppaction://media"/>
            <a:extLst>
              <a:ext uri="{FF2B5EF4-FFF2-40B4-BE49-F238E27FC236}">
                <a16:creationId xmlns:a16="http://schemas.microsoft.com/office/drawing/2014/main" xmlns="" id="{F370A401-52C2-A0FE-2B7C-7A1A80A23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6327" y="1857152"/>
            <a:ext cx="27934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534332" y="1928622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</a:t>
            </a:r>
            <a:r>
              <a:rPr lang="en-US" dirty="0" smtClean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dirty="0" smtClean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080535" y="3450728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1736347" y="291634"/>
            <a:ext cx="491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Monday</a:t>
            </a:r>
            <a:r>
              <a:rPr lang="en-US" sz="3200" dirty="0" smtClean="0">
                <a:solidFill>
                  <a:srgbClr val="00B050"/>
                </a:solidFill>
              </a:rPr>
              <a:t>, </a:t>
            </a:r>
            <a:r>
              <a:rPr lang="en-US" sz="3200" dirty="0" smtClean="0">
                <a:solidFill>
                  <a:srgbClr val="00B050"/>
                </a:solidFill>
              </a:rPr>
              <a:t>Octo</a:t>
            </a:r>
            <a:r>
              <a:rPr lang="en-US" sz="3200" dirty="0" smtClean="0">
                <a:solidFill>
                  <a:srgbClr val="00B050"/>
                </a:solidFill>
              </a:rPr>
              <a:t>ber 9</a:t>
            </a:r>
            <a:r>
              <a:rPr lang="en-US" sz="3200" baseline="30000" dirty="0" smtClean="0">
                <a:solidFill>
                  <a:srgbClr val="00B050"/>
                </a:solidFill>
              </a:rPr>
              <a:t>th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2023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3048000" y="-7712"/>
            <a:ext cx="220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Week </a:t>
            </a:r>
            <a:r>
              <a:rPr lang="en-US" sz="2400" dirty="0" smtClean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9" name="Google Shape;1857;p35"/>
          <p:cNvSpPr txBox="1">
            <a:spLocks/>
          </p:cNvSpPr>
          <p:nvPr/>
        </p:nvSpPr>
        <p:spPr>
          <a:xfrm>
            <a:off x="2090975" y="919258"/>
            <a:ext cx="421067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843357" y="1581870"/>
            <a:ext cx="2872508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9BC556-2E88-3BE3-C3A9-77961804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265646" y="15862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B8F43-223B-0F11-52BA-D279110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900" y="349500"/>
            <a:ext cx="7704000" cy="634500"/>
          </a:xfrm>
        </p:spPr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</a:t>
            </a:r>
            <a:r>
              <a:rPr lang="en-US" dirty="0">
                <a:solidFill>
                  <a:schemeClr val="accent6"/>
                </a:solidFill>
              </a:rPr>
              <a:t>!</a:t>
            </a:r>
            <a:endParaRPr lang="x-none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35C32C-6189-B7BC-6DC5-BFD6EBBE2D32}"/>
              </a:ext>
            </a:extLst>
          </p:cNvPr>
          <p:cNvSpPr txBox="1"/>
          <p:nvPr/>
        </p:nvSpPr>
        <p:spPr>
          <a:xfrm>
            <a:off x="126501" y="1904875"/>
            <a:ext cx="570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listen to music on Thursday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s.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DF93FC-6694-C853-41B1-C5FC492F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772906" y="1814997"/>
            <a:ext cx="2631804" cy="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FBB0D-67F9-E05B-489D-6D3E8AFB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A58A59-F90A-3870-93C1-3D72613BAA3E}"/>
              </a:ext>
            </a:extLst>
          </p:cNvPr>
          <p:cNvSpPr txBox="1"/>
          <p:nvPr/>
        </p:nvSpPr>
        <p:spPr>
          <a:xfrm>
            <a:off x="720000" y="1536700"/>
            <a:ext cx="498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309" t="49429" b="-22309"/>
          <a:stretch/>
        </p:blipFill>
        <p:spPr>
          <a:xfrm>
            <a:off x="3017047" y="25280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8620" r="3406" b="27188"/>
          <a:stretch/>
        </p:blipFill>
        <p:spPr>
          <a:xfrm>
            <a:off x="4792058" y="1543041"/>
            <a:ext cx="2707457" cy="13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16843-312C-CF51-D5D3-C52C1C0E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228A67-7165-642E-93D2-73F8AA8B00D7}"/>
              </a:ext>
            </a:extLst>
          </p:cNvPr>
          <p:cNvSpPr txBox="1"/>
          <p:nvPr/>
        </p:nvSpPr>
        <p:spPr>
          <a:xfrm>
            <a:off x="482600" y="1549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Mon</a:t>
            </a: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71" y="900440"/>
            <a:ext cx="2616977" cy="1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1" y="914401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THANK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46" y="2114551"/>
            <a:ext cx="2408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YOU</a:t>
            </a:r>
            <a:endParaRPr 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</a:t>
            </a:r>
            <a:r>
              <a:rPr lang="en-US" sz="4400" dirty="0" smtClean="0">
                <a:solidFill>
                  <a:srgbClr val="FF0000"/>
                </a:solidFill>
              </a:rPr>
              <a:t>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72" y="677348"/>
            <a:ext cx="8186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Monday</a:t>
            </a:r>
            <a:r>
              <a:rPr lang="en-US" sz="5400" dirty="0" smtClean="0">
                <a:solidFill>
                  <a:srgbClr val="00B050"/>
                </a:solidFill>
              </a:rPr>
              <a:t>, October 9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</a:t>
            </a:r>
            <a:r>
              <a:rPr lang="en-US" sz="5400" dirty="0" smtClean="0">
                <a:solidFill>
                  <a:srgbClr val="00B050"/>
                </a:solidFill>
              </a:rPr>
              <a:t>2023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99" y="1807071"/>
            <a:ext cx="6587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Warm up:    </a:t>
            </a:r>
            <a:r>
              <a:rPr lang="en-US" sz="4800" dirty="0" smtClean="0">
                <a:solidFill>
                  <a:srgbClr val="0070C0"/>
                </a:solidFill>
              </a:rPr>
              <a:t>Review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2971800"/>
            <a:ext cx="89916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57;p39">
            <a:extLst>
              <a:ext uri="{FF2B5EF4-FFF2-40B4-BE49-F238E27FC236}">
                <a16:creationId xmlns:a16="http://schemas.microsoft.com/office/drawing/2014/main" xmlns="" id="{E2BE9F8B-1A2D-B3F0-706A-3AE477DB3204}"/>
              </a:ext>
            </a:extLst>
          </p:cNvPr>
          <p:cNvSpPr txBox="1">
            <a:spLocks/>
          </p:cNvSpPr>
          <p:nvPr/>
        </p:nvSpPr>
        <p:spPr>
          <a:xfrm>
            <a:off x="1738740" y="2316989"/>
            <a:ext cx="6058274" cy="1277700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It’s Monday. </a:t>
            </a:r>
          </a:p>
        </p:txBody>
      </p:sp>
      <p:sp>
        <p:nvSpPr>
          <p:cNvPr id="3" name="Google Shape;2657;p39">
            <a:extLst>
              <a:ext uri="{FF2B5EF4-FFF2-40B4-BE49-F238E27FC236}">
                <a16:creationId xmlns:a16="http://schemas.microsoft.com/office/drawing/2014/main" xmlns="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116878" y="886145"/>
            <a:ext cx="902712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day </a:t>
            </a:r>
            <a:r>
              <a:rPr lang="en-US" sz="6000" b="1">
                <a:solidFill>
                  <a:srgbClr val="00B050"/>
                </a:solidFill>
                <a:latin typeface="Comic Sans MS" panose="030F0702030302020204" pitchFamily="66" charset="0"/>
              </a:rPr>
              <a:t>is </a:t>
            </a:r>
            <a:r>
              <a:rPr lang="en-US" sz="60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it today? </a:t>
            </a:r>
            <a:endParaRPr lang="en-US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AC77E0-B4D6-0E91-DB3B-BEFB04519290}"/>
              </a:ext>
            </a:extLst>
          </p:cNvPr>
          <p:cNvSpPr/>
          <p:nvPr/>
        </p:nvSpPr>
        <p:spPr>
          <a:xfrm>
            <a:off x="852523" y="677075"/>
            <a:ext cx="7913067" cy="861774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day </a:t>
            </a:r>
            <a:r>
              <a:rPr lang="en-US" sz="5000" b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is </a:t>
            </a:r>
            <a:r>
              <a:rPr lang="en-US" sz="5000" b="1" smtClean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 today?</a:t>
            </a:r>
            <a:endParaRPr lang="en-US" sz="5000" b="1" dirty="0">
              <a:solidFill>
                <a:schemeClr val="tx1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42591A-89D3-41A1-C2F2-710DB53E616E}"/>
              </a:ext>
            </a:extLst>
          </p:cNvPr>
          <p:cNvSpPr txBox="1"/>
          <p:nvPr/>
        </p:nvSpPr>
        <p:spPr>
          <a:xfrm>
            <a:off x="613319" y="2244401"/>
            <a:ext cx="289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Monday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8C689B-4425-71C4-527E-47180B1F4BC4}"/>
              </a:ext>
            </a:extLst>
          </p:cNvPr>
          <p:cNvSpPr txBox="1"/>
          <p:nvPr/>
        </p:nvSpPr>
        <p:spPr>
          <a:xfrm>
            <a:off x="3041097" y="1798372"/>
            <a:ext cx="244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Tuesday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A1211D-0DB5-AC38-75E6-FC66E4905EA2}"/>
              </a:ext>
            </a:extLst>
          </p:cNvPr>
          <p:cNvSpPr txBox="1"/>
          <p:nvPr/>
        </p:nvSpPr>
        <p:spPr>
          <a:xfrm>
            <a:off x="5483213" y="2028552"/>
            <a:ext cx="31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Wednesday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1DE334-C2A2-C629-0DF6-E9BB56B68002}"/>
              </a:ext>
            </a:extLst>
          </p:cNvPr>
          <p:cNvSpPr txBox="1"/>
          <p:nvPr/>
        </p:nvSpPr>
        <p:spPr>
          <a:xfrm>
            <a:off x="956221" y="3134280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Thursday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312A39-0F9F-B90B-B8B6-E12E7B39E847}"/>
              </a:ext>
            </a:extLst>
          </p:cNvPr>
          <p:cNvSpPr txBox="1"/>
          <p:nvPr/>
        </p:nvSpPr>
        <p:spPr>
          <a:xfrm>
            <a:off x="4131527" y="2967857"/>
            <a:ext cx="211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11371-2877-8890-EB33-3B0811839A1B}"/>
              </a:ext>
            </a:extLst>
          </p:cNvPr>
          <p:cNvSpPr txBox="1"/>
          <p:nvPr/>
        </p:nvSpPr>
        <p:spPr>
          <a:xfrm>
            <a:off x="5944334" y="3472241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Saturday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EE9E0D-687A-37C8-A883-D735088ED596}"/>
              </a:ext>
            </a:extLst>
          </p:cNvPr>
          <p:cNvSpPr txBox="1"/>
          <p:nvPr/>
        </p:nvSpPr>
        <p:spPr>
          <a:xfrm>
            <a:off x="2979955" y="4024159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5452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8" grpId="2"/>
      <p:bldP spid="8" grpId="3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02B57-D7B2-0A82-DE3B-D53DAA65A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3" t="11781" r="13840" b="7641"/>
          <a:stretch/>
        </p:blipFill>
        <p:spPr>
          <a:xfrm>
            <a:off x="333011" y="1467366"/>
            <a:ext cx="4394201" cy="294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A0EC85-3819-7AEE-288C-7EA221E7DAD5}"/>
              </a:ext>
            </a:extLst>
          </p:cNvPr>
          <p:cNvSpPr txBox="1"/>
          <p:nvPr/>
        </p:nvSpPr>
        <p:spPr>
          <a:xfrm>
            <a:off x="1120702" y="615195"/>
            <a:ext cx="703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WHAT DO YOU DO ON MONDAYS?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CFA5D-4A93-1376-B018-5DB4460AF4EA}"/>
              </a:ext>
            </a:extLst>
          </p:cNvPr>
          <p:cNvSpPr txBox="1"/>
          <p:nvPr/>
        </p:nvSpPr>
        <p:spPr>
          <a:xfrm>
            <a:off x="4785090" y="2940566"/>
            <a:ext cx="4303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I STUDY AT SCHOOL.</a:t>
            </a:r>
          </a:p>
        </p:txBody>
      </p:sp>
    </p:spTree>
    <p:extLst>
      <p:ext uri="{BB962C8B-B14F-4D97-AF65-F5344CB8AC3E}">
        <p14:creationId xmlns:p14="http://schemas.microsoft.com/office/powerpoint/2010/main" val="31135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75E131-C7CD-D513-DB19-967D751F19CA}"/>
              </a:ext>
            </a:extLst>
          </p:cNvPr>
          <p:cNvSpPr txBox="1"/>
          <p:nvPr/>
        </p:nvSpPr>
        <p:spPr>
          <a:xfrm>
            <a:off x="2753890" y="61998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7030A0"/>
                </a:solidFill>
              </a:rPr>
              <a:t>Let’s sing together!</a:t>
            </a:r>
            <a:endParaRPr lang="x-none" sz="24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15F40-3319-C4AF-F0B4-BDDAE098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484587"/>
            <a:ext cx="7206147" cy="4661296"/>
          </a:xfrm>
          <a:prstGeom prst="rect">
            <a:avLst/>
          </a:prstGeom>
        </p:spPr>
      </p:pic>
      <p:pic>
        <p:nvPicPr>
          <p:cNvPr id="6" name="Track 32">
            <a:hlinkClick r:id="" action="ppaction://media"/>
            <a:extLst>
              <a:ext uri="{FF2B5EF4-FFF2-40B4-BE49-F238E27FC236}">
                <a16:creationId xmlns:a16="http://schemas.microsoft.com/office/drawing/2014/main" xmlns="" id="{1C400580-11FE-39C1-83A0-ABCF2D0E5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886" y="523663"/>
            <a:ext cx="513716" cy="5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Week </a:t>
            </a:r>
            <a:r>
              <a:rPr lang="en-US" sz="4000" dirty="0" smtClean="0">
                <a:solidFill>
                  <a:srgbClr val="FF0000"/>
                </a:solidFill>
              </a:rPr>
              <a:t>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190" y="691201"/>
            <a:ext cx="7313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Monday</a:t>
            </a:r>
            <a:r>
              <a:rPr lang="en-US" sz="4800" dirty="0" smtClean="0">
                <a:solidFill>
                  <a:srgbClr val="00B050"/>
                </a:solidFill>
              </a:rPr>
              <a:t>, </a:t>
            </a:r>
            <a:r>
              <a:rPr lang="en-US" sz="4800" dirty="0" smtClean="0">
                <a:solidFill>
                  <a:srgbClr val="00B050"/>
                </a:solidFill>
              </a:rPr>
              <a:t>Octo</a:t>
            </a:r>
            <a:r>
              <a:rPr lang="en-US" sz="4800" dirty="0" smtClean="0">
                <a:solidFill>
                  <a:srgbClr val="00B050"/>
                </a:solidFill>
              </a:rPr>
              <a:t>ber 9</a:t>
            </a:r>
            <a:r>
              <a:rPr lang="en-US" sz="4800" baseline="30000" dirty="0" smtClean="0">
                <a:solidFill>
                  <a:srgbClr val="00B050"/>
                </a:solidFill>
              </a:rPr>
              <a:t>th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smtClean="0">
                <a:solidFill>
                  <a:srgbClr val="00B050"/>
                </a:solidFill>
              </a:rPr>
              <a:t>2023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3600450"/>
            <a:ext cx="8991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57;p35"/>
          <p:cNvSpPr txBox="1">
            <a:spLocks/>
          </p:cNvSpPr>
          <p:nvPr/>
        </p:nvSpPr>
        <p:spPr>
          <a:xfrm>
            <a:off x="1177514" y="1573150"/>
            <a:ext cx="7061322" cy="11423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b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1671782" y="2632217"/>
            <a:ext cx="608385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4F13B2-91F1-E253-65D0-0F7D8F17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56" y="2195738"/>
            <a:ext cx="8803793" cy="2551753"/>
          </a:xfrm>
          <a:prstGeom prst="rect">
            <a:avLst/>
          </a:prstGeom>
        </p:spPr>
      </p:pic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xmlns="" id="{C8816953-A2E7-72AE-04DC-47B1BC81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6008" y="219573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5715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254" y="439610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Monday</a:t>
            </a:r>
            <a:r>
              <a:rPr lang="en-US" sz="4000" dirty="0" smtClean="0">
                <a:solidFill>
                  <a:srgbClr val="00B050"/>
                </a:solidFill>
              </a:rPr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Octo</a:t>
            </a:r>
            <a:r>
              <a:rPr lang="en-US" sz="4000" dirty="0" smtClean="0">
                <a:solidFill>
                  <a:srgbClr val="00B050"/>
                </a:solidFill>
              </a:rPr>
              <a:t>ber 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2023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8" name="Google Shape;1857;p35"/>
          <p:cNvSpPr txBox="1">
            <a:spLocks/>
          </p:cNvSpPr>
          <p:nvPr/>
        </p:nvSpPr>
        <p:spPr>
          <a:xfrm>
            <a:off x="1182254" y="1067049"/>
            <a:ext cx="533861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133601" y="1703264"/>
            <a:ext cx="3556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0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715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254" y="439610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Monday</a:t>
            </a:r>
            <a:r>
              <a:rPr lang="en-US" sz="4000" dirty="0" smtClean="0">
                <a:solidFill>
                  <a:srgbClr val="00B050"/>
                </a:solidFill>
              </a:rPr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Octo</a:t>
            </a:r>
            <a:r>
              <a:rPr lang="en-US" sz="4000" dirty="0" smtClean="0">
                <a:solidFill>
                  <a:srgbClr val="00B050"/>
                </a:solidFill>
              </a:rPr>
              <a:t>ber 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2023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8" name="Google Shape;1857;p35"/>
          <p:cNvSpPr txBox="1">
            <a:spLocks/>
          </p:cNvSpPr>
          <p:nvPr/>
        </p:nvSpPr>
        <p:spPr>
          <a:xfrm>
            <a:off x="1182254" y="1067049"/>
            <a:ext cx="5338619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3  My week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133601" y="1703264"/>
            <a:ext cx="3556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F292F4-1FE3-C390-A595-F186C510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7" y="2576944"/>
            <a:ext cx="7856166" cy="2566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2F21DA-18C7-B7C0-A6C5-34C161A8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55" b="84109"/>
          <a:stretch/>
        </p:blipFill>
        <p:spPr>
          <a:xfrm>
            <a:off x="468427" y="2114351"/>
            <a:ext cx="4239978" cy="4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8C77F644-B37F-BD43-BD34-7E5B9166884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E29B1D8-0D1C-9549-B5D0-DCEE2D2D4C7E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8461BCD-6997-1D4F-B94E-5C1BBE7326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</TotalTime>
  <Words>222</Words>
  <Application>Microsoft Office PowerPoint</Application>
  <PresentationFormat>On-screen Show (16:9)</PresentationFormat>
  <Paragraphs>59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Arial</vt:lpstr>
      <vt:lpstr>Lucida Handwriting</vt:lpstr>
      <vt:lpstr>Baskerville</vt:lpstr>
      <vt:lpstr>Calibri</vt:lpstr>
      <vt:lpstr>Barriecito</vt:lpstr>
      <vt:lpstr>Calibri Light</vt:lpstr>
      <vt:lpstr>.VnAristote</vt:lpstr>
      <vt:lpstr>American Typewriter</vt:lpstr>
      <vt:lpstr>Engravers MT</vt:lpstr>
      <vt:lpstr>Bradley Hand</vt:lpstr>
      <vt:lpstr>Book Antiqua</vt:lpstr>
      <vt:lpstr>Comic Sans MS</vt:lpstr>
      <vt:lpstr>Dosis</vt:lpstr>
      <vt:lpstr>Basic English for Korean Speakers Workshop by Slidesgo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&amp;  wrap-up</vt:lpstr>
      <vt:lpstr>Be a chant composer!</vt:lpstr>
      <vt:lpstr>BE A CHANT COMPOSER!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115</cp:revision>
  <dcterms:modified xsi:type="dcterms:W3CDTF">2023-10-21T14:57:23Z</dcterms:modified>
</cp:coreProperties>
</file>