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TH&amp;THCS ĐẠI TÂN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 CHUYÊN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TRẦN THỊ MẬN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Trò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gợi</a:t>
            </a:r>
            <a:r>
              <a:rPr lang="en-US" sz="2400" b="1" dirty="0">
                <a:solidFill>
                  <a:schemeClr val="tx1"/>
                </a:solidFill>
              </a:rPr>
              <a:t> ý: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Sản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 </a:t>
            </a:r>
            <a:r>
              <a:rPr lang="en-US" sz="1600" b="1" dirty="0" err="1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loại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trên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Hãy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quan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sát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nhớ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lại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nét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ở </a:t>
                      </a:r>
                      <a:r>
                        <a:rPr lang="en-US" sz="3600" baseline="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, con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ở </a:t>
                      </a:r>
                      <a:r>
                        <a:rPr lang="en-US" sz="3600" baseline="0" dirty="0" err="1"/>
                        <a:t>nhà</a:t>
                      </a:r>
                      <a:r>
                        <a:rPr lang="en-US" sz="3600" baseline="0" dirty="0"/>
                        <a:t>, </a:t>
                      </a:r>
                      <a:r>
                        <a:rPr lang="en-US" sz="3600" baseline="0" dirty="0" err="1"/>
                        <a:t>xung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quanh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giấy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đất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</TotalTime>
  <Words>267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124</cp:revision>
  <dcterms:created xsi:type="dcterms:W3CDTF">2021-01-29T04:19:07Z</dcterms:created>
  <dcterms:modified xsi:type="dcterms:W3CDTF">2023-10-03T00:48:23Z</dcterms:modified>
</cp:coreProperties>
</file>