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0" r:id="rId2"/>
    <p:sldId id="269" r:id="rId3"/>
    <p:sldId id="274" r:id="rId4"/>
    <p:sldId id="271" r:id="rId5"/>
    <p:sldId id="272" r:id="rId6"/>
    <p:sldId id="273" r:id="rId7"/>
    <p:sldId id="258" r:id="rId8"/>
    <p:sldId id="259" r:id="rId9"/>
    <p:sldId id="260" r:id="rId10"/>
    <p:sldId id="261" r:id="rId11"/>
    <p:sldId id="262" r:id="rId12"/>
    <p:sldId id="278" r:id="rId13"/>
    <p:sldId id="266" r:id="rId14"/>
    <p:sldId id="275" r:id="rId15"/>
    <p:sldId id="276" r:id="rId16"/>
    <p:sldId id="277" r:id="rId17"/>
    <p:sldId id="263" r:id="rId18"/>
    <p:sldId id="264" r:id="rId19"/>
    <p:sldId id="265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CCFF"/>
    <a:srgbClr val="FF9933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781B-53D0-47A1-A9CB-B6196D4E64E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5C18-CDB6-470D-9F2B-33DCBB4FA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5C18-CDB6-470D-9F2B-33DCBB4FA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62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8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68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0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95568-98E1-4F58-8C39-BFC148F18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2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95568-98E1-4F58-8C39-BFC148F18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3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95568-98E1-4F58-8C39-BFC148F18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78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95568-98E1-4F58-8C39-BFC148F189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2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5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2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92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31C51-7696-4558-A176-1B1DCECAA92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921BD4-18A7-4CE5-A4B7-D53EE2D0905F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70C06-2D3F-479B-8729-E2142F4AA8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svg"/><Relationship Id="rId5" Type="http://schemas.openxmlformats.org/officeDocument/2006/relationships/image" Target="../media/image35.svg"/><Relationship Id="rId10" Type="http://schemas.openxmlformats.org/officeDocument/2006/relationships/image" Target="../media/image25.png"/><Relationship Id="rId4" Type="http://schemas.openxmlformats.org/officeDocument/2006/relationships/image" Target="../media/image37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1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fif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3" Type="http://schemas.openxmlformats.org/officeDocument/2006/relationships/image" Target="../media/image21.pn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microsoft.com/office/2007/relationships/hdphoto" Target="../media/hdphoto5.wdp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28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26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openxmlformats.org/officeDocument/2006/relationships/image" Target="../media/image35.sv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72" y="1352550"/>
            <a:ext cx="8991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VỀ DỰ GIỜ LỚP 4A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1857" y="317212"/>
            <a:ext cx="6077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TH&amp; THCS ĐẠI TÂN</a:t>
            </a:r>
            <a:endParaRPr lang="en-US" sz="32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61857" y="3121461"/>
            <a:ext cx="6212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5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1"/>
            <a:ext cx="9145960" cy="514614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319785" y="938598"/>
            <a:ext cx="2909014" cy="872652"/>
            <a:chOff x="2367516" y="398934"/>
            <a:chExt cx="2191370" cy="116353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673383" y="398934"/>
              <a:ext cx="1885503" cy="1163536"/>
              <a:chOff x="2673383" y="398934"/>
              <a:chExt cx="1885503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=""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694299" y="563361"/>
                <a:ext cx="186458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=""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3174094" y="969903"/>
            <a:ext cx="2808327" cy="872652"/>
            <a:chOff x="4657817" y="398934"/>
            <a:chExt cx="2192214" cy="1163536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=""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Nhớ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nhung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=""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C8058C-806C-C844-301E-11E738819A88}"/>
              </a:ext>
            </a:extLst>
          </p:cNvPr>
          <p:cNvGrpSpPr/>
          <p:nvPr/>
        </p:nvGrpSpPr>
        <p:grpSpPr>
          <a:xfrm>
            <a:off x="141758" y="190634"/>
            <a:ext cx="8293894" cy="783848"/>
            <a:chOff x="778745" y="3815769"/>
            <a:chExt cx="8393830" cy="1045131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29D121EA-CF1E-49BB-B78A-1613EF7D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36B4716-FB7A-EE9D-A434-E57E7EF54825}"/>
                </a:ext>
              </a:extLst>
            </p:cNvPr>
            <p:cNvSpPr txBox="1"/>
            <p:nvPr/>
          </p:nvSpPr>
          <p:spPr>
            <a:xfrm>
              <a:off x="1124122" y="3917052"/>
              <a:ext cx="804845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”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EE4E3E1-2823-0488-5082-472E8F58504F}"/>
              </a:ext>
            </a:extLst>
          </p:cNvPr>
          <p:cNvGrpSpPr/>
          <p:nvPr/>
        </p:nvGrpSpPr>
        <p:grpSpPr>
          <a:xfrm>
            <a:off x="557408" y="3199488"/>
            <a:ext cx="2671392" cy="872652"/>
            <a:chOff x="2367516" y="398934"/>
            <a:chExt cx="2170454" cy="1163536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2E852ECD-79CD-7846-AEFE-E53A433EC85D}"/>
                </a:ext>
              </a:extLst>
            </p:cNvPr>
            <p:cNvGrpSpPr/>
            <p:nvPr/>
          </p:nvGrpSpPr>
          <p:grpSpPr>
            <a:xfrm>
              <a:off x="2673383" y="398934"/>
              <a:ext cx="1864587" cy="1163536"/>
              <a:chOff x="2673383" y="398934"/>
              <a:chExt cx="1864587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="" xmlns:a16="http://schemas.microsoft.com/office/drawing/2014/main" id="{F6D7DF04-3D45-2A87-2CCB-DD13DE660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9CD41D45-280C-4B24-B652-E78E8B38F101}"/>
                  </a:ext>
                </a:extLst>
              </p:cNvPr>
              <p:cNvSpPr txBox="1"/>
              <p:nvPr/>
            </p:nvSpPr>
            <p:spPr>
              <a:xfrm>
                <a:off x="2673383" y="632591"/>
                <a:ext cx="186458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smtClean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hương tiếc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E77818EB-25F4-35D0-EE9E-7A0EB88A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C4D67D9-2A16-8AB4-8CC4-3A09F2757137}"/>
              </a:ext>
            </a:extLst>
          </p:cNvPr>
          <p:cNvGrpSpPr/>
          <p:nvPr/>
        </p:nvGrpSpPr>
        <p:grpSpPr>
          <a:xfrm>
            <a:off x="536567" y="2031993"/>
            <a:ext cx="8455033" cy="1399401"/>
            <a:chOff x="778745" y="3815769"/>
            <a:chExt cx="8393830" cy="1865868"/>
          </a:xfrm>
        </p:grpSpPr>
        <p:pic>
          <p:nvPicPr>
            <p:cNvPr id="21" name="Picture 2">
              <a:extLst>
                <a:ext uri="{FF2B5EF4-FFF2-40B4-BE49-F238E27FC236}">
                  <a16:creationId xmlns="" xmlns:a16="http://schemas.microsoft.com/office/drawing/2014/main" id="{404FCB9D-79C8-3665-CCCF-0A5CEDF9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DE3A470-2603-684E-C9C7-215C8B3754B6}"/>
                </a:ext>
              </a:extLst>
            </p:cNvPr>
            <p:cNvSpPr txBox="1"/>
            <p:nvPr/>
          </p:nvSpPr>
          <p:spPr>
            <a:xfrm>
              <a:off x="1124122" y="3917052"/>
              <a:ext cx="8048453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EE4E3E1-2823-0488-5082-472E8F58504F}"/>
              </a:ext>
            </a:extLst>
          </p:cNvPr>
          <p:cNvGrpSpPr/>
          <p:nvPr/>
        </p:nvGrpSpPr>
        <p:grpSpPr>
          <a:xfrm>
            <a:off x="3171890" y="3170311"/>
            <a:ext cx="2671392" cy="872652"/>
            <a:chOff x="2367516" y="398934"/>
            <a:chExt cx="2170454" cy="1163536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2E852ECD-79CD-7846-AEFE-E53A433EC85D}"/>
                </a:ext>
              </a:extLst>
            </p:cNvPr>
            <p:cNvGrpSpPr/>
            <p:nvPr/>
          </p:nvGrpSpPr>
          <p:grpSpPr>
            <a:xfrm>
              <a:off x="2673383" y="398934"/>
              <a:ext cx="1864587" cy="1163536"/>
              <a:chOff x="2673383" y="398934"/>
              <a:chExt cx="1864587" cy="1163536"/>
            </a:xfrm>
          </p:grpSpPr>
          <p:pic>
            <p:nvPicPr>
              <p:cNvPr id="27" name="Picture 9">
                <a:extLst>
                  <a:ext uri="{FF2B5EF4-FFF2-40B4-BE49-F238E27FC236}">
                    <a16:creationId xmlns="" xmlns:a16="http://schemas.microsoft.com/office/drawing/2014/main" id="{F6D7DF04-3D45-2A87-2CCB-DD13DE660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9CD41D45-280C-4B24-B652-E78E8B38F101}"/>
                  </a:ext>
                </a:extLst>
              </p:cNvPr>
              <p:cNvSpPr txBox="1"/>
              <p:nvPr/>
            </p:nvSpPr>
            <p:spPr>
              <a:xfrm>
                <a:off x="2673383" y="632591"/>
                <a:ext cx="186458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Tiếc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">
              <a:extLst>
                <a:ext uri="{FF2B5EF4-FFF2-40B4-BE49-F238E27FC236}">
                  <a16:creationId xmlns="" xmlns:a16="http://schemas.microsoft.com/office/drawing/2014/main" id="{E77818EB-25F4-35D0-EE9E-7A0EB88A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EE4E3E1-2823-0488-5082-472E8F58504F}"/>
              </a:ext>
            </a:extLst>
          </p:cNvPr>
          <p:cNvGrpSpPr/>
          <p:nvPr/>
        </p:nvGrpSpPr>
        <p:grpSpPr>
          <a:xfrm>
            <a:off x="5805181" y="3170311"/>
            <a:ext cx="2671392" cy="872652"/>
            <a:chOff x="2367516" y="398934"/>
            <a:chExt cx="2170454" cy="116353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2E852ECD-79CD-7846-AEFE-E53A433EC85D}"/>
                </a:ext>
              </a:extLst>
            </p:cNvPr>
            <p:cNvGrpSpPr/>
            <p:nvPr/>
          </p:nvGrpSpPr>
          <p:grpSpPr>
            <a:xfrm>
              <a:off x="2673383" y="398934"/>
              <a:ext cx="1864587" cy="1163536"/>
              <a:chOff x="2673383" y="398934"/>
              <a:chExt cx="1864587" cy="1163536"/>
            </a:xfrm>
          </p:grpSpPr>
          <p:pic>
            <p:nvPicPr>
              <p:cNvPr id="32" name="Picture 9">
                <a:extLst>
                  <a:ext uri="{FF2B5EF4-FFF2-40B4-BE49-F238E27FC236}">
                    <a16:creationId xmlns="" xmlns:a16="http://schemas.microsoft.com/office/drawing/2014/main" id="{F6D7DF04-3D45-2A87-2CCB-DD13DE660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9CD41D45-280C-4B24-B652-E78E8B38F101}"/>
                  </a:ext>
                </a:extLst>
              </p:cNvPr>
              <p:cNvSpPr txBox="1"/>
              <p:nvPr/>
            </p:nvSpPr>
            <p:spPr>
              <a:xfrm>
                <a:off x="2673383" y="632591"/>
                <a:ext cx="1864587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 </a:t>
                </a: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Hối</a:t>
                </a:r>
                <a:r>
                  <a:rPr kumimoji="0" lang="en-US" sz="3200" b="0" i="0" u="none" strike="noStrike" kern="1200" cap="none" spc="0" normalizeH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tiếc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="" xmlns:a16="http://schemas.microsoft.com/office/drawing/2014/main" id="{E77818EB-25F4-35D0-EE9E-7A0EB88AA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79162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5668245" y="896992"/>
            <a:ext cx="2808327" cy="872652"/>
            <a:chOff x="4657817" y="398934"/>
            <a:chExt cx="2192214" cy="1163536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37" name="Picture 9">
                <a:extLst>
                  <a:ext uri="{FF2B5EF4-FFF2-40B4-BE49-F238E27FC236}">
                    <a16:creationId xmlns=""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smtClean="0">
                    <a:solidFill>
                      <a:prstClr val="black"/>
                    </a:solidFill>
                    <a:latin typeface="Calibri" panose="020F0502020204030204"/>
                  </a:rPr>
                  <a:t>  Tiếc nhớ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1298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=""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448376" y="57151"/>
            <a:ext cx="8260563" cy="954107"/>
            <a:chOff x="825624" y="602201"/>
            <a:chExt cx="10736568" cy="1272143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=""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1058729" y="602201"/>
              <a:ext cx="10503463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dùng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38318" y="900996"/>
            <a:ext cx="8265404" cy="4094740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1152BB-F8AE-5F9D-2BA6-5245E48219E8}"/>
              </a:ext>
            </a:extLst>
          </p:cNvPr>
          <p:cNvSpPr txBox="1"/>
          <p:nvPr/>
        </p:nvSpPr>
        <p:spPr>
          <a:xfrm>
            <a:off x="681248" y="779197"/>
            <a:ext cx="77795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Mẹ ơi!</a:t>
            </a:r>
          </a:p>
          <a:p>
            <a:pPr algn="just"/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quá! Sao mẹ đi công tác lâu thế? Tối nào em Chi cũng khóc đòi mẹ. Con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em lắm. Chúng con rất mong mẹ về.</a:t>
            </a:r>
          </a:p>
          <a:p>
            <a:pPr algn="just"/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Hôm nay con vừa giành được giải Nhất cuộc thi cờ vua mẹ ạ. Ai cũng</a:t>
            </a:r>
            <a:r>
              <a:rPr lang="vi-VN" sz="2400" b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con. Còn con, con rất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 ơn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bác Dũng đã dạy con học cờ</a:t>
            </a:r>
            <a:r>
              <a:rPr lang="vi-VN" sz="2400" b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4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Thế 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 hồi xưa khi mới học cờ, con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ghét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môn này thế. Con còn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 vì mẹ cứ thuyết phục con học. Bây giờ thì con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cờ vua lắm.</a:t>
            </a:r>
          </a:p>
          <a:p>
            <a:pPr algn="just"/>
            <a:r>
              <a:rPr lang="en-US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 con lại nhắn tin tiếp cho mẹ nhé. Con 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vi-V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mẹ!</a:t>
            </a:r>
          </a:p>
        </p:txBody>
      </p:sp>
      <p:pic>
        <p:nvPicPr>
          <p:cNvPr id="7" name="Picture 6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41AEA3FE-586B-C219-F99B-DD1BD9181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7" y="1327605"/>
            <a:ext cx="592303" cy="269177"/>
          </a:xfrm>
          <a:prstGeom prst="rect">
            <a:avLst/>
          </a:prstGeom>
        </p:spPr>
      </p:pic>
      <p:pic>
        <p:nvPicPr>
          <p:cNvPr id="8" name="Picture 7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20B28029-8FED-8E27-A5AF-1479D21D5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57" y="2725302"/>
            <a:ext cx="876300" cy="416238"/>
          </a:xfrm>
          <a:prstGeom prst="rect">
            <a:avLst/>
          </a:prstGeom>
        </p:spPr>
      </p:pic>
      <p:pic>
        <p:nvPicPr>
          <p:cNvPr id="9" name="Picture 8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17515F86-5C54-74F6-9347-7A8C38FA7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156" y="1596782"/>
            <a:ext cx="1166812" cy="416238"/>
          </a:xfrm>
          <a:prstGeom prst="rect">
            <a:avLst/>
          </a:prstGeom>
        </p:spPr>
      </p:pic>
      <p:pic>
        <p:nvPicPr>
          <p:cNvPr id="10" name="Picture 9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80517FE8-1833-26C1-A948-08E6921A67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2691205"/>
            <a:ext cx="1143000" cy="392521"/>
          </a:xfrm>
          <a:prstGeom prst="rect">
            <a:avLst/>
          </a:prstGeom>
        </p:spPr>
      </p:pic>
      <p:pic>
        <p:nvPicPr>
          <p:cNvPr id="20" name="Picture 19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F1242689-108C-CB88-9FB2-F022B4F9B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4" y="3472209"/>
            <a:ext cx="628651" cy="416238"/>
          </a:xfrm>
          <a:prstGeom prst="rect">
            <a:avLst/>
          </a:prstGeom>
        </p:spPr>
      </p:pic>
      <p:pic>
        <p:nvPicPr>
          <p:cNvPr id="21" name="Picture 20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A3AFF152-3003-FF23-024D-3568D6555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32" y="3847332"/>
            <a:ext cx="628651" cy="416238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D533EE41-7415-799E-6AEC-600A4CEF10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63570"/>
            <a:ext cx="770334" cy="26889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">
            <a:extLst>
              <a:ext uri="{FF2B5EF4-FFF2-40B4-BE49-F238E27FC236}">
                <a16:creationId xmlns="" xmlns:a16="http://schemas.microsoft.com/office/drawing/2014/main" id="{F20B9EDD-9A40-E61D-0E49-79DB676C56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8759"/>
            <a:ext cx="576264" cy="2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286898" y="315500"/>
            <a:ext cx="8265404" cy="5064161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2532080"/>
            <a:ext cx="1752600" cy="10302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smtClean="0"/>
              <a:t>ĐỘNG TỪ</a:t>
            </a:r>
            <a:endParaRPr lang="en-US" sz="2300"/>
          </a:p>
        </p:txBody>
      </p:sp>
      <p:sp>
        <p:nvSpPr>
          <p:cNvPr id="11" name="Cloud 10"/>
          <p:cNvSpPr/>
          <p:nvPr/>
        </p:nvSpPr>
        <p:spPr>
          <a:xfrm>
            <a:off x="3505200" y="1581150"/>
            <a:ext cx="1981200" cy="93266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Từ chỉ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Hoạt động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481386" y="3411470"/>
            <a:ext cx="1981200" cy="932665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Từ chỉ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Trạng thái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7" idx="5"/>
          </p:cNvCxnSpPr>
          <p:nvPr/>
        </p:nvCxnSpPr>
        <p:spPr>
          <a:xfrm>
            <a:off x="2410338" y="3411470"/>
            <a:ext cx="1094862" cy="3794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7"/>
          </p:cNvCxnSpPr>
          <p:nvPr/>
        </p:nvCxnSpPr>
        <p:spPr>
          <a:xfrm flipV="1">
            <a:off x="2410338" y="2114550"/>
            <a:ext cx="1094862" cy="5684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6400" y="1581150"/>
            <a:ext cx="581025" cy="3381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57825" y="1919287"/>
            <a:ext cx="714375" cy="3905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10200" y="3455952"/>
            <a:ext cx="762000" cy="461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00674" y="3917939"/>
            <a:ext cx="800101" cy="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43536" y="3917942"/>
            <a:ext cx="800101" cy="5588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62687" y="3278549"/>
            <a:ext cx="1371600" cy="354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Tình cảm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62687" y="3790950"/>
            <a:ext cx="1371600" cy="35480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Cảm xúc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62687" y="4299346"/>
            <a:ext cx="1371600" cy="3548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Tâm trạng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67437" y="1395412"/>
            <a:ext cx="1371600" cy="3548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Cử chỉ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200775" y="2063756"/>
            <a:ext cx="1371600" cy="354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Hoạt động</a:t>
            </a:r>
            <a:endParaRPr lang="en-US"/>
          </a:p>
        </p:txBody>
      </p:sp>
      <p:sp>
        <p:nvSpPr>
          <p:cNvPr id="48" name="Heart 47"/>
          <p:cNvSpPr/>
          <p:nvPr/>
        </p:nvSpPr>
        <p:spPr>
          <a:xfrm>
            <a:off x="4838700" y="3511939"/>
            <a:ext cx="419100" cy="40600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09600" y="66675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KẾT LUẬN</a:t>
            </a:r>
            <a:endParaRPr lang="en-US" sz="2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421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grpSp>
        <p:nvGrpSpPr>
          <p:cNvPr id="1030" name="Group 1029">
            <a:extLst>
              <a:ext uri="{FF2B5EF4-FFF2-40B4-BE49-F238E27FC236}">
                <a16:creationId xmlns="" xmlns:a16="http://schemas.microsoft.com/office/drawing/2014/main" id="{518FD52C-F61F-A4DE-C6D2-D0415AA898ED}"/>
              </a:ext>
            </a:extLst>
          </p:cNvPr>
          <p:cNvGrpSpPr/>
          <p:nvPr/>
        </p:nvGrpSpPr>
        <p:grpSpPr>
          <a:xfrm>
            <a:off x="228601" y="32206"/>
            <a:ext cx="8686799" cy="1077218"/>
            <a:chOff x="825624" y="462460"/>
            <a:chExt cx="10769929" cy="1436291"/>
          </a:xfrm>
        </p:grpSpPr>
        <p:sp>
          <p:nvSpPr>
            <p:cNvPr id="1029" name="Rectangle: Rounded Corners 1028">
              <a:extLst>
                <a:ext uri="{FF2B5EF4-FFF2-40B4-BE49-F238E27FC236}">
                  <a16:creationId xmlns="" xmlns:a16="http://schemas.microsoft.com/office/drawing/2014/main" id="{129B7313-B343-BD22-E729-A704C5D6E5C4}"/>
                </a:ext>
              </a:extLst>
            </p:cNvPr>
            <p:cNvSpPr/>
            <p:nvPr/>
          </p:nvSpPr>
          <p:spPr>
            <a:xfrm>
              <a:off x="825624" y="606089"/>
              <a:ext cx="10647284" cy="11872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A45A6BB1-E6CB-65CD-9913-C35F047ECCA4}"/>
                </a:ext>
              </a:extLst>
            </p:cNvPr>
            <p:cNvSpPr txBox="1"/>
            <p:nvPr/>
          </p:nvSpPr>
          <p:spPr>
            <a:xfrm>
              <a:off x="868387" y="462460"/>
              <a:ext cx="10727166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Sử dụng động từ dưới đây để đặt câu phù hợp với tranh.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263093" y="1030357"/>
            <a:ext cx="8827378" cy="3972943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AD6B23-7A2E-5E46-7268-2455F55F3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43000"/>
            <a:ext cx="868680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ouble Wave 5">
            <a:extLst>
              <a:ext uri="{FF2B5EF4-FFF2-40B4-BE49-F238E27FC236}">
                <a16:creationId xmlns="" xmlns:a16="http://schemas.microsoft.com/office/drawing/2014/main" id="{6578CC92-9E5F-5014-F457-867294D29124}"/>
              </a:ext>
            </a:extLst>
          </p:cNvPr>
          <p:cNvSpPr/>
          <p:nvPr/>
        </p:nvSpPr>
        <p:spPr>
          <a:xfrm>
            <a:off x="685800" y="3987663"/>
            <a:ext cx="821531" cy="435769"/>
          </a:xfrm>
          <a:prstGeom prst="doubleWave">
            <a:avLst/>
          </a:prstGeom>
          <a:solidFill>
            <a:srgbClr val="F26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ốm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Double Wave 10">
            <a:extLst>
              <a:ext uri="{FF2B5EF4-FFF2-40B4-BE49-F238E27FC236}">
                <a16:creationId xmlns="" xmlns:a16="http://schemas.microsoft.com/office/drawing/2014/main" id="{8610080B-35A0-4321-CE5A-84C453B47E39}"/>
              </a:ext>
            </a:extLst>
          </p:cNvPr>
          <p:cNvSpPr/>
          <p:nvPr/>
        </p:nvSpPr>
        <p:spPr>
          <a:xfrm>
            <a:off x="2971800" y="4051248"/>
            <a:ext cx="821531" cy="435769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sốt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="" xmlns:a16="http://schemas.microsoft.com/office/drawing/2014/main" id="{99688043-AE30-0211-DA0F-1347850C2EB0}"/>
              </a:ext>
            </a:extLst>
          </p:cNvPr>
          <p:cNvSpPr/>
          <p:nvPr/>
        </p:nvSpPr>
        <p:spPr>
          <a:xfrm>
            <a:off x="1828800" y="4013148"/>
            <a:ext cx="971550" cy="435769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mệt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Double Wave 12">
            <a:extLst>
              <a:ext uri="{FF2B5EF4-FFF2-40B4-BE49-F238E27FC236}">
                <a16:creationId xmlns="" xmlns:a16="http://schemas.microsoft.com/office/drawing/2014/main" id="{B4D6718D-6AEB-BE8E-E866-C0E2965BF349}"/>
              </a:ext>
            </a:extLst>
          </p:cNvPr>
          <p:cNvSpPr/>
          <p:nvPr/>
        </p:nvSpPr>
        <p:spPr>
          <a:xfrm>
            <a:off x="5410200" y="4013147"/>
            <a:ext cx="1143000" cy="435769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nhức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Double Wave 13">
            <a:extLst>
              <a:ext uri="{FF2B5EF4-FFF2-40B4-BE49-F238E27FC236}">
                <a16:creationId xmlns="" xmlns:a16="http://schemas.microsoft.com/office/drawing/2014/main" id="{FBB11BD8-3346-ECAB-1575-AAEB7F8F17F5}"/>
              </a:ext>
            </a:extLst>
          </p:cNvPr>
          <p:cNvSpPr/>
          <p:nvPr/>
        </p:nvSpPr>
        <p:spPr>
          <a:xfrm>
            <a:off x="4055845" y="4051248"/>
            <a:ext cx="1066801" cy="435769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khát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="" xmlns:a16="http://schemas.microsoft.com/office/drawing/2014/main" id="{3C9D9073-1068-25AB-661B-086B63B660AB}"/>
              </a:ext>
            </a:extLst>
          </p:cNvPr>
          <p:cNvSpPr/>
          <p:nvPr/>
        </p:nvSpPr>
        <p:spPr>
          <a:xfrm>
            <a:off x="6781800" y="3987663"/>
            <a:ext cx="1172767" cy="435769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đau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2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38318" y="114300"/>
            <a:ext cx="8265404" cy="4614104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Ốm, mệt, sốt, đau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3E947E-ACF4-D837-3F52-C9CFD4C48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320" y="457200"/>
            <a:ext cx="4343400" cy="24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02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38318" y="171450"/>
            <a:ext cx="8265404" cy="4614104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Mệt, nhức,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đau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71E55C-1B11-5394-FB8C-B007F9A27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61950"/>
            <a:ext cx="4495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6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82724" y="0"/>
            <a:ext cx="8265404" cy="5064161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Khát, mệt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15B5DD-3EAE-A2C9-9707-7DB7F025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023" y="360380"/>
            <a:ext cx="4038599" cy="24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1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38318" y="114300"/>
            <a:ext cx="8265404" cy="4614104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721520" y="3310356"/>
            <a:ext cx="8422481" cy="1090194"/>
            <a:chOff x="778744" y="1707815"/>
            <a:chExt cx="8377029" cy="1077218"/>
          </a:xfrm>
        </p:grpSpPr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1117900" y="1707815"/>
              <a:ext cx="77654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mtClean="0">
                  <a:solidFill>
                    <a:prstClr val="black"/>
                  </a:solidFill>
                  <a:latin typeface="Calibri (Body)"/>
                </a:rPr>
                <a:t>   - Bạn</a:t>
              </a: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Nam đang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sng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ốm</a:t>
              </a: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smtClean="0">
                  <a:solidFill>
                    <a:prstClr val="black"/>
                  </a:solidFill>
                  <a:latin typeface="Calibri (Body)"/>
                </a:rPr>
                <a:t>- Bạn Nam bị </a:t>
              </a:r>
              <a:r>
                <a:rPr lang="en-US" sz="3200" b="1" u="sng" smtClean="0">
                  <a:solidFill>
                    <a:srgbClr val="FF0000"/>
                  </a:solidFill>
                  <a:latin typeface="Calibri (Body)"/>
                </a:rPr>
                <a:t>đau</a:t>
              </a:r>
              <a:r>
                <a:rPr lang="en-US" sz="3200" b="1" smtClean="0">
                  <a:solidFill>
                    <a:prstClr val="black"/>
                  </a:solidFill>
                  <a:latin typeface="Calibri (Body)"/>
                </a:rPr>
                <a:t> họng nên </a:t>
              </a:r>
              <a:r>
                <a:rPr lang="en-US" sz="3200" b="1" u="sng" smtClean="0">
                  <a:solidFill>
                    <a:srgbClr val="FF0000"/>
                  </a:solidFill>
                  <a:latin typeface="Calibri (Body)"/>
                </a:rPr>
                <a:t>sốt</a:t>
              </a:r>
              <a:r>
                <a:rPr lang="en-US" sz="3200" b="1" smtClean="0">
                  <a:solidFill>
                    <a:prstClr val="black"/>
                  </a:solidFill>
                  <a:latin typeface="Calibri (Body)"/>
                </a:rPr>
                <a:t> cao.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3E947E-ACF4-D837-3F52-C9CFD4C48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320" y="457200"/>
            <a:ext cx="4343400" cy="24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1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38318" y="171450"/>
            <a:ext cx="8265404" cy="4614104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71E55C-1B11-5394-FB8C-B007F9A27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61950"/>
            <a:ext cx="4495800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3486150"/>
            <a:ext cx="80772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An bị </a:t>
            </a:r>
            <a:r>
              <a:rPr lang="en-US" sz="3200" b="1" u="sng" smtClean="0">
                <a:solidFill>
                  <a:srgbClr val="FF0000"/>
                </a:solidFill>
              </a:rPr>
              <a:t>đau</a:t>
            </a:r>
            <a:r>
              <a:rPr lang="en-US" sz="3200" b="1" smtClean="0"/>
              <a:t> chân nên bạn ấy bỏ cuộc chạy.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80713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2351"/>
            <a:ext cx="9145960" cy="514614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2DE2C29-C37A-59B4-43BA-DC845CBB488C}"/>
              </a:ext>
            </a:extLst>
          </p:cNvPr>
          <p:cNvSpPr/>
          <p:nvPr/>
        </p:nvSpPr>
        <p:spPr>
          <a:xfrm>
            <a:off x="482724" y="0"/>
            <a:ext cx="8265404" cy="5064161"/>
          </a:xfrm>
          <a:custGeom>
            <a:avLst/>
            <a:gdLst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  <a:gd name="connsiteX0" fmla="*/ 0 w 11020538"/>
              <a:gd name="connsiteY0" fmla="*/ 575839 h 6152138"/>
              <a:gd name="connsiteX1" fmla="*/ 573702 w 11020538"/>
              <a:gd name="connsiteY1" fmla="*/ 0 h 6152138"/>
              <a:gd name="connsiteX2" fmla="*/ 10446835 w 11020538"/>
              <a:gd name="connsiteY2" fmla="*/ 0 h 6152138"/>
              <a:gd name="connsiteX3" fmla="*/ 11020538 w 11020538"/>
              <a:gd name="connsiteY3" fmla="*/ 575839 h 6152138"/>
              <a:gd name="connsiteX4" fmla="*/ 11020538 w 11020538"/>
              <a:gd name="connsiteY4" fmla="*/ 5576297 h 6152138"/>
              <a:gd name="connsiteX5" fmla="*/ 10446835 w 11020538"/>
              <a:gd name="connsiteY5" fmla="*/ 6152138 h 6152138"/>
              <a:gd name="connsiteX6" fmla="*/ 573702 w 11020538"/>
              <a:gd name="connsiteY6" fmla="*/ 6152138 h 6152138"/>
              <a:gd name="connsiteX7" fmla="*/ 0 w 11020538"/>
              <a:gd name="connsiteY7" fmla="*/ 5576297 h 6152138"/>
              <a:gd name="connsiteX8" fmla="*/ 0 w 11020538"/>
              <a:gd name="connsiteY8" fmla="*/ 575839 h 61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6152138" fill="none" extrusionOk="0">
                <a:moveTo>
                  <a:pt x="0" y="575839"/>
                </a:moveTo>
                <a:cubicBezTo>
                  <a:pt x="-94547" y="242326"/>
                  <a:pt x="301047" y="38018"/>
                  <a:pt x="573702" y="0"/>
                </a:cubicBezTo>
                <a:cubicBezTo>
                  <a:pt x="5575316" y="434823"/>
                  <a:pt x="8375506" y="529708"/>
                  <a:pt x="10446835" y="0"/>
                </a:cubicBezTo>
                <a:cubicBezTo>
                  <a:pt x="10817168" y="88608"/>
                  <a:pt x="11074942" y="328153"/>
                  <a:pt x="11020538" y="575839"/>
                </a:cubicBezTo>
                <a:cubicBezTo>
                  <a:pt x="10926379" y="1719808"/>
                  <a:pt x="11121912" y="4737602"/>
                  <a:pt x="11020538" y="5576297"/>
                </a:cubicBezTo>
                <a:cubicBezTo>
                  <a:pt x="10932320" y="5910237"/>
                  <a:pt x="10669676" y="6086152"/>
                  <a:pt x="10446835" y="6152138"/>
                </a:cubicBezTo>
                <a:cubicBezTo>
                  <a:pt x="6824177" y="6287799"/>
                  <a:pt x="2992497" y="5958178"/>
                  <a:pt x="573702" y="6152138"/>
                </a:cubicBezTo>
                <a:cubicBezTo>
                  <a:pt x="266294" y="6016851"/>
                  <a:pt x="-77079" y="5940820"/>
                  <a:pt x="0" y="5576297"/>
                </a:cubicBezTo>
                <a:cubicBezTo>
                  <a:pt x="-9102" y="5092081"/>
                  <a:pt x="164202" y="1381115"/>
                  <a:pt x="0" y="575839"/>
                </a:cubicBezTo>
                <a:close/>
              </a:path>
              <a:path w="11020538" h="6152138" stroke="0" extrusionOk="0">
                <a:moveTo>
                  <a:pt x="0" y="575839"/>
                </a:moveTo>
                <a:cubicBezTo>
                  <a:pt x="-47722" y="249321"/>
                  <a:pt x="293465" y="-34443"/>
                  <a:pt x="573702" y="0"/>
                </a:cubicBezTo>
                <a:cubicBezTo>
                  <a:pt x="1165015" y="868390"/>
                  <a:pt x="6061340" y="-33391"/>
                  <a:pt x="10446835" y="0"/>
                </a:cubicBezTo>
                <a:cubicBezTo>
                  <a:pt x="10739870" y="83945"/>
                  <a:pt x="10965668" y="327932"/>
                  <a:pt x="11020538" y="575839"/>
                </a:cubicBezTo>
                <a:cubicBezTo>
                  <a:pt x="11113525" y="1021176"/>
                  <a:pt x="10929692" y="3830374"/>
                  <a:pt x="11020538" y="5576297"/>
                </a:cubicBezTo>
                <a:cubicBezTo>
                  <a:pt x="11091816" y="5951401"/>
                  <a:pt x="10755140" y="6184188"/>
                  <a:pt x="10446835" y="6152138"/>
                </a:cubicBezTo>
                <a:cubicBezTo>
                  <a:pt x="6090660" y="6674764"/>
                  <a:pt x="3327013" y="5507463"/>
                  <a:pt x="573702" y="6152138"/>
                </a:cubicBezTo>
                <a:cubicBezTo>
                  <a:pt x="316255" y="6115650"/>
                  <a:pt x="-4799" y="5842541"/>
                  <a:pt x="0" y="5576297"/>
                </a:cubicBezTo>
                <a:cubicBezTo>
                  <a:pt x="392538" y="5239606"/>
                  <a:pt x="-178602" y="2318746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93745" y="254430"/>
                  <a:pt x="219249" y="29867"/>
                  <a:pt x="573702" y="0"/>
                </a:cubicBezTo>
                <a:cubicBezTo>
                  <a:pt x="5708796" y="120040"/>
                  <a:pt x="8340743" y="-43628"/>
                  <a:pt x="10446835" y="0"/>
                </a:cubicBezTo>
                <a:cubicBezTo>
                  <a:pt x="10713361" y="36051"/>
                  <a:pt x="11053446" y="307537"/>
                  <a:pt x="11020538" y="575839"/>
                </a:cubicBezTo>
                <a:cubicBezTo>
                  <a:pt x="10803786" y="1792584"/>
                  <a:pt x="11147725" y="4959450"/>
                  <a:pt x="11020538" y="5576297"/>
                </a:cubicBezTo>
                <a:cubicBezTo>
                  <a:pt x="11052135" y="5889948"/>
                  <a:pt x="10713470" y="6144635"/>
                  <a:pt x="10446835" y="6152138"/>
                </a:cubicBezTo>
                <a:cubicBezTo>
                  <a:pt x="7234278" y="6382732"/>
                  <a:pt x="2969723" y="6235033"/>
                  <a:pt x="573702" y="6152138"/>
                </a:cubicBezTo>
                <a:cubicBezTo>
                  <a:pt x="288302" y="6088269"/>
                  <a:pt x="-10599" y="5958930"/>
                  <a:pt x="0" y="5576297"/>
                </a:cubicBezTo>
                <a:cubicBezTo>
                  <a:pt x="183561" y="5046806"/>
                  <a:pt x="108211" y="1312442"/>
                  <a:pt x="0" y="575839"/>
                </a:cubicBezTo>
                <a:close/>
              </a:path>
              <a:path w="11020538" h="6152138" fill="none" stroke="0" extrusionOk="0">
                <a:moveTo>
                  <a:pt x="0" y="575839"/>
                </a:moveTo>
                <a:cubicBezTo>
                  <a:pt x="-62674" y="240842"/>
                  <a:pt x="235221" y="45387"/>
                  <a:pt x="573702" y="0"/>
                </a:cubicBezTo>
                <a:cubicBezTo>
                  <a:pt x="5637868" y="269574"/>
                  <a:pt x="8207285" y="271333"/>
                  <a:pt x="10446835" y="0"/>
                </a:cubicBezTo>
                <a:cubicBezTo>
                  <a:pt x="10754306" y="88946"/>
                  <a:pt x="11047083" y="339175"/>
                  <a:pt x="11020538" y="575839"/>
                </a:cubicBezTo>
                <a:cubicBezTo>
                  <a:pt x="10807387" y="1686515"/>
                  <a:pt x="11161026" y="4776379"/>
                  <a:pt x="11020538" y="5576297"/>
                </a:cubicBezTo>
                <a:cubicBezTo>
                  <a:pt x="10952641" y="5908261"/>
                  <a:pt x="10709819" y="6106761"/>
                  <a:pt x="10446835" y="6152138"/>
                </a:cubicBezTo>
                <a:cubicBezTo>
                  <a:pt x="6833349" y="6284574"/>
                  <a:pt x="2943997" y="6250078"/>
                  <a:pt x="573702" y="6152138"/>
                </a:cubicBezTo>
                <a:cubicBezTo>
                  <a:pt x="260615" y="6007558"/>
                  <a:pt x="-77545" y="5971663"/>
                  <a:pt x="0" y="5576297"/>
                </a:cubicBezTo>
                <a:cubicBezTo>
                  <a:pt x="144796" y="5083611"/>
                  <a:pt x="75912" y="1302440"/>
                  <a:pt x="0" y="575839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984025B-8AD9-36AD-9111-CD37A256D4DE}"/>
              </a:ext>
            </a:extLst>
          </p:cNvPr>
          <p:cNvGrpSpPr/>
          <p:nvPr/>
        </p:nvGrpSpPr>
        <p:grpSpPr>
          <a:xfrm>
            <a:off x="731045" y="3317143"/>
            <a:ext cx="8260556" cy="1077218"/>
            <a:chOff x="778744" y="1784991"/>
            <a:chExt cx="8377029" cy="1436290"/>
          </a:xfrm>
        </p:grpSpPr>
        <p:pic>
          <p:nvPicPr>
            <p:cNvPr id="17" name="Picture 2">
              <a:extLst>
                <a:ext uri="{FF2B5EF4-FFF2-40B4-BE49-F238E27FC236}">
                  <a16:creationId xmlns="" xmlns:a16="http://schemas.microsoft.com/office/drawing/2014/main" id="{97F14D0E-C665-6138-5461-1253D238F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78744" y="1784991"/>
              <a:ext cx="8377029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1035E02-1ABB-098B-021E-246BB3CFC223}"/>
                </a:ext>
              </a:extLst>
            </p:cNvPr>
            <p:cNvSpPr txBox="1"/>
            <p:nvPr/>
          </p:nvSpPr>
          <p:spPr>
            <a:xfrm>
              <a:off x="925584" y="1784991"/>
              <a:ext cx="7765486" cy="1436290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Lan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cảm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rất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sng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khát</a:t>
              </a:r>
              <a:r>
                <a:rPr kumimoji="0" lang="en-US" sz="3200" b="1" i="0" u="sng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nước và</a:t>
              </a:r>
              <a:r>
                <a:rPr kumimoji="0" lang="en-US" sz="32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3200" b="1" i="0" u="sng" strike="noStrike" kern="1200" cap="none" spc="0" normalizeH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mệt</a:t>
              </a:r>
              <a:r>
                <a:rPr kumimoji="0" lang="en-US" sz="3200" b="1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khi chơi cầu lông</a:t>
              </a: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15B5DD-3EAE-A2C9-9707-7DB7F025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023" y="360380"/>
            <a:ext cx="4038599" cy="24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9144000" cy="5173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" y="95286"/>
            <a:ext cx="2115409" cy="106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664" y="3278445"/>
            <a:ext cx="2000420" cy="16863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4" y="3278445"/>
            <a:ext cx="2022610" cy="16935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3889980" y="178216"/>
            <a:ext cx="823625" cy="8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443633" y="4316101"/>
            <a:ext cx="484947" cy="4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280452" y="141557"/>
            <a:ext cx="589330" cy="5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496653" y="1648110"/>
            <a:ext cx="744484" cy="7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40573" y="857160"/>
            <a:ext cx="5698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9922" y="2266950"/>
            <a:ext cx="77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AI NHANH AI ĐÚNG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66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0975"/>
            <a:ext cx="9144000" cy="5314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-151805"/>
            <a:ext cx="3376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VẬN DỤNG</a:t>
            </a:r>
            <a:endParaRPr lang="en-US" sz="54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676" y="742950"/>
            <a:ext cx="7924799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</a:rPr>
              <a:t>Tìm thêm những động từ chỉ tình cảm, cảm xúc của em với người  thân.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1733550"/>
            <a:ext cx="2171699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33550"/>
            <a:ext cx="198120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1733549"/>
            <a:ext cx="2072640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33549"/>
            <a:ext cx="2133600" cy="19526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3733799"/>
            <a:ext cx="914400" cy="276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ến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9450" y="3771900"/>
            <a:ext cx="914400" cy="238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5430" y="3771899"/>
            <a:ext cx="914400" cy="238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3762375"/>
            <a:ext cx="15240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ính trọng 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4400550"/>
            <a:ext cx="6296025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câu với động từ em vừa tìm được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93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" y="-242321"/>
            <a:ext cx="9144000" cy="51435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828800" y="-173914"/>
            <a:ext cx="7168403" cy="1111952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 từ là gì?</a:t>
            </a:r>
            <a:endParaRPr lang="en-US" altLang="en-US" sz="32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0700"/>
            <a:ext cx="1350963" cy="968375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28153" y="1047750"/>
            <a:ext cx="7298389" cy="62439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</a:t>
            </a:r>
            <a:r>
              <a:rPr lang="en-US" sz="27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Là từ chỉ sự vật.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8382" y="1143970"/>
            <a:ext cx="318417" cy="408615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595573" y="3418696"/>
            <a:ext cx="7228223" cy="60085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D.Là từ chỉ hoạt động, trạng thái của sự vật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Dap An B - 9Slide.vn1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439882" y="1873489"/>
            <a:ext cx="7298389" cy="62206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lang="en-US" sz="27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Là từ chỉ hoạt động của sự vật 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3626" y="3386579"/>
            <a:ext cx="524645" cy="616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386" y="2015269"/>
            <a:ext cx="455413" cy="33849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8598790" y="-3458996"/>
            <a:ext cx="5482531" cy="3927199"/>
          </a:xfrm>
          <a:prstGeom prst="rect">
            <a:avLst/>
          </a:prstGeom>
        </p:spPr>
      </p:pic>
      <p:sp>
        <p:nvSpPr>
          <p:cNvPr id="25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95939" y="2630856"/>
            <a:ext cx="7228223" cy="61282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C. Là từ chỉ trạng thái của sự vật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1140" y="2672741"/>
            <a:ext cx="457200" cy="441370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63697" y="29106"/>
            <a:ext cx="1267339" cy="1163112"/>
          </a:xfrm>
          <a:prstGeom prst="star6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.VnBlack" pitchFamily="34" charset="0"/>
              </a:rPr>
              <a:t>1</a:t>
            </a:r>
            <a:endParaRPr lang="en-US" sz="4400" b="1">
              <a:solidFill>
                <a:schemeClr val="tx1"/>
              </a:solidFill>
              <a:latin typeface=".Vn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2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3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5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animBg="1"/>
          <p:bldP spid="18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1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2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37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0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0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5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1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2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5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96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7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7" grpId="0" animBg="1"/>
          <p:bldP spid="18" grpId="0" animBg="1"/>
          <p:bldP spid="2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543049" y="74543"/>
            <a:ext cx="7295425" cy="790161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en-US" sz="2700" b="1" smtClean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Câu: “ Yêu trẻ, trẻ đến nhà”  có mấy động từ?</a:t>
            </a:r>
            <a:endParaRPr lang="en-US" altLang="en-US" sz="27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0700"/>
            <a:ext cx="1350963" cy="968375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03732" y="1058518"/>
            <a:ext cx="7512864" cy="675032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spcBef>
                <a:spcPts val="450"/>
              </a:spcBef>
              <a:defRPr/>
            </a:pPr>
            <a:endParaRPr lang="en-US" sz="4100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557213" indent="-557213" algn="ctr" defTabSz="685800">
              <a:spcBef>
                <a:spcPts val="450"/>
              </a:spcBef>
              <a:buFontTx/>
              <a:buAutoNum type="alphaUcPeriod"/>
              <a:defRPr/>
            </a:pPr>
            <a:r>
              <a:rPr lang="en-US" altLang="en-US" sz="41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  <a:endParaRPr lang="en-US" altLang="en-US" sz="41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algn="ctr" defTabSz="685800">
              <a:defRPr/>
            </a:pPr>
            <a:endParaRPr lang="vi-VN" sz="4100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1841" y="1163195"/>
            <a:ext cx="837842" cy="570356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464516" y="1979447"/>
            <a:ext cx="7481970" cy="66850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100" b="1" dirty="0">
                <a:solidFill>
                  <a:schemeClr val="tx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lang="en-US" sz="4100" b="1">
                <a:solidFill>
                  <a:schemeClr val="tx1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2</a:t>
            </a:r>
            <a:endParaRPr lang="vi-VN" sz="4100" b="1" dirty="0">
              <a:solidFill>
                <a:schemeClr val="tx1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494406" y="2907211"/>
            <a:ext cx="7452080" cy="63328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1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</a:t>
            </a:r>
            <a:r>
              <a:rPr lang="en-US" sz="41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3</a:t>
            </a:r>
            <a:endParaRPr lang="vi-VN" sz="41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149" y="2036214"/>
            <a:ext cx="702532" cy="5549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1472" y="3064143"/>
            <a:ext cx="638211" cy="514546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8598790" y="-3458996"/>
            <a:ext cx="5482531" cy="3927199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537446" y="3779110"/>
            <a:ext cx="7452080" cy="63328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1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</a:t>
            </a:r>
            <a:r>
              <a:rPr lang="en-US" sz="41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41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  <a:endParaRPr lang="vi-VN" sz="41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995" y="3838477"/>
            <a:ext cx="638211" cy="514546"/>
          </a:xfrm>
          <a:prstGeom prst="rect">
            <a:avLst/>
          </a:prstGeom>
        </p:spPr>
      </p:pic>
      <p:sp>
        <p:nvSpPr>
          <p:cNvPr id="21" name="6-Point Star 20"/>
          <p:cNvSpPr/>
          <p:nvPr/>
        </p:nvSpPr>
        <p:spPr>
          <a:xfrm>
            <a:off x="63697" y="29106"/>
            <a:ext cx="1267339" cy="1163112"/>
          </a:xfrm>
          <a:prstGeom prst="star6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.Vn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70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" y="-38100"/>
            <a:ext cx="9144000" cy="51435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662106" y="285750"/>
            <a:ext cx="7031785" cy="1600200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endParaRPr lang="en-US" altLang="en-US" sz="3000" b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en-US" sz="3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Điền động từ thích hợp vào chỗ chấm:</a:t>
            </a:r>
          </a:p>
          <a:p>
            <a:pPr lvl="0"/>
            <a:r>
              <a:rPr lang="en-US" altLang="en-US" sz="3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“ Em muốn làm mây trắng</a:t>
            </a:r>
          </a:p>
          <a:p>
            <a:pPr lvl="0"/>
            <a:r>
              <a:rPr lang="en-US" altLang="en-US" sz="3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3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..... khắp nẻo trời cao.”</a:t>
            </a:r>
          </a:p>
          <a:p>
            <a:pPr lvl="0"/>
            <a:r>
              <a:rPr lang="en-US" altLang="en-US" sz="3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0700"/>
            <a:ext cx="1350963" cy="968375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5805891" y="2628076"/>
            <a:ext cx="2557116" cy="569852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just">
              <a:defRPr/>
            </a:pP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Nhảy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4257" y="2763002"/>
            <a:ext cx="422046" cy="387420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747434" y="2628076"/>
            <a:ext cx="2524135" cy="62512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 . Bay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766485" y="3759093"/>
            <a:ext cx="2524134" cy="56935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</a:t>
            </a:r>
            <a:r>
              <a:rPr lang="en-US" sz="27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Chạy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6848" y="2763002"/>
            <a:ext cx="665195" cy="5149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5989" y="3932675"/>
            <a:ext cx="466912" cy="411797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8598790" y="-3458996"/>
            <a:ext cx="5482531" cy="3927199"/>
          </a:xfrm>
          <a:prstGeom prst="rect">
            <a:avLst/>
          </a:prstGeom>
        </p:spPr>
      </p:pic>
      <p:sp>
        <p:nvSpPr>
          <p:cNvPr id="19" name="Dap An C - 9Slide.vn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5851365" y="3779215"/>
            <a:ext cx="2693541" cy="56935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Đi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8919" y="3849899"/>
            <a:ext cx="528750" cy="478550"/>
          </a:xfrm>
          <a:prstGeom prst="rect">
            <a:avLst/>
          </a:prstGeom>
        </p:spPr>
      </p:pic>
      <p:sp>
        <p:nvSpPr>
          <p:cNvPr id="21" name="6-Point Star 20"/>
          <p:cNvSpPr/>
          <p:nvPr/>
        </p:nvSpPr>
        <p:spPr>
          <a:xfrm>
            <a:off x="63697" y="29106"/>
            <a:ext cx="1267339" cy="1163112"/>
          </a:xfrm>
          <a:prstGeom prst="star6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.Vn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50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9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=""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1543050" y="163654"/>
            <a:ext cx="7168403" cy="1111952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altLang="en-US" sz="3000" b="1" smtClean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 nào khác với những từ còn lại?</a:t>
            </a:r>
          </a:p>
          <a:p>
            <a:pPr algn="ctr" defTabSz="685800">
              <a:defRPr/>
            </a:pPr>
            <a:endParaRPr lang="en-US" altLang="en-US" sz="3000" b="1" dirty="0">
              <a:solidFill>
                <a:srgbClr val="FF0000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" y="1488273"/>
            <a:ext cx="637122" cy="352986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=""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5" y="1487268"/>
            <a:ext cx="637485" cy="3531870"/>
          </a:xfrm>
          <a:prstGeom prst="rect">
            <a:avLst/>
          </a:prstGeom>
        </p:spPr>
      </p:pic>
      <p:pic>
        <p:nvPicPr>
          <p:cNvPr id="13" name="Content Placeholder 1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4330700"/>
            <a:ext cx="1350963" cy="968375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=""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478414" y="1762452"/>
            <a:ext cx="3357622" cy="102532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</a:t>
            </a:r>
            <a:r>
              <a:rPr lang="en-US" sz="27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Múa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025" y="1917520"/>
            <a:ext cx="671534" cy="654230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=""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5321998" y="3383212"/>
            <a:ext cx="3357622" cy="102532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Thương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8" name="Dap An B - 9Slide.vn1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5058054" y="1725316"/>
            <a:ext cx="3834426" cy="106245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</a:t>
            </a:r>
            <a:r>
              <a:rPr lang="en-US" sz="2700" b="1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Nhảy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175" y="3451271"/>
            <a:ext cx="829445" cy="7434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104" y="1725316"/>
            <a:ext cx="620091" cy="604113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=""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8598790" y="-3458996"/>
            <a:ext cx="5482531" cy="3927199"/>
          </a:xfrm>
          <a:prstGeom prst="rect">
            <a:avLst/>
          </a:prstGeom>
        </p:spPr>
      </p:pic>
      <p:sp>
        <p:nvSpPr>
          <p:cNvPr id="19" name="Dap An B - 9Slide.vn1">
            <a:extLst>
              <a:ext uri="{FF2B5EF4-FFF2-40B4-BE49-F238E27FC236}">
                <a16:creationId xmlns=""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292825" y="3364645"/>
            <a:ext cx="3834426" cy="1062458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</a:t>
            </a:r>
            <a:r>
              <a:rPr lang="en-US" sz="2700" b="1" smtClean="0">
                <a:solidFill>
                  <a:prstClr val="black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Hát</a:t>
            </a:r>
            <a:endParaRPr lang="vi-VN" sz="2700" b="1" dirty="0">
              <a:solidFill>
                <a:prstClr val="black"/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4070" y="3822990"/>
            <a:ext cx="620091" cy="604113"/>
          </a:xfrm>
          <a:prstGeom prst="rect">
            <a:avLst/>
          </a:prstGeom>
        </p:spPr>
      </p:pic>
      <p:sp>
        <p:nvSpPr>
          <p:cNvPr id="21" name="6-Point Star 20"/>
          <p:cNvSpPr/>
          <p:nvPr/>
        </p:nvSpPr>
        <p:spPr>
          <a:xfrm>
            <a:off x="63697" y="29106"/>
            <a:ext cx="1267339" cy="1163112"/>
          </a:xfrm>
          <a:prstGeom prst="star6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.Vn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600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8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39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0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4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7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9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10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67ED74-4992-3D73-3689-D423F5D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348"/>
            <a:ext cx="9144000" cy="5173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45231-83BF-7C77-D4A5-CB32831A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6" y="95286"/>
            <a:ext cx="2115409" cy="106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7906EED-366F-051A-A6FD-19AD2E89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8664" y="3278445"/>
            <a:ext cx="2000420" cy="168632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3F674DB-3B87-A3BE-03BE-95850F2E0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34" y="3278445"/>
            <a:ext cx="2022610" cy="16935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10F752-1D71-127D-E86C-CF0B4FC9AA4A}"/>
              </a:ext>
            </a:extLst>
          </p:cNvPr>
          <p:cNvSpPr txBox="1"/>
          <p:nvPr/>
        </p:nvSpPr>
        <p:spPr>
          <a:xfrm>
            <a:off x="920733" y="866824"/>
            <a:ext cx="7530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tư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ngày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18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tháng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10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31632464-0605-0D43-25DA-AFE08E67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8960">
            <a:off x="3889980" y="178216"/>
            <a:ext cx="823625" cy="8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="" xmlns:a16="http://schemas.microsoft.com/office/drawing/2014/main" id="{EBA56EBC-7033-2B77-30E6-3517BDC0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204">
            <a:off x="4443633" y="4316101"/>
            <a:ext cx="484947" cy="4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="" xmlns:a16="http://schemas.microsoft.com/office/drawing/2014/main" id="{A5B04B6C-11CE-B83B-6ECD-4864D82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697">
            <a:off x="6280452" y="141557"/>
            <a:ext cx="589330" cy="5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="" xmlns:a16="http://schemas.microsoft.com/office/drawing/2014/main" id="{B44ED937-0263-197F-1F70-E8207CD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632">
            <a:off x="496653" y="1648110"/>
            <a:ext cx="744484" cy="7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0924F5-E488-DF69-EF66-E976118381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7469" y="1484159"/>
            <a:ext cx="2789162" cy="603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0990" y="2087715"/>
            <a:ext cx="5029200" cy="22009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13 (Tiết 2)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và câu: Luyện tập về động từ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10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844C6C3-FA0C-6461-2867-478B3E7DF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85"/>
          <a:stretch/>
        </p:blipFill>
        <p:spPr>
          <a:xfrm>
            <a:off x="24108" y="-95250"/>
            <a:ext cx="9144000" cy="51435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0347056-A807-5F20-1F3C-02DF63DC9B2F}"/>
              </a:ext>
            </a:extLst>
          </p:cNvPr>
          <p:cNvGrpSpPr/>
          <p:nvPr/>
        </p:nvGrpSpPr>
        <p:grpSpPr>
          <a:xfrm>
            <a:off x="428299" y="109359"/>
            <a:ext cx="8715701" cy="769441"/>
            <a:chOff x="1900674" y="267402"/>
            <a:chExt cx="10956357" cy="12352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4AF7B388-5AA0-88FF-2895-7E1BD75143F0}"/>
                </a:ext>
              </a:extLst>
            </p:cNvPr>
            <p:cNvSpPr/>
            <p:nvPr/>
          </p:nvSpPr>
          <p:spPr>
            <a:xfrm>
              <a:off x="1900674" y="606090"/>
              <a:ext cx="8375112" cy="8802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CC13418-945C-8BC9-99DA-8E8F9619F799}"/>
                </a:ext>
              </a:extLst>
            </p:cNvPr>
            <p:cNvSpPr txBox="1"/>
            <p:nvPr/>
          </p:nvSpPr>
          <p:spPr>
            <a:xfrm>
              <a:off x="2195845" y="267402"/>
              <a:ext cx="10661186" cy="123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6BE8A39-F558-7881-94E0-3E626A4C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065" y="77920"/>
            <a:ext cx="1429721" cy="719066"/>
          </a:xfrm>
          <a:prstGeom prst="rect">
            <a:avLst/>
          </a:prstGeom>
        </p:spPr>
      </p:pic>
      <p:sp>
        <p:nvSpPr>
          <p:cNvPr id="12" name="Rectangle: Rounded Corners 1">
            <a:extLst>
              <a:ext uri="{FF2B5EF4-FFF2-40B4-BE49-F238E27FC236}">
                <a16:creationId xmlns="" xmlns:a16="http://schemas.microsoft.com/office/drawing/2014/main" id="{4A614DAF-C885-C313-BA5C-904EE3D5DD17}"/>
              </a:ext>
            </a:extLst>
          </p:cNvPr>
          <p:cNvSpPr/>
          <p:nvPr/>
        </p:nvSpPr>
        <p:spPr>
          <a:xfrm>
            <a:off x="463406" y="861832"/>
            <a:ext cx="8265404" cy="3972943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250E6AA-7347-CF3A-3246-79AE7C4EA48E}"/>
              </a:ext>
            </a:extLst>
          </p:cNvPr>
          <p:cNvGrpSpPr/>
          <p:nvPr/>
        </p:nvGrpSpPr>
        <p:grpSpPr>
          <a:xfrm>
            <a:off x="428299" y="1055907"/>
            <a:ext cx="8487101" cy="906695"/>
            <a:chOff x="938421" y="2634671"/>
            <a:chExt cx="6871301" cy="1513803"/>
          </a:xfrm>
        </p:grpSpPr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0B972493-F424-BEDF-4E48-E96CDDBCD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65EE93B-5A46-8957-A35E-1FF30C311474}"/>
                </a:ext>
              </a:extLst>
            </p:cNvPr>
            <p:cNvSpPr txBox="1"/>
            <p:nvPr/>
          </p:nvSpPr>
          <p:spPr>
            <a:xfrm>
              <a:off x="1045157" y="2966599"/>
              <a:ext cx="6657828" cy="1181875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1B10058-16E1-F6E5-905E-3AD170021E81}"/>
              </a:ext>
            </a:extLst>
          </p:cNvPr>
          <p:cNvGrpSpPr/>
          <p:nvPr/>
        </p:nvGrpSpPr>
        <p:grpSpPr>
          <a:xfrm>
            <a:off x="569498" y="1981652"/>
            <a:ext cx="8193502" cy="1323439"/>
            <a:chOff x="698232" y="1889728"/>
            <a:chExt cx="10054477" cy="1764585"/>
          </a:xfrm>
        </p:grpSpPr>
        <p:pic>
          <p:nvPicPr>
            <p:cNvPr id="16" name="Picture 2">
              <a:extLst>
                <a:ext uri="{FF2B5EF4-FFF2-40B4-BE49-F238E27FC236}">
                  <a16:creationId xmlns="" xmlns:a16="http://schemas.microsoft.com/office/drawing/2014/main" id="{31FD1972-44BB-2FF2-C914-1B0DF730B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4267205-606B-D72B-F047-715FC8F997B6}"/>
                </a:ext>
              </a:extLst>
            </p:cNvPr>
            <p:cNvSpPr txBox="1"/>
            <p:nvPr/>
          </p:nvSpPr>
          <p:spPr>
            <a:xfrm>
              <a:off x="698232" y="1889728"/>
              <a:ext cx="10054477" cy="1764585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b. Chứa tiếng “thương” M: thương mến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44E4844-C912-2ACC-E907-31AFD04772D8}"/>
              </a:ext>
            </a:extLst>
          </p:cNvPr>
          <p:cNvGrpSpPr/>
          <p:nvPr/>
        </p:nvGrpSpPr>
        <p:grpSpPr>
          <a:xfrm>
            <a:off x="602690" y="3209160"/>
            <a:ext cx="8160310" cy="796939"/>
            <a:chOff x="634957" y="3815769"/>
            <a:chExt cx="10834827" cy="1062584"/>
          </a:xfrm>
        </p:grpSpPr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82BD8584-BDDF-67D8-C9A4-74C49197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6CB131-4D2B-6875-B511-311FBE3A8938}"/>
                </a:ext>
              </a:extLst>
            </p:cNvPr>
            <p:cNvSpPr txBox="1"/>
            <p:nvPr/>
          </p:nvSpPr>
          <p:spPr>
            <a:xfrm>
              <a:off x="634957" y="3934506"/>
              <a:ext cx="10834827" cy="94384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”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nhớ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mong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8493694-5994-2E7B-72A7-CC3AB30B7E1A}"/>
              </a:ext>
            </a:extLst>
          </p:cNvPr>
          <p:cNvGrpSpPr/>
          <p:nvPr/>
        </p:nvGrpSpPr>
        <p:grpSpPr>
          <a:xfrm>
            <a:off x="622008" y="4019275"/>
            <a:ext cx="8140992" cy="713419"/>
            <a:chOff x="572169" y="3787410"/>
            <a:chExt cx="10648841" cy="951225"/>
          </a:xfrm>
        </p:grpSpPr>
        <p:pic>
          <p:nvPicPr>
            <p:cNvPr id="29" name="Picture 2">
              <a:extLst>
                <a:ext uri="{FF2B5EF4-FFF2-40B4-BE49-F238E27FC236}">
                  <a16:creationId xmlns="" xmlns:a16="http://schemas.microsoft.com/office/drawing/2014/main" id="{1EE4613E-6317-52CD-FF09-BE59740EA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778745" y="3815769"/>
              <a:ext cx="8377029" cy="9228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B1A6ED9-42F1-3693-6EB7-D2BCDCF40986}"/>
                </a:ext>
              </a:extLst>
            </p:cNvPr>
            <p:cNvSpPr txBox="1"/>
            <p:nvPr/>
          </p:nvSpPr>
          <p:spPr>
            <a:xfrm>
              <a:off x="572169" y="3787410"/>
              <a:ext cx="10648841" cy="943847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d.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nuối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42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23ACE4-C0C4-1421-1806-943083FC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-41969"/>
            <a:ext cx="9145960" cy="514614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19CDEA5-1B03-0FD8-81F2-FEBFF1C7C101}"/>
              </a:ext>
            </a:extLst>
          </p:cNvPr>
          <p:cNvGrpSpPr/>
          <p:nvPr/>
        </p:nvGrpSpPr>
        <p:grpSpPr>
          <a:xfrm>
            <a:off x="457200" y="1088786"/>
            <a:ext cx="2404084" cy="872652"/>
            <a:chOff x="2314923" y="398934"/>
            <a:chExt cx="2250911" cy="116353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A9C30FF0-B30C-E306-36B7-66453A1339F2}"/>
                </a:ext>
              </a:extLst>
            </p:cNvPr>
            <p:cNvGrpSpPr/>
            <p:nvPr/>
          </p:nvGrpSpPr>
          <p:grpSpPr>
            <a:xfrm>
              <a:off x="2314923" y="398934"/>
              <a:ext cx="2250911" cy="1163536"/>
              <a:chOff x="2314923" y="398934"/>
              <a:chExt cx="2250911" cy="1163536"/>
            </a:xfrm>
          </p:grpSpPr>
          <p:pic>
            <p:nvPicPr>
              <p:cNvPr id="11" name="Picture 9">
                <a:extLst>
                  <a:ext uri="{FF2B5EF4-FFF2-40B4-BE49-F238E27FC236}">
                    <a16:creationId xmlns="" xmlns:a16="http://schemas.microsoft.com/office/drawing/2014/main" id="{CFC28A35-5A57-028F-68EB-C440FEADE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92BE419-AA23-3CDB-BCDF-A82A0A1E1AB5}"/>
                  </a:ext>
                </a:extLst>
              </p:cNvPr>
              <p:cNvSpPr txBox="1"/>
              <p:nvPr/>
            </p:nvSpPr>
            <p:spPr>
              <a:xfrm>
                <a:off x="2314923" y="531022"/>
                <a:ext cx="2250911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smtClean="0">
                    <a:solidFill>
                      <a:prstClr val="black"/>
                    </a:solidFill>
                    <a:latin typeface="Calibri" panose="020F0502020204030204"/>
                  </a:rPr>
                  <a:t>  Yêu 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6" name="Picture 2">
              <a:extLst>
                <a:ext uri="{FF2B5EF4-FFF2-40B4-BE49-F238E27FC236}">
                  <a16:creationId xmlns="" xmlns:a16="http://schemas.microsoft.com/office/drawing/2014/main" id="{A7DD76BF-B7FD-291C-C5F3-1E35CF38C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516" y="998786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7913E8BF-A4FF-089C-3982-D1D4AEADDD11}"/>
              </a:ext>
            </a:extLst>
          </p:cNvPr>
          <p:cNvGrpSpPr/>
          <p:nvPr/>
        </p:nvGrpSpPr>
        <p:grpSpPr>
          <a:xfrm>
            <a:off x="3153698" y="980577"/>
            <a:ext cx="2448591" cy="872652"/>
            <a:chOff x="4477397" y="398934"/>
            <a:chExt cx="2343698" cy="1163536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388832D-31D6-B162-AC56-21C5AA39E0E5}"/>
                </a:ext>
              </a:extLst>
            </p:cNvPr>
            <p:cNvGrpSpPr/>
            <p:nvPr/>
          </p:nvGrpSpPr>
          <p:grpSpPr>
            <a:xfrm>
              <a:off x="4558026" y="398934"/>
              <a:ext cx="2263069" cy="1163536"/>
              <a:chOff x="2374119" y="398934"/>
              <a:chExt cx="2263069" cy="1163536"/>
            </a:xfrm>
          </p:grpSpPr>
          <p:pic>
            <p:nvPicPr>
              <p:cNvPr id="15" name="Picture 9">
                <a:extLst>
                  <a:ext uri="{FF2B5EF4-FFF2-40B4-BE49-F238E27FC236}">
                    <a16:creationId xmlns="" xmlns:a16="http://schemas.microsoft.com/office/drawing/2014/main" id="{488EFC7E-1978-4F0C-7745-DC4AA82AC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CD49F16-6809-62AB-BDF2-B55852579D30}"/>
                  </a:ext>
                </a:extLst>
              </p:cNvPr>
              <p:cNvSpPr txBox="1"/>
              <p:nvPr/>
            </p:nvSpPr>
            <p:spPr>
              <a:xfrm>
                <a:off x="2374119" y="672913"/>
                <a:ext cx="2263069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Yêu  mến            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47" name="Picture 2">
              <a:extLst>
                <a:ext uri="{FF2B5EF4-FFF2-40B4-BE49-F238E27FC236}">
                  <a16:creationId xmlns="" xmlns:a16="http://schemas.microsoft.com/office/drawing/2014/main" id="{85D57145-92AC-4727-BC9A-350EC7600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397" y="993776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2B795A7-CA38-2FDB-E0A0-B1E1A2612B8B}"/>
              </a:ext>
            </a:extLst>
          </p:cNvPr>
          <p:cNvGrpSpPr/>
          <p:nvPr/>
        </p:nvGrpSpPr>
        <p:grpSpPr>
          <a:xfrm>
            <a:off x="5936811" y="940449"/>
            <a:ext cx="2035595" cy="881101"/>
            <a:chOff x="2499839" y="1694963"/>
            <a:chExt cx="2528718" cy="1174801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ABEFCD30-3073-D84F-DE08-49D1251C221C}"/>
                </a:ext>
              </a:extLst>
            </p:cNvPr>
            <p:cNvGrpSpPr/>
            <p:nvPr/>
          </p:nvGrpSpPr>
          <p:grpSpPr>
            <a:xfrm>
              <a:off x="2561454" y="1694963"/>
              <a:ext cx="2467103" cy="1163536"/>
              <a:chOff x="234025" y="398823"/>
              <a:chExt cx="2467103" cy="1163536"/>
            </a:xfrm>
          </p:grpSpPr>
          <p:pic>
            <p:nvPicPr>
              <p:cNvPr id="25" name="Picture 9">
                <a:extLst>
                  <a:ext uri="{FF2B5EF4-FFF2-40B4-BE49-F238E27FC236}">
                    <a16:creationId xmlns="" xmlns:a16="http://schemas.microsoft.com/office/drawing/2014/main" id="{06C46E2D-0646-F3D3-A52A-6A24FF5F4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1A581543-8DDB-0D8D-40F7-6CB50E269DDA}"/>
                  </a:ext>
                </a:extLst>
              </p:cNvPr>
              <p:cNvSpPr txBox="1"/>
              <p:nvPr/>
            </p:nvSpPr>
            <p:spPr>
              <a:xfrm>
                <a:off x="523139" y="678478"/>
                <a:ext cx="2177989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Kính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="" xmlns:a16="http://schemas.microsoft.com/office/drawing/2014/main" id="{1EF81E19-A437-88E3-9E24-7EDAA1EDB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599769B-3A18-3C1A-D161-BB0313918320}"/>
              </a:ext>
            </a:extLst>
          </p:cNvPr>
          <p:cNvGrpSpPr/>
          <p:nvPr/>
        </p:nvGrpSpPr>
        <p:grpSpPr>
          <a:xfrm>
            <a:off x="533400" y="283914"/>
            <a:ext cx="8382000" cy="788744"/>
            <a:chOff x="938421" y="2634671"/>
            <a:chExt cx="6871301" cy="1051658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6E6C6002-E1C9-C68F-190D-A11DBFE36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079280F-3B80-B4C9-E4FE-DA7AC7C64ADB}"/>
                </a:ext>
              </a:extLst>
            </p:cNvPr>
            <p:cNvSpPr txBox="1"/>
            <p:nvPr/>
          </p:nvSpPr>
          <p:spPr>
            <a:xfrm>
              <a:off x="938422" y="2742482"/>
              <a:ext cx="6141259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a.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" M: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yêu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quý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E9353FB-C669-DF54-66E3-8DDC6AEF0998}"/>
              </a:ext>
            </a:extLst>
          </p:cNvPr>
          <p:cNvGrpSpPr/>
          <p:nvPr/>
        </p:nvGrpSpPr>
        <p:grpSpPr>
          <a:xfrm>
            <a:off x="1295400" y="1823118"/>
            <a:ext cx="3015766" cy="881101"/>
            <a:chOff x="2339639" y="1694963"/>
            <a:chExt cx="2569008" cy="1174801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121EF692-32D1-FBEA-979C-B31B302577BB}"/>
                </a:ext>
              </a:extLst>
            </p:cNvPr>
            <p:cNvGrpSpPr/>
            <p:nvPr/>
          </p:nvGrpSpPr>
          <p:grpSpPr>
            <a:xfrm>
              <a:off x="2339639" y="1694963"/>
              <a:ext cx="2569008" cy="1163536"/>
              <a:chOff x="12210" y="398823"/>
              <a:chExt cx="2569008" cy="1163536"/>
            </a:xfrm>
          </p:grpSpPr>
          <p:pic>
            <p:nvPicPr>
              <p:cNvPr id="9" name="Picture 9">
                <a:extLst>
                  <a:ext uri="{FF2B5EF4-FFF2-40B4-BE49-F238E27FC236}">
                    <a16:creationId xmlns="" xmlns:a16="http://schemas.microsoft.com/office/drawing/2014/main" id="{CE8D0774-7D2E-3AF8-B4FC-48E73158F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025" y="398823"/>
                <a:ext cx="2275178" cy="1163536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99D22CC-23F4-0318-AA3C-178780307DD8}"/>
                  </a:ext>
                </a:extLst>
              </p:cNvPr>
              <p:cNvSpPr txBox="1"/>
              <p:nvPr/>
            </p:nvSpPr>
            <p:spPr>
              <a:xfrm>
                <a:off x="12210" y="496406"/>
                <a:ext cx="2569008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Thương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6B147A21-B366-76BF-1950-6D05B9523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839" y="240812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DB96926-6610-9C57-7096-3F3B810C7A13}"/>
              </a:ext>
            </a:extLst>
          </p:cNvPr>
          <p:cNvGrpSpPr/>
          <p:nvPr/>
        </p:nvGrpSpPr>
        <p:grpSpPr>
          <a:xfrm>
            <a:off x="4665048" y="1732642"/>
            <a:ext cx="2441326" cy="872652"/>
            <a:chOff x="4657817" y="398934"/>
            <a:chExt cx="2192214" cy="116353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2CA56BD-9FD4-47F1-68AE-9AC2742FE656}"/>
                </a:ext>
              </a:extLst>
            </p:cNvPr>
            <p:cNvGrpSpPr/>
            <p:nvPr/>
          </p:nvGrpSpPr>
          <p:grpSpPr>
            <a:xfrm>
              <a:off x="4857290" y="398934"/>
              <a:ext cx="1992741" cy="1163536"/>
              <a:chOff x="2673383" y="398934"/>
              <a:chExt cx="1992741" cy="1163536"/>
            </a:xfrm>
          </p:grpSpPr>
          <p:pic>
            <p:nvPicPr>
              <p:cNvPr id="23" name="Picture 9">
                <a:extLst>
                  <a:ext uri="{FF2B5EF4-FFF2-40B4-BE49-F238E27FC236}">
                    <a16:creationId xmlns="" xmlns:a16="http://schemas.microsoft.com/office/drawing/2014/main" id="{BF4B470E-01BF-1D70-61A5-89DBA0879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30243D8F-2BDF-26D1-8C23-3FF0F7D1E529}"/>
                  </a:ext>
                </a:extLst>
              </p:cNvPr>
              <p:cNvSpPr txBox="1"/>
              <p:nvPr/>
            </p:nvSpPr>
            <p:spPr>
              <a:xfrm>
                <a:off x="2801538" y="688314"/>
                <a:ext cx="186458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thích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="" xmlns:a16="http://schemas.microsoft.com/office/drawing/2014/main" id="{5770922C-5A49-9620-1E78-8D50D97AE6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817" y="1069632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03BB6D45-CC1D-8422-1D29-0BEC62CC09FD}"/>
              </a:ext>
            </a:extLst>
          </p:cNvPr>
          <p:cNvGrpSpPr/>
          <p:nvPr/>
        </p:nvGrpSpPr>
        <p:grpSpPr>
          <a:xfrm>
            <a:off x="774714" y="3207410"/>
            <a:ext cx="2611357" cy="977415"/>
            <a:chOff x="1978746" y="398934"/>
            <a:chExt cx="2704629" cy="1303220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3C44902B-C265-CE01-24BC-C37AF15B17FF}"/>
                </a:ext>
              </a:extLst>
            </p:cNvPr>
            <p:cNvGrpSpPr/>
            <p:nvPr/>
          </p:nvGrpSpPr>
          <p:grpSpPr>
            <a:xfrm>
              <a:off x="2148465" y="398934"/>
              <a:ext cx="2534910" cy="1163536"/>
              <a:chOff x="2148465" y="398934"/>
              <a:chExt cx="2534910" cy="1163536"/>
            </a:xfrm>
          </p:grpSpPr>
          <p:pic>
            <p:nvPicPr>
              <p:cNvPr id="44" name="Picture 9">
                <a:extLst>
                  <a:ext uri="{FF2B5EF4-FFF2-40B4-BE49-F238E27FC236}">
                    <a16:creationId xmlns="" xmlns:a16="http://schemas.microsoft.com/office/drawing/2014/main" id="{C8F3F9BE-FED8-63BA-1E8C-1AFF67A7A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F41C563-C2F3-59D9-8EA9-8268F9446B92}"/>
                  </a:ext>
                </a:extLst>
              </p:cNvPr>
              <p:cNvSpPr txBox="1"/>
              <p:nvPr/>
            </p:nvSpPr>
            <p:spPr>
              <a:xfrm>
                <a:off x="2148465" y="686671"/>
                <a:ext cx="2534910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Thương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07FE0430-32EC-D125-AF15-D31E5BAE1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746" y="124051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7E53D78-021F-48F0-9FBA-0DB7CDF14836}"/>
              </a:ext>
            </a:extLst>
          </p:cNvPr>
          <p:cNvGrpSpPr/>
          <p:nvPr/>
        </p:nvGrpSpPr>
        <p:grpSpPr>
          <a:xfrm>
            <a:off x="3243784" y="3290296"/>
            <a:ext cx="2681638" cy="1036073"/>
            <a:chOff x="4194883" y="111364"/>
            <a:chExt cx="2866145" cy="1451106"/>
          </a:xfrm>
        </p:grpSpPr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25476478-1E0D-763A-9C3B-D027C80570D2}"/>
                </a:ext>
              </a:extLst>
            </p:cNvPr>
            <p:cNvGrpSpPr/>
            <p:nvPr/>
          </p:nvGrpSpPr>
          <p:grpSpPr>
            <a:xfrm>
              <a:off x="4586474" y="111364"/>
              <a:ext cx="2474554" cy="1163536"/>
              <a:chOff x="2402567" y="111364"/>
              <a:chExt cx="2474554" cy="1163536"/>
            </a:xfrm>
          </p:grpSpPr>
          <p:pic>
            <p:nvPicPr>
              <p:cNvPr id="1025" name="Picture 9">
                <a:extLst>
                  <a:ext uri="{FF2B5EF4-FFF2-40B4-BE49-F238E27FC236}">
                    <a16:creationId xmlns="" xmlns:a16="http://schemas.microsoft.com/office/drawing/2014/main" id="{534D0368-C53F-A7F2-1913-E6D1D839A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26447" y="11136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1026" name="TextBox 1025">
                <a:extLst>
                  <a:ext uri="{FF2B5EF4-FFF2-40B4-BE49-F238E27FC236}">
                    <a16:creationId xmlns="" xmlns:a16="http://schemas.microsoft.com/office/drawing/2014/main" id="{DCAA4A3F-DA91-BBEC-85C1-BF9648C5AA9A}"/>
                  </a:ext>
                </a:extLst>
              </p:cNvPr>
              <p:cNvSpPr txBox="1"/>
              <p:nvPr/>
            </p:nvSpPr>
            <p:spPr>
              <a:xfrm>
                <a:off x="2402567" y="372618"/>
                <a:ext cx="2474554" cy="81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 thương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61" name="Picture 2">
              <a:extLst>
                <a:ext uri="{FF2B5EF4-FFF2-40B4-BE49-F238E27FC236}">
                  <a16:creationId xmlns="" xmlns:a16="http://schemas.microsoft.com/office/drawing/2014/main" id="{362D68F2-87B4-E3E5-C382-75C9D88CE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883" y="1100831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1" name="Group 1030">
            <a:extLst>
              <a:ext uri="{FF2B5EF4-FFF2-40B4-BE49-F238E27FC236}">
                <a16:creationId xmlns="" xmlns:a16="http://schemas.microsoft.com/office/drawing/2014/main" id="{DAFB231E-CEF5-5DDD-DAAC-0C9C84F64BE4}"/>
              </a:ext>
            </a:extLst>
          </p:cNvPr>
          <p:cNvGrpSpPr/>
          <p:nvPr/>
        </p:nvGrpSpPr>
        <p:grpSpPr>
          <a:xfrm>
            <a:off x="457200" y="2607636"/>
            <a:ext cx="8534401" cy="748274"/>
            <a:chOff x="762668" y="2416248"/>
            <a:chExt cx="9991058" cy="997698"/>
          </a:xfrm>
        </p:grpSpPr>
        <p:pic>
          <p:nvPicPr>
            <p:cNvPr id="1032" name="Picture 2">
              <a:extLst>
                <a:ext uri="{FF2B5EF4-FFF2-40B4-BE49-F238E27FC236}">
                  <a16:creationId xmlns="" xmlns:a16="http://schemas.microsoft.com/office/drawing/2014/main" id="{DD38EA17-C77D-F22C-D7DD-C77265CA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033" name="TextBox 1032">
              <a:extLst>
                <a:ext uri="{FF2B5EF4-FFF2-40B4-BE49-F238E27FC236}">
                  <a16:creationId xmlns="" xmlns:a16="http://schemas.microsoft.com/office/drawing/2014/main" id="{E675DC32-7003-4D9C-2D70-33E36BBF7697}"/>
                </a:ext>
              </a:extLst>
            </p:cNvPr>
            <p:cNvSpPr txBox="1"/>
            <p:nvPr/>
          </p:nvSpPr>
          <p:spPr>
            <a:xfrm>
              <a:off x="762669" y="2470099"/>
              <a:ext cx="9991057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Chứa tiếng “thương” M: </a:t>
              </a: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thương </a:t>
              </a:r>
              <a:r>
                <a:rPr kumimoji="0" lang="vi-VN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mến</a:t>
              </a:r>
              <a:endPara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3BB6D45-CC1D-8422-1D29-0BEC62CC09FD}"/>
              </a:ext>
            </a:extLst>
          </p:cNvPr>
          <p:cNvGrpSpPr/>
          <p:nvPr/>
        </p:nvGrpSpPr>
        <p:grpSpPr>
          <a:xfrm>
            <a:off x="5409991" y="3216963"/>
            <a:ext cx="3219448" cy="977415"/>
            <a:chOff x="1914096" y="398934"/>
            <a:chExt cx="2968129" cy="1303220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3C44902B-C265-CE01-24BC-C37AF15B17FF}"/>
                </a:ext>
              </a:extLst>
            </p:cNvPr>
            <p:cNvGrpSpPr/>
            <p:nvPr/>
          </p:nvGrpSpPr>
          <p:grpSpPr>
            <a:xfrm>
              <a:off x="1914096" y="398934"/>
              <a:ext cx="2968129" cy="1163536"/>
              <a:chOff x="1914096" y="398934"/>
              <a:chExt cx="2968129" cy="1163536"/>
            </a:xfrm>
          </p:grpSpPr>
          <p:pic>
            <p:nvPicPr>
              <p:cNvPr id="57" name="Picture 9">
                <a:extLst>
                  <a:ext uri="{FF2B5EF4-FFF2-40B4-BE49-F238E27FC236}">
                    <a16:creationId xmlns="" xmlns:a16="http://schemas.microsoft.com/office/drawing/2014/main" id="{C8F3F9BE-FED8-63BA-1E8C-1AFF67A7AC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73383" y="398934"/>
                <a:ext cx="1864586" cy="116353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CF41C563-C2F3-59D9-8EA9-8268F9446B92}"/>
                  </a:ext>
                </a:extLst>
              </p:cNvPr>
              <p:cNvSpPr txBox="1"/>
              <p:nvPr/>
            </p:nvSpPr>
            <p:spPr>
              <a:xfrm>
                <a:off x="1914096" y="691321"/>
                <a:ext cx="2968129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Thương nhớ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2">
              <a:extLst>
                <a:ext uri="{FF2B5EF4-FFF2-40B4-BE49-F238E27FC236}">
                  <a16:creationId xmlns="" xmlns:a16="http://schemas.microsoft.com/office/drawing/2014/main" id="{07FE0430-32EC-D125-AF15-D31E5BAE1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746" y="1240515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32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878</TotalTime>
  <Words>808</Words>
  <Application>Microsoft Office PowerPoint</Application>
  <PresentationFormat>On-screen Show (16:9)</PresentationFormat>
  <Paragraphs>141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83</cp:revision>
  <dcterms:created xsi:type="dcterms:W3CDTF">2023-09-29T13:48:19Z</dcterms:created>
  <dcterms:modified xsi:type="dcterms:W3CDTF">2023-10-18T07:32:55Z</dcterms:modified>
</cp:coreProperties>
</file>