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57" r:id="rId3"/>
    <p:sldId id="277" r:id="rId4"/>
    <p:sldId id="281" r:id="rId5"/>
    <p:sldId id="283" r:id="rId6"/>
    <p:sldId id="284" r:id="rId7"/>
    <p:sldId id="285" r:id="rId8"/>
    <p:sldId id="282" r:id="rId9"/>
    <p:sldId id="279" r:id="rId10"/>
    <p:sldId id="280" r:id="rId11"/>
    <p:sldId id="26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D75EC-2B88-4211-89A7-F17EE20F6243}" v="715" dt="2022-08-13T02:16:3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6" d="100"/>
          <a:sy n="56" d="100"/>
        </p:scale>
        <p:origin x="564" y="8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0F0F32D-80E5-4C10-B470-AC298C807AE8}"/>
    <pc:docChg chg="custSel addSld delSld modSld">
      <pc:chgData name="T H" userId="270efafb50020bd6" providerId="LiveId" clId="{70F0F32D-80E5-4C10-B470-AC298C807AE8}" dt="2022-08-12T00:30:21.441" v="1808"/>
      <pc:docMkLst>
        <pc:docMk/>
      </pc:docMkLst>
      <pc:sldChg chg="del">
        <pc:chgData name="T H" userId="270efafb50020bd6" providerId="LiveId" clId="{70F0F32D-80E5-4C10-B470-AC298C807AE8}" dt="2022-08-11T22:52:30.064" v="462" actId="2696"/>
        <pc:sldMkLst>
          <pc:docMk/>
          <pc:sldMk cId="2365650238" sldId="258"/>
        </pc:sldMkLst>
      </pc:sldChg>
      <pc:sldChg chg="modSp mod">
        <pc:chgData name="T H" userId="270efafb50020bd6" providerId="LiveId" clId="{70F0F32D-80E5-4C10-B470-AC298C807AE8}" dt="2022-08-11T23:40:53.690" v="812" actId="20577"/>
        <pc:sldMkLst>
          <pc:docMk/>
          <pc:sldMk cId="2181279512" sldId="275"/>
        </pc:sldMkLst>
        <pc:spChg chg="mod">
          <ac:chgData name="T H" userId="270efafb50020bd6" providerId="LiveId" clId="{70F0F32D-80E5-4C10-B470-AC298C807AE8}" dt="2022-08-11T23:40:53.690" v="812" actId="20577"/>
          <ac:spMkLst>
            <pc:docMk/>
            <pc:sldMk cId="2181279512" sldId="275"/>
            <ac:spMk id="14" creationId="{00000000-0000-0000-0000-000000000000}"/>
          </ac:spMkLst>
        </pc:spChg>
      </pc:sldChg>
      <pc:sldChg chg="del">
        <pc:chgData name="T H" userId="270efafb50020bd6" providerId="LiveId" clId="{70F0F32D-80E5-4C10-B470-AC298C807AE8}" dt="2022-08-11T22:53:13.681" v="463" actId="2696"/>
        <pc:sldMkLst>
          <pc:docMk/>
          <pc:sldMk cId="3832131824" sldId="276"/>
        </pc:sldMkLst>
      </pc:sldChg>
      <pc:sldChg chg="addSp delSp modSp mod modAnim">
        <pc:chgData name="T H" userId="270efafb50020bd6" providerId="LiveId" clId="{70F0F32D-80E5-4C10-B470-AC298C807AE8}" dt="2022-08-11T23:38:39.430" v="724"/>
        <pc:sldMkLst>
          <pc:docMk/>
          <pc:sldMk cId="296800932" sldId="277"/>
        </pc:sldMkLst>
        <pc:spChg chg="mod">
          <ac:chgData name="T H" userId="270efafb50020bd6" providerId="LiveId" clId="{70F0F32D-80E5-4C10-B470-AC298C807AE8}" dt="2022-08-11T23:38:18.344" v="721" actId="20577"/>
          <ac:spMkLst>
            <pc:docMk/>
            <pc:sldMk cId="296800932" sldId="277"/>
            <ac:spMk id="7" creationId="{00000000-0000-0000-0000-000000000000}"/>
          </ac:spMkLst>
        </pc:spChg>
        <pc:spChg chg="mod">
          <ac:chgData name="T H" userId="270efafb50020bd6" providerId="LiveId" clId="{70F0F32D-80E5-4C10-B470-AC298C807AE8}" dt="2022-08-11T22:36:43.730" v="47" actId="20577"/>
          <ac:spMkLst>
            <pc:docMk/>
            <pc:sldMk cId="296800932" sldId="277"/>
            <ac:spMk id="45" creationId="{00000000-0000-0000-0000-000000000000}"/>
          </ac:spMkLst>
        </pc:spChg>
        <pc:spChg chg="mod">
          <ac:chgData name="T H" userId="270efafb50020bd6" providerId="LiveId" clId="{70F0F32D-80E5-4C10-B470-AC298C807AE8}" dt="2022-08-11T22:38:31.482" v="171" actId="20577"/>
          <ac:spMkLst>
            <pc:docMk/>
            <pc:sldMk cId="296800932" sldId="277"/>
            <ac:spMk id="46" creationId="{00000000-0000-0000-0000-000000000000}"/>
          </ac:spMkLst>
        </pc:spChg>
        <pc:spChg chg="mod">
          <ac:chgData name="T H" userId="270efafb50020bd6" providerId="LiveId" clId="{70F0F32D-80E5-4C10-B470-AC298C807AE8}" dt="2022-08-11T22:54:23.450" v="468" actId="207"/>
          <ac:spMkLst>
            <pc:docMk/>
            <pc:sldMk cId="296800932" sldId="277"/>
            <ac:spMk id="47" creationId="{00000000-0000-0000-0000-000000000000}"/>
          </ac:spMkLst>
        </pc:spChg>
        <pc:picChg chg="add mod modCrop">
          <ac:chgData name="T H" userId="270efafb50020bd6" providerId="LiveId" clId="{70F0F32D-80E5-4C10-B470-AC298C807AE8}" dt="2022-08-11T23:27:44.278" v="477" actId="14100"/>
          <ac:picMkLst>
            <pc:docMk/>
            <pc:sldMk cId="296800932" sldId="277"/>
            <ac:picMk id="9" creationId="{D8627DB2-41D1-A788-6BA5-9F4787429DB8}"/>
          </ac:picMkLst>
        </pc:picChg>
        <pc:picChg chg="del">
          <ac:chgData name="T H" userId="270efafb50020bd6" providerId="LiveId" clId="{70F0F32D-80E5-4C10-B470-AC298C807AE8}" dt="2022-08-11T22:46:45.625" v="443" actId="478"/>
          <ac:picMkLst>
            <pc:docMk/>
            <pc:sldMk cId="296800932" sldId="277"/>
            <ac:picMk id="12" creationId="{00000000-0000-0000-0000-000000000000}"/>
          </ac:picMkLst>
        </pc:picChg>
      </pc:sldChg>
      <pc:sldChg chg="addSp delSp modSp mod modAnim">
        <pc:chgData name="T H" userId="270efafb50020bd6" providerId="LiveId" clId="{70F0F32D-80E5-4C10-B470-AC298C807AE8}" dt="2022-08-12T00:30:21.441" v="1808"/>
        <pc:sldMkLst>
          <pc:docMk/>
          <pc:sldMk cId="780420906" sldId="279"/>
        </pc:sldMkLst>
        <pc:spChg chg="mod">
          <ac:chgData name="T H" userId="270efafb50020bd6" providerId="LiveId" clId="{70F0F32D-80E5-4C10-B470-AC298C807AE8}" dt="2022-08-12T00:29:27.738" v="1803" actId="1076"/>
          <ac:spMkLst>
            <pc:docMk/>
            <pc:sldMk cId="780420906" sldId="279"/>
            <ac:spMk id="9" creationId="{00000000-0000-0000-0000-000000000000}"/>
          </ac:spMkLst>
        </pc:spChg>
        <pc:spChg chg="add mod">
          <ac:chgData name="T H" userId="270efafb50020bd6" providerId="LiveId" clId="{70F0F32D-80E5-4C10-B470-AC298C807AE8}" dt="2022-08-11T23:43:46.436" v="1098"/>
          <ac:spMkLst>
            <pc:docMk/>
            <pc:sldMk cId="780420906" sldId="279"/>
            <ac:spMk id="10" creationId="{A605FB54-5568-11B9-2731-B87FD1F5CE39}"/>
          </ac:spMkLst>
        </pc:spChg>
        <pc:spChg chg="del">
          <ac:chgData name="T H" userId="270efafb50020bd6" providerId="LiveId" clId="{70F0F32D-80E5-4C10-B470-AC298C807AE8}" dt="2022-08-11T23:45:34.772" v="1111" actId="478"/>
          <ac:spMkLst>
            <pc:docMk/>
            <pc:sldMk cId="780420906" sldId="279"/>
            <ac:spMk id="11" creationId="{00000000-0000-0000-0000-000000000000}"/>
          </ac:spMkLst>
        </pc:spChg>
        <pc:spChg chg="add del mod">
          <ac:chgData name="T H" userId="270efafb50020bd6" providerId="LiveId" clId="{70F0F32D-80E5-4C10-B470-AC298C807AE8}" dt="2022-08-11T23:47:35.828" v="1131" actId="478"/>
          <ac:spMkLst>
            <pc:docMk/>
            <pc:sldMk cId="780420906" sldId="279"/>
            <ac:spMk id="12" creationId="{ACE7E322-637D-1637-24FA-1EE518A7C644}"/>
          </ac:spMkLst>
        </pc:spChg>
        <pc:spChg chg="mod">
          <ac:chgData name="T H" userId="270efafb50020bd6" providerId="LiveId" clId="{70F0F32D-80E5-4C10-B470-AC298C807AE8}" dt="2022-08-12T00:12:12.954" v="1780" actId="20577"/>
          <ac:spMkLst>
            <pc:docMk/>
            <pc:sldMk cId="780420906" sldId="279"/>
            <ac:spMk id="45" creationId="{00000000-0000-0000-0000-000000000000}"/>
          </ac:spMkLst>
        </pc:spChg>
        <pc:spChg chg="del">
          <ac:chgData name="T H" userId="270efafb50020bd6" providerId="LiveId" clId="{70F0F32D-80E5-4C10-B470-AC298C807AE8}" dt="2022-08-11T23:43:45.679" v="1097" actId="478"/>
          <ac:spMkLst>
            <pc:docMk/>
            <pc:sldMk cId="780420906" sldId="279"/>
            <ac:spMk id="46" creationId="{00000000-0000-0000-0000-000000000000}"/>
          </ac:spMkLst>
        </pc:spChg>
        <pc:picChg chg="add mod modCrop">
          <ac:chgData name="T H" userId="270efafb50020bd6" providerId="LiveId" clId="{70F0F32D-80E5-4C10-B470-AC298C807AE8}" dt="2022-08-12T00:29:31.059" v="1804" actId="1076"/>
          <ac:picMkLst>
            <pc:docMk/>
            <pc:sldMk cId="780420906" sldId="279"/>
            <ac:picMk id="8" creationId="{6E30AAD2-742A-7958-4D67-65C37B3531BF}"/>
          </ac:picMkLst>
        </pc:picChg>
        <pc:picChg chg="del">
          <ac:chgData name="T H" userId="270efafb50020bd6" providerId="LiveId" clId="{70F0F32D-80E5-4C10-B470-AC298C807AE8}" dt="2022-08-11T23:37:18.972" v="707" actId="478"/>
          <ac:picMkLst>
            <pc:docMk/>
            <pc:sldMk cId="780420906" sldId="279"/>
            <ac:picMk id="13" creationId="{00000000-0000-0000-0000-000000000000}"/>
          </ac:picMkLst>
        </pc:picChg>
      </pc:sldChg>
      <pc:sldChg chg="delSp modSp mod delAnim modAnim">
        <pc:chgData name="T H" userId="270efafb50020bd6" providerId="LiveId" clId="{70F0F32D-80E5-4C10-B470-AC298C807AE8}" dt="2022-08-12T00:11:31.267" v="1727" actId="20577"/>
        <pc:sldMkLst>
          <pc:docMk/>
          <pc:sldMk cId="320930658" sldId="280"/>
        </pc:sldMkLst>
        <pc:spChg chg="del">
          <ac:chgData name="T H" userId="270efafb50020bd6" providerId="LiveId" clId="{70F0F32D-80E5-4C10-B470-AC298C807AE8}" dt="2022-08-11T23:57:44.657" v="1626" actId="478"/>
          <ac:spMkLst>
            <pc:docMk/>
            <pc:sldMk cId="320930658" sldId="280"/>
            <ac:spMk id="8" creationId="{00000000-0000-0000-0000-000000000000}"/>
          </ac:spMkLst>
        </pc:spChg>
        <pc:spChg chg="mod">
          <ac:chgData name="T H" userId="270efafb50020bd6" providerId="LiveId" clId="{70F0F32D-80E5-4C10-B470-AC298C807AE8}" dt="2022-08-11T23:55:10.149" v="1616" actId="20577"/>
          <ac:spMkLst>
            <pc:docMk/>
            <pc:sldMk cId="320930658" sldId="280"/>
            <ac:spMk id="11" creationId="{00000000-0000-0000-0000-000000000000}"/>
          </ac:spMkLst>
        </pc:spChg>
        <pc:spChg chg="del mod">
          <ac:chgData name="T H" userId="270efafb50020bd6" providerId="LiveId" clId="{70F0F32D-80E5-4C10-B470-AC298C807AE8}" dt="2022-08-11T23:54:12.305" v="1609"/>
          <ac:spMkLst>
            <pc:docMk/>
            <pc:sldMk cId="320930658" sldId="280"/>
            <ac:spMk id="14" creationId="{00000000-0000-0000-0000-000000000000}"/>
          </ac:spMkLst>
        </pc:spChg>
        <pc:spChg chg="del">
          <ac:chgData name="T H" userId="270efafb50020bd6" providerId="LiveId" clId="{70F0F32D-80E5-4C10-B470-AC298C807AE8}" dt="2022-08-11T23:54:53.992" v="1613" actId="478"/>
          <ac:spMkLst>
            <pc:docMk/>
            <pc:sldMk cId="320930658" sldId="280"/>
            <ac:spMk id="15" creationId="{00000000-0000-0000-0000-000000000000}"/>
          </ac:spMkLst>
        </pc:spChg>
        <pc:spChg chg="del mod">
          <ac:chgData name="T H" userId="270efafb50020bd6" providerId="LiveId" clId="{70F0F32D-80E5-4C10-B470-AC298C807AE8}" dt="2022-08-11T23:57:48.037" v="1629" actId="478"/>
          <ac:spMkLst>
            <pc:docMk/>
            <pc:sldMk cId="320930658" sldId="280"/>
            <ac:spMk id="16" creationId="{00000000-0000-0000-0000-000000000000}"/>
          </ac:spMkLst>
        </pc:spChg>
        <pc:spChg chg="del">
          <ac:chgData name="T H" userId="270efafb50020bd6" providerId="LiveId" clId="{70F0F32D-80E5-4C10-B470-AC298C807AE8}" dt="2022-08-11T23:57:44.657" v="1626" actId="478"/>
          <ac:spMkLst>
            <pc:docMk/>
            <pc:sldMk cId="320930658" sldId="280"/>
            <ac:spMk id="17" creationId="{00000000-0000-0000-0000-000000000000}"/>
          </ac:spMkLst>
        </pc:spChg>
        <pc:spChg chg="del mod">
          <ac:chgData name="T H" userId="270efafb50020bd6" providerId="LiveId" clId="{70F0F32D-80E5-4C10-B470-AC298C807AE8}" dt="2022-08-11T23:54:12.305" v="1607"/>
          <ac:spMkLst>
            <pc:docMk/>
            <pc:sldMk cId="320930658" sldId="280"/>
            <ac:spMk id="18" creationId="{00000000-0000-0000-0000-000000000000}"/>
          </ac:spMkLst>
        </pc:spChg>
        <pc:spChg chg="del mod">
          <ac:chgData name="T H" userId="270efafb50020bd6" providerId="LiveId" clId="{70F0F32D-80E5-4C10-B470-AC298C807AE8}" dt="2022-08-11T23:57:32.186" v="1622" actId="478"/>
          <ac:spMkLst>
            <pc:docMk/>
            <pc:sldMk cId="320930658" sldId="280"/>
            <ac:spMk id="19" creationId="{00000000-0000-0000-0000-000000000000}"/>
          </ac:spMkLst>
        </pc:spChg>
        <pc:spChg chg="del">
          <ac:chgData name="T H" userId="270efafb50020bd6" providerId="LiveId" clId="{70F0F32D-80E5-4C10-B470-AC298C807AE8}" dt="2022-08-11T23:57:44.657" v="1626" actId="478"/>
          <ac:spMkLst>
            <pc:docMk/>
            <pc:sldMk cId="320930658" sldId="280"/>
            <ac:spMk id="20" creationId="{00000000-0000-0000-0000-000000000000}"/>
          </ac:spMkLst>
        </pc:spChg>
        <pc:spChg chg="del mod">
          <ac:chgData name="T H" userId="270efafb50020bd6" providerId="LiveId" clId="{70F0F32D-80E5-4C10-B470-AC298C807AE8}" dt="2022-08-11T23:57:50.201" v="1631" actId="478"/>
          <ac:spMkLst>
            <pc:docMk/>
            <pc:sldMk cId="320930658" sldId="280"/>
            <ac:spMk id="21" creationId="{00000000-0000-0000-0000-000000000000}"/>
          </ac:spMkLst>
        </pc:spChg>
        <pc:spChg chg="del mod">
          <ac:chgData name="T H" userId="270efafb50020bd6" providerId="LiveId" clId="{70F0F32D-80E5-4C10-B470-AC298C807AE8}" dt="2022-08-11T23:54:12.301" v="1605" actId="478"/>
          <ac:spMkLst>
            <pc:docMk/>
            <pc:sldMk cId="320930658" sldId="280"/>
            <ac:spMk id="22" creationId="{00000000-0000-0000-0000-000000000000}"/>
          </ac:spMkLst>
        </pc:spChg>
        <pc:spChg chg="del mod">
          <ac:chgData name="T H" userId="270efafb50020bd6" providerId="LiveId" clId="{70F0F32D-80E5-4C10-B470-AC298C807AE8}" dt="2022-08-11T23:54:56.658" v="1614" actId="478"/>
          <ac:spMkLst>
            <pc:docMk/>
            <pc:sldMk cId="320930658" sldId="280"/>
            <ac:spMk id="23" creationId="{00000000-0000-0000-0000-000000000000}"/>
          </ac:spMkLst>
        </pc:spChg>
        <pc:spChg chg="del">
          <ac:chgData name="T H" userId="270efafb50020bd6" providerId="LiveId" clId="{70F0F32D-80E5-4C10-B470-AC298C807AE8}" dt="2022-08-11T23:57:46.311" v="1627" actId="478"/>
          <ac:spMkLst>
            <pc:docMk/>
            <pc:sldMk cId="320930658" sldId="280"/>
            <ac:spMk id="24" creationId="{00000000-0000-0000-0000-000000000000}"/>
          </ac:spMkLst>
        </pc:spChg>
        <pc:spChg chg="mod">
          <ac:chgData name="T H" userId="270efafb50020bd6" providerId="LiveId" clId="{70F0F32D-80E5-4C10-B470-AC298C807AE8}" dt="2022-08-12T00:09:17.437" v="1717" actId="20577"/>
          <ac:spMkLst>
            <pc:docMk/>
            <pc:sldMk cId="320930658" sldId="280"/>
            <ac:spMk id="45" creationId="{00000000-0000-0000-0000-000000000000}"/>
          </ac:spMkLst>
        </pc:spChg>
        <pc:graphicFrameChg chg="mod modGraphic">
          <ac:chgData name="T H" userId="270efafb50020bd6" providerId="LiveId" clId="{70F0F32D-80E5-4C10-B470-AC298C807AE8}" dt="2022-08-12T00:11:31.267" v="1727" actId="20577"/>
          <ac:graphicFrameMkLst>
            <pc:docMk/>
            <pc:sldMk cId="320930658" sldId="280"/>
            <ac:graphicFrameMk id="7" creationId="{00000000-0000-0000-0000-000000000000}"/>
          </ac:graphicFrameMkLst>
        </pc:graphicFrameChg>
      </pc:sldChg>
      <pc:sldChg chg="addSp delSp modSp add mod delAnim modAnim">
        <pc:chgData name="T H" userId="270efafb50020bd6" providerId="LiveId" clId="{70F0F32D-80E5-4C10-B470-AC298C807AE8}" dt="2022-08-11T23:41:29.418" v="815"/>
        <pc:sldMkLst>
          <pc:docMk/>
          <pc:sldMk cId="1732376544" sldId="281"/>
        </pc:sldMkLst>
        <pc:spChg chg="del mod">
          <ac:chgData name="T H" userId="270efafb50020bd6" providerId="LiveId" clId="{70F0F32D-80E5-4C10-B470-AC298C807AE8}" dt="2022-08-11T23:35:28.355" v="698" actId="478"/>
          <ac:spMkLst>
            <pc:docMk/>
            <pc:sldMk cId="1732376544" sldId="281"/>
            <ac:spMk id="7" creationId="{00000000-0000-0000-0000-000000000000}"/>
          </ac:spMkLst>
        </pc:spChg>
        <pc:spChg chg="add mod">
          <ac:chgData name="T H" userId="270efafb50020bd6" providerId="LiveId" clId="{70F0F32D-80E5-4C10-B470-AC298C807AE8}" dt="2022-08-11T23:41:22.052" v="813" actId="571"/>
          <ac:spMkLst>
            <pc:docMk/>
            <pc:sldMk cId="1732376544" sldId="281"/>
            <ac:spMk id="7" creationId="{028B0BA2-45F9-220C-C6F9-6FEFB658153C}"/>
          </ac:spMkLst>
        </pc:spChg>
        <pc:spChg chg="add mod">
          <ac:chgData name="T H" userId="270efafb50020bd6" providerId="LiveId" clId="{70F0F32D-80E5-4C10-B470-AC298C807AE8}" dt="2022-08-11T23:36:32.320" v="706" actId="114"/>
          <ac:spMkLst>
            <pc:docMk/>
            <pc:sldMk cId="1732376544" sldId="281"/>
            <ac:spMk id="14" creationId="{AD46774F-0910-2AEC-12DA-BF89A37ECDA2}"/>
          </ac:spMkLst>
        </pc:spChg>
        <pc:spChg chg="mod">
          <ac:chgData name="T H" userId="270efafb50020bd6" providerId="LiveId" clId="{70F0F32D-80E5-4C10-B470-AC298C807AE8}" dt="2022-08-11T23:33:14.408" v="675" actId="20577"/>
          <ac:spMkLst>
            <pc:docMk/>
            <pc:sldMk cId="1732376544" sldId="281"/>
            <ac:spMk id="47" creationId="{00000000-0000-0000-0000-000000000000}"/>
          </ac:spMkLst>
        </pc:spChg>
        <pc:picChg chg="add mod">
          <ac:chgData name="T H" userId="270efafb50020bd6" providerId="LiveId" clId="{70F0F32D-80E5-4C10-B470-AC298C807AE8}" dt="2022-08-11T23:41:22.052" v="813" actId="571"/>
          <ac:picMkLst>
            <pc:docMk/>
            <pc:sldMk cId="1732376544" sldId="281"/>
            <ac:picMk id="8" creationId="{1B26C7AC-B077-860B-88AD-4C30E3C639D6}"/>
          </ac:picMkLst>
        </pc:picChg>
        <pc:picChg chg="del">
          <ac:chgData name="T H" userId="270efafb50020bd6" providerId="LiveId" clId="{70F0F32D-80E5-4C10-B470-AC298C807AE8}" dt="2022-08-11T23:33:17.428" v="676" actId="478"/>
          <ac:picMkLst>
            <pc:docMk/>
            <pc:sldMk cId="1732376544" sldId="281"/>
            <ac:picMk id="9" creationId="{D8627DB2-41D1-A788-6BA5-9F4787429DB8}"/>
          </ac:picMkLst>
        </pc:picChg>
        <pc:picChg chg="add del mod">
          <ac:chgData name="T H" userId="270efafb50020bd6" providerId="LiveId" clId="{70F0F32D-80E5-4C10-B470-AC298C807AE8}" dt="2022-08-11T23:30:42.321" v="571" actId="478"/>
          <ac:picMkLst>
            <pc:docMk/>
            <pc:sldMk cId="1732376544" sldId="281"/>
            <ac:picMk id="10" creationId="{3DC28FDF-BD14-31F2-1584-B41761CA6FEF}"/>
          </ac:picMkLst>
        </pc:picChg>
        <pc:picChg chg="add mod">
          <ac:chgData name="T H" userId="270efafb50020bd6" providerId="LiveId" clId="{70F0F32D-80E5-4C10-B470-AC298C807AE8}" dt="2022-08-11T23:33:53.775" v="682" actId="14100"/>
          <ac:picMkLst>
            <pc:docMk/>
            <pc:sldMk cId="1732376544" sldId="281"/>
            <ac:picMk id="12" creationId="{F99A9AC7-116A-8152-2FEC-0D1CF477B938}"/>
          </ac:picMkLst>
        </pc:picChg>
      </pc:sldChg>
    </pc:docChg>
  </pc:docChgLst>
  <pc:docChgLst>
    <pc:chgData name="T H" userId="270efafb50020bd6" providerId="LiveId" clId="{5F2D75EC-2B88-4211-89A7-F17EE20F6243}"/>
    <pc:docChg chg="undo custSel addSld delSld modSld">
      <pc:chgData name="T H" userId="270efafb50020bd6" providerId="LiveId" clId="{5F2D75EC-2B88-4211-89A7-F17EE20F6243}" dt="2022-08-13T02:16:30.650" v="2088"/>
      <pc:docMkLst>
        <pc:docMk/>
      </pc:docMkLst>
      <pc:sldChg chg="modSp mod">
        <pc:chgData name="T H" userId="270efafb50020bd6" providerId="LiveId" clId="{5F2D75EC-2B88-4211-89A7-F17EE20F6243}" dt="2022-08-12T22:11:25.936" v="25" actId="20577"/>
        <pc:sldMkLst>
          <pc:docMk/>
          <pc:sldMk cId="2181279512" sldId="275"/>
        </pc:sldMkLst>
        <pc:spChg chg="mod">
          <ac:chgData name="T H" userId="270efafb50020bd6" providerId="LiveId" clId="{5F2D75EC-2B88-4211-89A7-F17EE20F6243}" dt="2022-08-12T22:11:25.936" v="25" actId="20577"/>
          <ac:spMkLst>
            <pc:docMk/>
            <pc:sldMk cId="2181279512" sldId="275"/>
            <ac:spMk id="14" creationId="{00000000-0000-0000-0000-000000000000}"/>
          </ac:spMkLst>
        </pc:spChg>
      </pc:sldChg>
      <pc:sldChg chg="addSp delSp modSp mod delAnim modAnim">
        <pc:chgData name="T H" userId="270efafb50020bd6" providerId="LiveId" clId="{5F2D75EC-2B88-4211-89A7-F17EE20F6243}" dt="2022-08-12T23:09:54.601" v="909" actId="20577"/>
        <pc:sldMkLst>
          <pc:docMk/>
          <pc:sldMk cId="296800932" sldId="277"/>
        </pc:sldMkLst>
        <pc:spChg chg="mod">
          <ac:chgData name="T H" userId="270efafb50020bd6" providerId="LiveId" clId="{5F2D75EC-2B88-4211-89A7-F17EE20F6243}" dt="2022-08-12T22:36:23.444" v="702"/>
          <ac:spMkLst>
            <pc:docMk/>
            <pc:sldMk cId="296800932" sldId="277"/>
            <ac:spMk id="7" creationId="{00000000-0000-0000-0000-000000000000}"/>
          </ac:spMkLst>
        </pc:spChg>
        <pc:spChg chg="mod">
          <ac:chgData name="T H" userId="270efafb50020bd6" providerId="LiveId" clId="{5F2D75EC-2B88-4211-89A7-F17EE20F6243}" dt="2022-08-12T22:11:46.243" v="51" actId="20577"/>
          <ac:spMkLst>
            <pc:docMk/>
            <pc:sldMk cId="296800932" sldId="277"/>
            <ac:spMk id="45" creationId="{00000000-0000-0000-0000-000000000000}"/>
          </ac:spMkLst>
        </pc:spChg>
        <pc:spChg chg="mod">
          <ac:chgData name="T H" userId="270efafb50020bd6" providerId="LiveId" clId="{5F2D75EC-2B88-4211-89A7-F17EE20F6243}" dt="2022-08-12T23:09:54.601" v="909" actId="20577"/>
          <ac:spMkLst>
            <pc:docMk/>
            <pc:sldMk cId="296800932" sldId="277"/>
            <ac:spMk id="46" creationId="{00000000-0000-0000-0000-000000000000}"/>
          </ac:spMkLst>
        </pc:spChg>
        <pc:spChg chg="mod">
          <ac:chgData name="T H" userId="270efafb50020bd6" providerId="LiveId" clId="{5F2D75EC-2B88-4211-89A7-F17EE20F6243}" dt="2022-08-12T22:13:34.225" v="242" actId="20577"/>
          <ac:spMkLst>
            <pc:docMk/>
            <pc:sldMk cId="296800932" sldId="277"/>
            <ac:spMk id="47" creationId="{00000000-0000-0000-0000-000000000000}"/>
          </ac:spMkLst>
        </pc:spChg>
        <pc:picChg chg="del">
          <ac:chgData name="T H" userId="270efafb50020bd6" providerId="LiveId" clId="{5F2D75EC-2B88-4211-89A7-F17EE20F6243}" dt="2022-08-12T22:13:38.666" v="244" actId="478"/>
          <ac:picMkLst>
            <pc:docMk/>
            <pc:sldMk cId="296800932" sldId="277"/>
            <ac:picMk id="9" creationId="{D8627DB2-41D1-A788-6BA5-9F4787429DB8}"/>
          </ac:picMkLst>
        </pc:picChg>
        <pc:picChg chg="add mod modCrop">
          <ac:chgData name="T H" userId="270efafb50020bd6" providerId="LiveId" clId="{5F2D75EC-2B88-4211-89A7-F17EE20F6243}" dt="2022-08-12T22:21:31.559" v="381" actId="1076"/>
          <ac:picMkLst>
            <pc:docMk/>
            <pc:sldMk cId="296800932" sldId="277"/>
            <ac:picMk id="10" creationId="{710290C7-1B74-C49E-882C-AB90711C87B6}"/>
          </ac:picMkLst>
        </pc:picChg>
        <pc:picChg chg="add mod">
          <ac:chgData name="T H" userId="270efafb50020bd6" providerId="LiveId" clId="{5F2D75EC-2B88-4211-89A7-F17EE20F6243}" dt="2022-08-12T22:36:33.570" v="703" actId="1076"/>
          <ac:picMkLst>
            <pc:docMk/>
            <pc:sldMk cId="296800932" sldId="277"/>
            <ac:picMk id="11" creationId="{77A1096D-B275-4908-1D46-EAAF56637656}"/>
          </ac:picMkLst>
        </pc:picChg>
        <pc:picChg chg="add mod">
          <ac:chgData name="T H" userId="270efafb50020bd6" providerId="LiveId" clId="{5F2D75EC-2B88-4211-89A7-F17EE20F6243}" dt="2022-08-12T22:29:16.526" v="453" actId="1076"/>
          <ac:picMkLst>
            <pc:docMk/>
            <pc:sldMk cId="296800932" sldId="277"/>
            <ac:picMk id="12" creationId="{C429334F-9362-3AEC-9E5A-1B16B08BB330}"/>
          </ac:picMkLst>
        </pc:picChg>
        <pc:picChg chg="add mod">
          <ac:chgData name="T H" userId="270efafb50020bd6" providerId="LiveId" clId="{5F2D75EC-2B88-4211-89A7-F17EE20F6243}" dt="2022-08-12T22:29:52.912" v="461" actId="1076"/>
          <ac:picMkLst>
            <pc:docMk/>
            <pc:sldMk cId="296800932" sldId="277"/>
            <ac:picMk id="13" creationId="{770771BF-7398-2615-A77C-816CE7289D93}"/>
          </ac:picMkLst>
        </pc:picChg>
        <pc:picChg chg="add mod">
          <ac:chgData name="T H" userId="270efafb50020bd6" providerId="LiveId" clId="{5F2D75EC-2B88-4211-89A7-F17EE20F6243}" dt="2022-08-12T22:46:05.704" v="791" actId="1367"/>
          <ac:picMkLst>
            <pc:docMk/>
            <pc:sldMk cId="296800932" sldId="277"/>
            <ac:picMk id="14" creationId="{D6B16C9A-BA5B-2360-3870-7D45D6E52D2B}"/>
          </ac:picMkLst>
        </pc:picChg>
        <pc:picChg chg="add mod">
          <ac:chgData name="T H" userId="270efafb50020bd6" providerId="LiveId" clId="{5F2D75EC-2B88-4211-89A7-F17EE20F6243}" dt="2022-08-12T22:45:47.289" v="788" actId="571"/>
          <ac:picMkLst>
            <pc:docMk/>
            <pc:sldMk cId="296800932" sldId="277"/>
            <ac:picMk id="15" creationId="{9CFB8553-52E6-3B42-0AD6-85F51ECBEBA9}"/>
          </ac:picMkLst>
        </pc:picChg>
        <pc:picChg chg="add mod">
          <ac:chgData name="T H" userId="270efafb50020bd6" providerId="LiveId" clId="{5F2D75EC-2B88-4211-89A7-F17EE20F6243}" dt="2022-08-12T22:45:47.289" v="788" actId="571"/>
          <ac:picMkLst>
            <pc:docMk/>
            <pc:sldMk cId="296800932" sldId="277"/>
            <ac:picMk id="16" creationId="{4CDFC3B7-2D80-60BF-7DE1-ED21BD0D4553}"/>
          </ac:picMkLst>
        </pc:picChg>
      </pc:sldChg>
      <pc:sldChg chg="addSp delSp modSp mod delAnim modAnim">
        <pc:chgData name="T H" userId="270efafb50020bd6" providerId="LiveId" clId="{5F2D75EC-2B88-4211-89A7-F17EE20F6243}" dt="2022-08-13T02:15:56.583" v="2087" actId="14100"/>
        <pc:sldMkLst>
          <pc:docMk/>
          <pc:sldMk cId="780420906" sldId="279"/>
        </pc:sldMkLst>
        <pc:spChg chg="del">
          <ac:chgData name="T H" userId="270efafb50020bd6" providerId="LiveId" clId="{5F2D75EC-2B88-4211-89A7-F17EE20F6243}" dt="2022-08-12T23:52:21.160" v="1367" actId="478"/>
          <ac:spMkLst>
            <pc:docMk/>
            <pc:sldMk cId="780420906" sldId="279"/>
            <ac:spMk id="9" creationId="{00000000-0000-0000-0000-000000000000}"/>
          </ac:spMkLst>
        </pc:spChg>
        <pc:spChg chg="mod">
          <ac:chgData name="T H" userId="270efafb50020bd6" providerId="LiveId" clId="{5F2D75EC-2B88-4211-89A7-F17EE20F6243}" dt="2022-08-12T23:51:47.580" v="1365" actId="20577"/>
          <ac:spMkLst>
            <pc:docMk/>
            <pc:sldMk cId="780420906" sldId="279"/>
            <ac:spMk id="10" creationId="{A605FB54-5568-11B9-2731-B87FD1F5CE39}"/>
          </ac:spMkLst>
        </pc:spChg>
        <pc:spChg chg="add del mod">
          <ac:chgData name="T H" userId="270efafb50020bd6" providerId="LiveId" clId="{5F2D75EC-2B88-4211-89A7-F17EE20F6243}" dt="2022-08-12T23:56:08.332" v="1407" actId="478"/>
          <ac:spMkLst>
            <pc:docMk/>
            <pc:sldMk cId="780420906" sldId="279"/>
            <ac:spMk id="17" creationId="{85771825-5748-16D3-EEC7-D5C1FD8936CC}"/>
          </ac:spMkLst>
        </pc:spChg>
        <pc:spChg chg="add mod">
          <ac:chgData name="T H" userId="270efafb50020bd6" providerId="LiveId" clId="{5F2D75EC-2B88-4211-89A7-F17EE20F6243}" dt="2022-08-13T02:15:56.583" v="2087" actId="14100"/>
          <ac:spMkLst>
            <pc:docMk/>
            <pc:sldMk cId="780420906" sldId="279"/>
            <ac:spMk id="20" creationId="{CD4F9F0F-128E-2E87-15EB-1F1629079D4C}"/>
          </ac:spMkLst>
        </pc:spChg>
        <pc:spChg chg="mod">
          <ac:chgData name="T H" userId="270efafb50020bd6" providerId="LiveId" clId="{5F2D75EC-2B88-4211-89A7-F17EE20F6243}" dt="2022-08-12T23:51:38.532" v="1339" actId="20577"/>
          <ac:spMkLst>
            <pc:docMk/>
            <pc:sldMk cId="780420906" sldId="279"/>
            <ac:spMk id="45" creationId="{00000000-0000-0000-0000-000000000000}"/>
          </ac:spMkLst>
        </pc:spChg>
        <pc:picChg chg="add del">
          <ac:chgData name="T H" userId="270efafb50020bd6" providerId="LiveId" clId="{5F2D75EC-2B88-4211-89A7-F17EE20F6243}" dt="2022-08-12T23:53:22.398" v="1370"/>
          <ac:picMkLst>
            <pc:docMk/>
            <pc:sldMk cId="780420906" sldId="279"/>
            <ac:picMk id="7" creationId="{DB5A3FDF-AE5E-9E60-367D-962001A80CB4}"/>
          </ac:picMkLst>
        </pc:picChg>
        <pc:picChg chg="del">
          <ac:chgData name="T H" userId="270efafb50020bd6" providerId="LiveId" clId="{5F2D75EC-2B88-4211-89A7-F17EE20F6243}" dt="2022-08-12T23:52:19.131" v="1366" actId="478"/>
          <ac:picMkLst>
            <pc:docMk/>
            <pc:sldMk cId="780420906" sldId="279"/>
            <ac:picMk id="8" creationId="{6E30AAD2-742A-7958-4D67-65C37B3531BF}"/>
          </ac:picMkLst>
        </pc:picChg>
        <pc:picChg chg="add del mod">
          <ac:chgData name="T H" userId="270efafb50020bd6" providerId="LiveId" clId="{5F2D75EC-2B88-4211-89A7-F17EE20F6243}" dt="2022-08-12T23:53:54.658" v="1379" actId="478"/>
          <ac:picMkLst>
            <pc:docMk/>
            <pc:sldMk cId="780420906" sldId="279"/>
            <ac:picMk id="11" creationId="{7AF7834E-E738-4EE1-B004-9AE632B31A1D}"/>
          </ac:picMkLst>
        </pc:picChg>
        <pc:picChg chg="add del mod">
          <ac:chgData name="T H" userId="270efafb50020bd6" providerId="LiveId" clId="{5F2D75EC-2B88-4211-89A7-F17EE20F6243}" dt="2022-08-12T23:53:55.617" v="1380" actId="478"/>
          <ac:picMkLst>
            <pc:docMk/>
            <pc:sldMk cId="780420906" sldId="279"/>
            <ac:picMk id="12" creationId="{92BD4A99-1ECD-3261-B5B8-26E3787F5033}"/>
          </ac:picMkLst>
        </pc:picChg>
        <pc:picChg chg="add del mod">
          <ac:chgData name="T H" userId="270efafb50020bd6" providerId="LiveId" clId="{5F2D75EC-2B88-4211-89A7-F17EE20F6243}" dt="2022-08-13T00:11:03.549" v="1769" actId="21"/>
          <ac:picMkLst>
            <pc:docMk/>
            <pc:sldMk cId="780420906" sldId="279"/>
            <ac:picMk id="13" creationId="{562DCFF1-F518-8DEB-74DC-A98FA016CAFD}"/>
          </ac:picMkLst>
        </pc:picChg>
        <pc:picChg chg="add del mod">
          <ac:chgData name="T H" userId="270efafb50020bd6" providerId="LiveId" clId="{5F2D75EC-2B88-4211-89A7-F17EE20F6243}" dt="2022-08-13T00:11:03.549" v="1769" actId="21"/>
          <ac:picMkLst>
            <pc:docMk/>
            <pc:sldMk cId="780420906" sldId="279"/>
            <ac:picMk id="14" creationId="{A622758F-FCD6-4CEA-6367-BC39E4939983}"/>
          </ac:picMkLst>
        </pc:picChg>
        <pc:picChg chg="add del mod">
          <ac:chgData name="T H" userId="270efafb50020bd6" providerId="LiveId" clId="{5F2D75EC-2B88-4211-89A7-F17EE20F6243}" dt="2022-08-13T00:11:03.549" v="1769" actId="21"/>
          <ac:picMkLst>
            <pc:docMk/>
            <pc:sldMk cId="780420906" sldId="279"/>
            <ac:picMk id="15" creationId="{EEDED1AC-DCD7-85C3-26F5-834E008ECA6F}"/>
          </ac:picMkLst>
        </pc:picChg>
        <pc:picChg chg="add del mod">
          <ac:chgData name="T H" userId="270efafb50020bd6" providerId="LiveId" clId="{5F2D75EC-2B88-4211-89A7-F17EE20F6243}" dt="2022-08-13T00:11:03.549" v="1769" actId="21"/>
          <ac:picMkLst>
            <pc:docMk/>
            <pc:sldMk cId="780420906" sldId="279"/>
            <ac:picMk id="16" creationId="{2983EE47-66DB-CBFD-28AF-E375E85D45BA}"/>
          </ac:picMkLst>
        </pc:picChg>
        <pc:picChg chg="add del mod">
          <ac:chgData name="T H" userId="270efafb50020bd6" providerId="LiveId" clId="{5F2D75EC-2B88-4211-89A7-F17EE20F6243}" dt="2022-08-13T00:13:09.646" v="1777" actId="478"/>
          <ac:picMkLst>
            <pc:docMk/>
            <pc:sldMk cId="780420906" sldId="279"/>
            <ac:picMk id="19" creationId="{BCB41278-9886-95C6-2CA5-EBE78EFB5F56}"/>
          </ac:picMkLst>
        </pc:picChg>
        <pc:picChg chg="add del mod">
          <ac:chgData name="T H" userId="270efafb50020bd6" providerId="LiveId" clId="{5F2D75EC-2B88-4211-89A7-F17EE20F6243}" dt="2022-08-13T00:10:32.816" v="1763"/>
          <ac:picMkLst>
            <pc:docMk/>
            <pc:sldMk cId="780420906" sldId="279"/>
            <ac:picMk id="21" creationId="{0F5D803E-8770-6579-7314-B9EF1DD94530}"/>
          </ac:picMkLst>
        </pc:picChg>
        <pc:picChg chg="add mod">
          <ac:chgData name="T H" userId="270efafb50020bd6" providerId="LiveId" clId="{5F2D75EC-2B88-4211-89A7-F17EE20F6243}" dt="2022-08-13T00:15:09.604" v="1796" actId="1076"/>
          <ac:picMkLst>
            <pc:docMk/>
            <pc:sldMk cId="780420906" sldId="279"/>
            <ac:picMk id="22" creationId="{4317F175-F679-AB62-11A9-9ACB6B7CA32B}"/>
          </ac:picMkLst>
        </pc:picChg>
      </pc:sldChg>
      <pc:sldChg chg="modSp mod modAnim">
        <pc:chgData name="T H" userId="270efafb50020bd6" providerId="LiveId" clId="{5F2D75EC-2B88-4211-89A7-F17EE20F6243}" dt="2022-08-13T02:16:30.650" v="2088"/>
        <pc:sldMkLst>
          <pc:docMk/>
          <pc:sldMk cId="320930658" sldId="280"/>
        </pc:sldMkLst>
        <pc:spChg chg="mod">
          <ac:chgData name="T H" userId="270efafb50020bd6" providerId="LiveId" clId="{5F2D75EC-2B88-4211-89A7-F17EE20F6243}" dt="2022-08-13T02:09:17.674" v="2020" actId="1076"/>
          <ac:spMkLst>
            <pc:docMk/>
            <pc:sldMk cId="320930658" sldId="280"/>
            <ac:spMk id="11" creationId="{00000000-0000-0000-0000-000000000000}"/>
          </ac:spMkLst>
        </pc:spChg>
        <pc:spChg chg="mod">
          <ac:chgData name="T H" userId="270efafb50020bd6" providerId="LiveId" clId="{5F2D75EC-2B88-4211-89A7-F17EE20F6243}" dt="2022-08-13T02:09:13.271" v="2018" actId="1076"/>
          <ac:spMkLst>
            <pc:docMk/>
            <pc:sldMk cId="320930658" sldId="280"/>
            <ac:spMk id="45" creationId="{00000000-0000-0000-0000-000000000000}"/>
          </ac:spMkLst>
        </pc:spChg>
        <pc:spChg chg="mod">
          <ac:chgData name="T H" userId="270efafb50020bd6" providerId="LiveId" clId="{5F2D75EC-2B88-4211-89A7-F17EE20F6243}" dt="2022-08-13T02:09:15.587" v="2019" actId="1076"/>
          <ac:spMkLst>
            <pc:docMk/>
            <pc:sldMk cId="320930658" sldId="280"/>
            <ac:spMk id="46" creationId="{00000000-0000-0000-0000-000000000000}"/>
          </ac:spMkLst>
        </pc:spChg>
        <pc:graphicFrameChg chg="mod modGraphic">
          <ac:chgData name="T H" userId="270efafb50020bd6" providerId="LiveId" clId="{5F2D75EC-2B88-4211-89A7-F17EE20F6243}" dt="2022-08-13T02:15:25.310" v="2085" actId="14100"/>
          <ac:graphicFrameMkLst>
            <pc:docMk/>
            <pc:sldMk cId="320930658" sldId="280"/>
            <ac:graphicFrameMk id="7" creationId="{00000000-0000-0000-0000-000000000000}"/>
          </ac:graphicFrameMkLst>
        </pc:graphicFrameChg>
      </pc:sldChg>
      <pc:sldChg chg="addSp delSp modSp mod delAnim modAnim">
        <pc:chgData name="T H" userId="270efafb50020bd6" providerId="LiveId" clId="{5F2D75EC-2B88-4211-89A7-F17EE20F6243}" dt="2022-08-13T00:16:57.656" v="1818" actId="1076"/>
        <pc:sldMkLst>
          <pc:docMk/>
          <pc:sldMk cId="1732376544" sldId="281"/>
        </pc:sldMkLst>
        <pc:spChg chg="del mod">
          <ac:chgData name="T H" userId="270efafb50020bd6" providerId="LiveId" clId="{5F2D75EC-2B88-4211-89A7-F17EE20F6243}" dt="2022-08-12T23:12:33.617" v="921" actId="478"/>
          <ac:spMkLst>
            <pc:docMk/>
            <pc:sldMk cId="1732376544" sldId="281"/>
            <ac:spMk id="7" creationId="{028B0BA2-45F9-220C-C6F9-6FEFB658153C}"/>
          </ac:spMkLst>
        </pc:spChg>
        <pc:spChg chg="add del">
          <ac:chgData name="T H" userId="270efafb50020bd6" providerId="LiveId" clId="{5F2D75EC-2B88-4211-89A7-F17EE20F6243}" dt="2022-08-12T22:40:05.091" v="719" actId="478"/>
          <ac:spMkLst>
            <pc:docMk/>
            <pc:sldMk cId="1732376544" sldId="281"/>
            <ac:spMk id="11" creationId="{D3CCC15A-4F1C-F23F-246E-0F259647DB39}"/>
          </ac:spMkLst>
        </pc:spChg>
        <pc:spChg chg="add del">
          <ac:chgData name="T H" userId="270efafb50020bd6" providerId="LiveId" clId="{5F2D75EC-2B88-4211-89A7-F17EE20F6243}" dt="2022-08-12T22:41:41.774" v="726"/>
          <ac:spMkLst>
            <pc:docMk/>
            <pc:sldMk cId="1732376544" sldId="281"/>
            <ac:spMk id="13" creationId="{EB8A2298-F531-F399-6BF4-122925F840F6}"/>
          </ac:spMkLst>
        </pc:spChg>
        <pc:spChg chg="del mod">
          <ac:chgData name="T H" userId="270efafb50020bd6" providerId="LiveId" clId="{5F2D75EC-2B88-4211-89A7-F17EE20F6243}" dt="2022-08-12T22:38:36.611" v="706" actId="478"/>
          <ac:spMkLst>
            <pc:docMk/>
            <pc:sldMk cId="1732376544" sldId="281"/>
            <ac:spMk id="14" creationId="{AD46774F-0910-2AEC-12DA-BF89A37ECDA2}"/>
          </ac:spMkLst>
        </pc:spChg>
        <pc:spChg chg="add del mod">
          <ac:chgData name="T H" userId="270efafb50020bd6" providerId="LiveId" clId="{5F2D75EC-2B88-4211-89A7-F17EE20F6243}" dt="2022-08-12T22:41:41.774" v="726"/>
          <ac:spMkLst>
            <pc:docMk/>
            <pc:sldMk cId="1732376544" sldId="281"/>
            <ac:spMk id="15" creationId="{46F79500-2B11-93EA-BE72-4777F116094B}"/>
          </ac:spMkLst>
        </pc:spChg>
        <pc:spChg chg="add del mod">
          <ac:chgData name="T H" userId="270efafb50020bd6" providerId="LiveId" clId="{5F2D75EC-2B88-4211-89A7-F17EE20F6243}" dt="2022-08-12T22:41:41.774" v="726"/>
          <ac:spMkLst>
            <pc:docMk/>
            <pc:sldMk cId="1732376544" sldId="281"/>
            <ac:spMk id="16" creationId="{531F4126-29FF-6CE5-8698-C44D43455C41}"/>
          </ac:spMkLst>
        </pc:spChg>
        <pc:spChg chg="add del mod">
          <ac:chgData name="T H" userId="270efafb50020bd6" providerId="LiveId" clId="{5F2D75EC-2B88-4211-89A7-F17EE20F6243}" dt="2022-08-12T22:40:38.221" v="724" actId="478"/>
          <ac:spMkLst>
            <pc:docMk/>
            <pc:sldMk cId="1732376544" sldId="281"/>
            <ac:spMk id="17" creationId="{73DC5D23-E1FA-E93F-1EDA-D59AEACAD774}"/>
          </ac:spMkLst>
        </pc:spChg>
        <pc:spChg chg="add del mod">
          <ac:chgData name="T H" userId="270efafb50020bd6" providerId="LiveId" clId="{5F2D75EC-2B88-4211-89A7-F17EE20F6243}" dt="2022-08-12T22:40:38.221" v="724" actId="478"/>
          <ac:spMkLst>
            <pc:docMk/>
            <pc:sldMk cId="1732376544" sldId="281"/>
            <ac:spMk id="18" creationId="{A6729C7F-9AB4-DD8F-CC71-37F3DEBAEDD8}"/>
          </ac:spMkLst>
        </pc:spChg>
        <pc:spChg chg="add del mod">
          <ac:chgData name="T H" userId="270efafb50020bd6" providerId="LiveId" clId="{5F2D75EC-2B88-4211-89A7-F17EE20F6243}" dt="2022-08-12T22:41:41.774" v="726"/>
          <ac:spMkLst>
            <pc:docMk/>
            <pc:sldMk cId="1732376544" sldId="281"/>
            <ac:spMk id="19" creationId="{1E42B5BE-45BB-3235-237E-2AC26015BA79}"/>
          </ac:spMkLst>
        </pc:spChg>
        <pc:spChg chg="add del mod">
          <ac:chgData name="T H" userId="270efafb50020bd6" providerId="LiveId" clId="{5F2D75EC-2B88-4211-89A7-F17EE20F6243}" dt="2022-08-13T00:16:44.394" v="1814" actId="21"/>
          <ac:spMkLst>
            <pc:docMk/>
            <pc:sldMk cId="1732376544" sldId="281"/>
            <ac:spMk id="26" creationId="{CF2CA436-D292-FAE4-1455-430273B242E1}"/>
          </ac:spMkLst>
        </pc:spChg>
        <pc:spChg chg="add del mod">
          <ac:chgData name="T H" userId="270efafb50020bd6" providerId="LiveId" clId="{5F2D75EC-2B88-4211-89A7-F17EE20F6243}" dt="2022-08-12T23:12:12.818" v="911"/>
          <ac:spMkLst>
            <pc:docMk/>
            <pc:sldMk cId="1732376544" sldId="281"/>
            <ac:spMk id="27" creationId="{7C55BD6F-99E6-C971-F11E-4F417257AFC9}"/>
          </ac:spMkLst>
        </pc:spChg>
        <pc:spChg chg="add mod">
          <ac:chgData name="T H" userId="270efafb50020bd6" providerId="LiveId" clId="{5F2D75EC-2B88-4211-89A7-F17EE20F6243}" dt="2022-08-12T23:12:29.390" v="919" actId="1076"/>
          <ac:spMkLst>
            <pc:docMk/>
            <pc:sldMk cId="1732376544" sldId="281"/>
            <ac:spMk id="28" creationId="{005FBD89-726B-32A1-E8BA-6B985CE9413D}"/>
          </ac:spMkLst>
        </pc:spChg>
        <pc:spChg chg="del">
          <ac:chgData name="T H" userId="270efafb50020bd6" providerId="LiveId" clId="{5F2D75EC-2B88-4211-89A7-F17EE20F6243}" dt="2022-08-12T23:12:15.027" v="912" actId="478"/>
          <ac:spMkLst>
            <pc:docMk/>
            <pc:sldMk cId="1732376544" sldId="281"/>
            <ac:spMk id="45" creationId="{00000000-0000-0000-0000-000000000000}"/>
          </ac:spMkLst>
        </pc:spChg>
        <pc:spChg chg="mod">
          <ac:chgData name="T H" userId="270efafb50020bd6" providerId="LiveId" clId="{5F2D75EC-2B88-4211-89A7-F17EE20F6243}" dt="2022-08-12T23:47:51.783" v="1044" actId="20577"/>
          <ac:spMkLst>
            <pc:docMk/>
            <pc:sldMk cId="1732376544" sldId="281"/>
            <ac:spMk id="46" creationId="{00000000-0000-0000-0000-000000000000}"/>
          </ac:spMkLst>
        </pc:spChg>
        <pc:spChg chg="mod">
          <ac:chgData name="T H" userId="270efafb50020bd6" providerId="LiveId" clId="{5F2D75EC-2B88-4211-89A7-F17EE20F6243}" dt="2022-08-13T00:15:33.247" v="1799" actId="14100"/>
          <ac:spMkLst>
            <pc:docMk/>
            <pc:sldMk cId="1732376544" sldId="281"/>
            <ac:spMk id="47" creationId="{00000000-0000-0000-0000-000000000000}"/>
          </ac:spMkLst>
        </pc:spChg>
        <pc:picChg chg="del">
          <ac:chgData name="T H" userId="270efafb50020bd6" providerId="LiveId" clId="{5F2D75EC-2B88-4211-89A7-F17EE20F6243}" dt="2022-08-12T22:32:56.573" v="681" actId="478"/>
          <ac:picMkLst>
            <pc:docMk/>
            <pc:sldMk cId="1732376544" sldId="281"/>
            <ac:picMk id="8" creationId="{1B26C7AC-B077-860B-88AD-4C30E3C639D6}"/>
          </ac:picMkLst>
        </pc:picChg>
        <pc:picChg chg="add del mod modCrop">
          <ac:chgData name="T H" userId="270efafb50020bd6" providerId="LiveId" clId="{5F2D75EC-2B88-4211-89A7-F17EE20F6243}" dt="2022-08-12T22:41:41.774" v="726"/>
          <ac:picMkLst>
            <pc:docMk/>
            <pc:sldMk cId="1732376544" sldId="281"/>
            <ac:picMk id="10" creationId="{F0189276-982B-D857-6442-FC3907601E75}"/>
          </ac:picMkLst>
        </pc:picChg>
        <pc:picChg chg="del">
          <ac:chgData name="T H" userId="270efafb50020bd6" providerId="LiveId" clId="{5F2D75EC-2B88-4211-89A7-F17EE20F6243}" dt="2022-08-12T22:32:58.116" v="682" actId="478"/>
          <ac:picMkLst>
            <pc:docMk/>
            <pc:sldMk cId="1732376544" sldId="281"/>
            <ac:picMk id="12" creationId="{F99A9AC7-116A-8152-2FEC-0D1CF477B938}"/>
          </ac:picMkLst>
        </pc:picChg>
        <pc:picChg chg="del mod modCrop">
          <ac:chgData name="T H" userId="270efafb50020bd6" providerId="LiveId" clId="{5F2D75EC-2B88-4211-89A7-F17EE20F6243}" dt="2022-08-12T22:44:24.176" v="763" actId="21"/>
          <ac:picMkLst>
            <pc:docMk/>
            <pc:sldMk cId="1732376544" sldId="281"/>
            <ac:picMk id="20" creationId="{A3EA5350-EB52-D535-AD60-285C5FC98D3F}"/>
          </ac:picMkLst>
        </pc:picChg>
        <pc:picChg chg="del mod">
          <ac:chgData name="T H" userId="270efafb50020bd6" providerId="LiveId" clId="{5F2D75EC-2B88-4211-89A7-F17EE20F6243}" dt="2022-08-13T00:16:44.394" v="1814" actId="21"/>
          <ac:picMkLst>
            <pc:docMk/>
            <pc:sldMk cId="1732376544" sldId="281"/>
            <ac:picMk id="21" creationId="{CD502CBE-DC9B-C963-F0BF-87EE044D9EBE}"/>
          </ac:picMkLst>
        </pc:picChg>
        <pc:picChg chg="del mod">
          <ac:chgData name="T H" userId="270efafb50020bd6" providerId="LiveId" clId="{5F2D75EC-2B88-4211-89A7-F17EE20F6243}" dt="2022-08-13T00:16:44.394" v="1814" actId="21"/>
          <ac:picMkLst>
            <pc:docMk/>
            <pc:sldMk cId="1732376544" sldId="281"/>
            <ac:picMk id="22" creationId="{27D690B5-4888-3B69-7068-CB9A545186F4}"/>
          </ac:picMkLst>
        </pc:picChg>
        <pc:picChg chg="del mod">
          <ac:chgData name="T H" userId="270efafb50020bd6" providerId="LiveId" clId="{5F2D75EC-2B88-4211-89A7-F17EE20F6243}" dt="2022-08-13T00:16:44.394" v="1814" actId="21"/>
          <ac:picMkLst>
            <pc:docMk/>
            <pc:sldMk cId="1732376544" sldId="281"/>
            <ac:picMk id="23" creationId="{057514E7-36AC-39BE-F014-6AF748FB0143}"/>
          </ac:picMkLst>
        </pc:picChg>
        <pc:picChg chg="del mod">
          <ac:chgData name="T H" userId="270efafb50020bd6" providerId="LiveId" clId="{5F2D75EC-2B88-4211-89A7-F17EE20F6243}" dt="2022-08-13T00:16:44.394" v="1814" actId="21"/>
          <ac:picMkLst>
            <pc:docMk/>
            <pc:sldMk cId="1732376544" sldId="281"/>
            <ac:picMk id="24" creationId="{435BBBE0-148D-8447-EC2E-AFF665B0B9DA}"/>
          </ac:picMkLst>
        </pc:picChg>
        <pc:picChg chg="add del mod modCrop">
          <ac:chgData name="T H" userId="270efafb50020bd6" providerId="LiveId" clId="{5F2D75EC-2B88-4211-89A7-F17EE20F6243}" dt="2022-08-12T22:44:54.239" v="768" actId="478"/>
          <ac:picMkLst>
            <pc:docMk/>
            <pc:sldMk cId="1732376544" sldId="281"/>
            <ac:picMk id="25" creationId="{4E119E82-3DD9-C812-D4B8-AB4BBD89A344}"/>
          </ac:picMkLst>
        </pc:picChg>
        <pc:picChg chg="add mod">
          <ac:chgData name="T H" userId="270efafb50020bd6" providerId="LiveId" clId="{5F2D75EC-2B88-4211-89A7-F17EE20F6243}" dt="2022-08-13T00:16:57.656" v="1818" actId="1076"/>
          <ac:picMkLst>
            <pc:docMk/>
            <pc:sldMk cId="1732376544" sldId="281"/>
            <ac:picMk id="29" creationId="{E0C3BD9F-B7EE-9BD8-C039-9FC4E4A3BB7E}"/>
          </ac:picMkLst>
        </pc:picChg>
      </pc:sldChg>
      <pc:sldChg chg="addSp delSp modSp add mod modAnim">
        <pc:chgData name="T H" userId="270efafb50020bd6" providerId="LiveId" clId="{5F2D75EC-2B88-4211-89A7-F17EE20F6243}" dt="2022-08-13T00:18:24.676" v="1829"/>
        <pc:sldMkLst>
          <pc:docMk/>
          <pc:sldMk cId="850050081" sldId="282"/>
        </pc:sldMkLst>
        <pc:spChg chg="del mod">
          <ac:chgData name="T H" userId="270efafb50020bd6" providerId="LiveId" clId="{5F2D75EC-2B88-4211-89A7-F17EE20F6243}" dt="2022-08-12T23:47:58.456" v="1046" actId="478"/>
          <ac:spMkLst>
            <pc:docMk/>
            <pc:sldMk cId="850050081" sldId="282"/>
            <ac:spMk id="7" creationId="{028B0BA2-45F9-220C-C6F9-6FEFB658153C}"/>
          </ac:spMkLst>
        </pc:spChg>
        <pc:spChg chg="mod">
          <ac:chgData name="T H" userId="270efafb50020bd6" providerId="LiveId" clId="{5F2D75EC-2B88-4211-89A7-F17EE20F6243}" dt="2022-08-12T23:09:34.120" v="887" actId="1076"/>
          <ac:spMkLst>
            <pc:docMk/>
            <pc:sldMk cId="850050081" sldId="282"/>
            <ac:spMk id="14" creationId="{AD46774F-0910-2AEC-12DA-BF89A37ECDA2}"/>
          </ac:spMkLst>
        </pc:spChg>
        <pc:spChg chg="mod">
          <ac:chgData name="T H" userId="270efafb50020bd6" providerId="LiveId" clId="{5F2D75EC-2B88-4211-89A7-F17EE20F6243}" dt="2022-08-12T23:51:24.813" v="1287" actId="20577"/>
          <ac:spMkLst>
            <pc:docMk/>
            <pc:sldMk cId="850050081" sldId="282"/>
            <ac:spMk id="45" creationId="{00000000-0000-0000-0000-000000000000}"/>
          </ac:spMkLst>
        </pc:spChg>
        <pc:spChg chg="mod">
          <ac:chgData name="T H" userId="270efafb50020bd6" providerId="LiveId" clId="{5F2D75EC-2B88-4211-89A7-F17EE20F6243}" dt="2022-08-12T23:48:07.589" v="1098" actId="20577"/>
          <ac:spMkLst>
            <pc:docMk/>
            <pc:sldMk cId="850050081" sldId="282"/>
            <ac:spMk id="46" creationId="{00000000-0000-0000-0000-000000000000}"/>
          </ac:spMkLst>
        </pc:spChg>
        <pc:spChg chg="mod">
          <ac:chgData name="T H" userId="270efafb50020bd6" providerId="LiveId" clId="{5F2D75EC-2B88-4211-89A7-F17EE20F6243}" dt="2022-08-12T23:46:52.390" v="925" actId="14100"/>
          <ac:spMkLst>
            <pc:docMk/>
            <pc:sldMk cId="850050081" sldId="282"/>
            <ac:spMk id="47" creationId="{00000000-0000-0000-0000-000000000000}"/>
          </ac:spMkLst>
        </pc:spChg>
        <pc:picChg chg="add mod">
          <ac:chgData name="T H" userId="270efafb50020bd6" providerId="LiveId" clId="{5F2D75EC-2B88-4211-89A7-F17EE20F6243}" dt="2022-08-12T22:54:56.942" v="874" actId="1076"/>
          <ac:picMkLst>
            <pc:docMk/>
            <pc:sldMk cId="850050081" sldId="282"/>
            <ac:picMk id="8" creationId="{C2324AE6-612A-4B4D-6896-F3F61CB4AA53}"/>
          </ac:picMkLst>
        </pc:picChg>
        <pc:picChg chg="del">
          <ac:chgData name="T H" userId="270efafb50020bd6" providerId="LiveId" clId="{5F2D75EC-2B88-4211-89A7-F17EE20F6243}" dt="2022-08-12T22:54:34.405" v="867" actId="478"/>
          <ac:picMkLst>
            <pc:docMk/>
            <pc:sldMk cId="850050081" sldId="282"/>
            <ac:picMk id="10" creationId="{F0189276-982B-D857-6442-FC3907601E75}"/>
          </ac:picMkLst>
        </pc:picChg>
      </pc:sldChg>
      <pc:sldChg chg="addSp delSp modSp add del mod delAnim">
        <pc:chgData name="T H" userId="270efafb50020bd6" providerId="LiveId" clId="{5F2D75EC-2B88-4211-89A7-F17EE20F6243}" dt="2022-08-12T22:30:54.397" v="466" actId="2696"/>
        <pc:sldMkLst>
          <pc:docMk/>
          <pc:sldMk cId="1835618613" sldId="282"/>
        </pc:sldMkLst>
        <pc:spChg chg="del">
          <ac:chgData name="T H" userId="270efafb50020bd6" providerId="LiveId" clId="{5F2D75EC-2B88-4211-89A7-F17EE20F6243}" dt="2022-08-12T22:21:43.443" v="383" actId="478"/>
          <ac:spMkLst>
            <pc:docMk/>
            <pc:sldMk cId="1835618613" sldId="282"/>
            <ac:spMk id="7" creationId="{00000000-0000-0000-0000-000000000000}"/>
          </ac:spMkLst>
        </pc:spChg>
        <pc:picChg chg="add del mod modCrop">
          <ac:chgData name="T H" userId="270efafb50020bd6" providerId="LiveId" clId="{5F2D75EC-2B88-4211-89A7-F17EE20F6243}" dt="2022-08-12T22:26:06.730" v="433" actId="478"/>
          <ac:picMkLst>
            <pc:docMk/>
            <pc:sldMk cId="1835618613" sldId="282"/>
            <ac:picMk id="8" creationId="{9BA6F002-D62E-63A7-5928-5FE8607A5398}"/>
          </ac:picMkLst>
        </pc:picChg>
        <pc:picChg chg="add del mod modCrop">
          <ac:chgData name="T H" userId="270efafb50020bd6" providerId="LiveId" clId="{5F2D75EC-2B88-4211-89A7-F17EE20F6243}" dt="2022-08-12T22:26:01.187" v="432" actId="478"/>
          <ac:picMkLst>
            <pc:docMk/>
            <pc:sldMk cId="1835618613" sldId="282"/>
            <ac:picMk id="9" creationId="{9926F126-99B8-16FB-7CF9-461EA06BE360}"/>
          </ac:picMkLst>
        </pc:picChg>
        <pc:picChg chg="add del mod modCrop">
          <ac:chgData name="T H" userId="270efafb50020bd6" providerId="LiveId" clId="{5F2D75EC-2B88-4211-89A7-F17EE20F6243}" dt="2022-08-12T22:26:08.286" v="435" actId="478"/>
          <ac:picMkLst>
            <pc:docMk/>
            <pc:sldMk cId="1835618613" sldId="282"/>
            <ac:picMk id="10" creationId="{710290C7-1B74-C49E-882C-AB90711C87B6}"/>
          </ac:picMkLst>
        </pc:picChg>
        <pc:picChg chg="add del mod modCrop">
          <ac:chgData name="T H" userId="270efafb50020bd6" providerId="LiveId" clId="{5F2D75EC-2B88-4211-89A7-F17EE20F6243}" dt="2022-08-12T22:26:09.006" v="436" actId="478"/>
          <ac:picMkLst>
            <pc:docMk/>
            <pc:sldMk cId="1835618613" sldId="282"/>
            <ac:picMk id="11" creationId="{5ABFF43C-46CF-DFD7-19DF-DFAF70BA1EA5}"/>
          </ac:picMkLst>
        </pc:picChg>
        <pc:picChg chg="add del mod modCrop">
          <ac:chgData name="T H" userId="270efafb50020bd6" providerId="LiveId" clId="{5F2D75EC-2B88-4211-89A7-F17EE20F6243}" dt="2022-08-12T22:25:37.334" v="423" actId="478"/>
          <ac:picMkLst>
            <pc:docMk/>
            <pc:sldMk cId="1835618613" sldId="282"/>
            <ac:picMk id="12" creationId="{06C6A412-B3D2-77EE-3F63-7081B281F05D}"/>
          </ac:picMkLst>
        </pc:picChg>
        <pc:picChg chg="add del mod">
          <ac:chgData name="T H" userId="270efafb50020bd6" providerId="LiveId" clId="{5F2D75EC-2B88-4211-89A7-F17EE20F6243}" dt="2022-08-12T22:26:07.561" v="434" actId="478"/>
          <ac:picMkLst>
            <pc:docMk/>
            <pc:sldMk cId="1835618613" sldId="282"/>
            <ac:picMk id="13" creationId="{47AFF29F-AAC3-2BCE-3811-BEE7A7AA6053}"/>
          </ac:picMkLst>
        </pc:picChg>
        <pc:picChg chg="add mod">
          <ac:chgData name="T H" userId="270efafb50020bd6" providerId="LiveId" clId="{5F2D75EC-2B88-4211-89A7-F17EE20F6243}" dt="2022-08-12T22:25:57.223" v="431" actId="1076"/>
          <ac:picMkLst>
            <pc:docMk/>
            <pc:sldMk cId="1835618613" sldId="282"/>
            <ac:picMk id="14" creationId="{376F8D43-D0F1-3584-DE5E-6DEA3FA97570}"/>
          </ac:picMkLst>
        </pc:picChg>
      </pc:sldChg>
      <pc:sldChg chg="addSp delSp modSp add del mod addAnim delAnim">
        <pc:chgData name="T H" userId="270efafb50020bd6" providerId="LiveId" clId="{5F2D75EC-2B88-4211-89A7-F17EE20F6243}" dt="2022-08-12T22:36:16.583" v="697" actId="2890"/>
        <pc:sldMkLst>
          <pc:docMk/>
          <pc:sldMk cId="4060689082" sldId="282"/>
        </pc:sldMkLst>
        <pc:spChg chg="add del">
          <ac:chgData name="T H" userId="270efafb50020bd6" providerId="LiveId" clId="{5F2D75EC-2B88-4211-89A7-F17EE20F6243}" dt="2022-08-12T22:36:15.845" v="696" actId="478"/>
          <ac:spMkLst>
            <pc:docMk/>
            <pc:sldMk cId="4060689082" sldId="282"/>
            <ac:spMk id="7" creationId="{00000000-0000-0000-0000-000000000000}"/>
          </ac:spMkLst>
        </pc:spChg>
        <pc:picChg chg="mod">
          <ac:chgData name="T H" userId="270efafb50020bd6" providerId="LiveId" clId="{5F2D75EC-2B88-4211-89A7-F17EE20F6243}" dt="2022-08-12T22:36:14.783" v="695" actId="1076"/>
          <ac:picMkLst>
            <pc:docMk/>
            <pc:sldMk cId="4060689082" sldId="282"/>
            <ac:picMk id="11" creationId="{77A1096D-B275-4908-1D46-EAAF56637656}"/>
          </ac:picMkLst>
        </pc:picChg>
      </pc:sldChg>
      <pc:sldChg chg="addSp delSp modSp add mod modAnim">
        <pc:chgData name="T H" userId="270efafb50020bd6" providerId="LiveId" clId="{5F2D75EC-2B88-4211-89A7-F17EE20F6243}" dt="2022-08-13T00:17:31.905" v="1820"/>
        <pc:sldMkLst>
          <pc:docMk/>
          <pc:sldMk cId="1765785619" sldId="283"/>
        </pc:sldMkLst>
        <pc:spChg chg="del mod">
          <ac:chgData name="T H" userId="270efafb50020bd6" providerId="LiveId" clId="{5F2D75EC-2B88-4211-89A7-F17EE20F6243}" dt="2022-08-12T23:48:31.580" v="1140" actId="478"/>
          <ac:spMkLst>
            <pc:docMk/>
            <pc:sldMk cId="1765785619" sldId="283"/>
            <ac:spMk id="7" creationId="{028B0BA2-45F9-220C-C6F9-6FEFB658153C}"/>
          </ac:spMkLst>
        </pc:spChg>
        <pc:spChg chg="add mod">
          <ac:chgData name="T H" userId="270efafb50020bd6" providerId="LiveId" clId="{5F2D75EC-2B88-4211-89A7-F17EE20F6243}" dt="2022-08-12T22:48:11.157" v="820" actId="1076"/>
          <ac:spMkLst>
            <pc:docMk/>
            <pc:sldMk cId="1765785619" sldId="283"/>
            <ac:spMk id="9" creationId="{6CEDDDAD-9C86-5394-F989-CF767AFD106D}"/>
          </ac:spMkLst>
        </pc:spChg>
        <pc:spChg chg="del">
          <ac:chgData name="T H" userId="270efafb50020bd6" providerId="LiveId" clId="{5F2D75EC-2B88-4211-89A7-F17EE20F6243}" dt="2022-08-12T22:46:55.133" v="799" actId="478"/>
          <ac:spMkLst>
            <pc:docMk/>
            <pc:sldMk cId="1765785619" sldId="283"/>
            <ac:spMk id="26" creationId="{CF2CA436-D292-FAE4-1455-430273B242E1}"/>
          </ac:spMkLst>
        </pc:spChg>
        <pc:spChg chg="mod">
          <ac:chgData name="T H" userId="270efafb50020bd6" providerId="LiveId" clId="{5F2D75EC-2B88-4211-89A7-F17EE20F6243}" dt="2022-08-12T23:48:27.705" v="1138" actId="20577"/>
          <ac:spMkLst>
            <pc:docMk/>
            <pc:sldMk cId="1765785619" sldId="283"/>
            <ac:spMk id="45" creationId="{00000000-0000-0000-0000-000000000000}"/>
          </ac:spMkLst>
        </pc:spChg>
        <pc:spChg chg="mod">
          <ac:chgData name="T H" userId="270efafb50020bd6" providerId="LiveId" clId="{5F2D75EC-2B88-4211-89A7-F17EE20F6243}" dt="2022-08-12T22:48:06.577" v="819" actId="14100"/>
          <ac:spMkLst>
            <pc:docMk/>
            <pc:sldMk cId="1765785619" sldId="283"/>
            <ac:spMk id="47" creationId="{00000000-0000-0000-0000-000000000000}"/>
          </ac:spMkLst>
        </pc:spChg>
        <pc:picChg chg="del">
          <ac:chgData name="T H" userId="270efafb50020bd6" providerId="LiveId" clId="{5F2D75EC-2B88-4211-89A7-F17EE20F6243}" dt="2022-08-12T22:46:48.064" v="797" actId="478"/>
          <ac:picMkLst>
            <pc:docMk/>
            <pc:sldMk cId="1765785619" sldId="283"/>
            <ac:picMk id="21" creationId="{CD502CBE-DC9B-C963-F0BF-87EE044D9EBE}"/>
          </ac:picMkLst>
        </pc:picChg>
        <pc:picChg chg="del">
          <ac:chgData name="T H" userId="270efafb50020bd6" providerId="LiveId" clId="{5F2D75EC-2B88-4211-89A7-F17EE20F6243}" dt="2022-08-12T22:46:46.766" v="796" actId="478"/>
          <ac:picMkLst>
            <pc:docMk/>
            <pc:sldMk cId="1765785619" sldId="283"/>
            <ac:picMk id="22" creationId="{27D690B5-4888-3B69-7068-CB9A545186F4}"/>
          </ac:picMkLst>
        </pc:picChg>
        <pc:picChg chg="del">
          <ac:chgData name="T H" userId="270efafb50020bd6" providerId="LiveId" clId="{5F2D75EC-2B88-4211-89A7-F17EE20F6243}" dt="2022-08-12T22:46:45.667" v="795" actId="478"/>
          <ac:picMkLst>
            <pc:docMk/>
            <pc:sldMk cId="1765785619" sldId="283"/>
            <ac:picMk id="23" creationId="{057514E7-36AC-39BE-F014-6AF748FB0143}"/>
          </ac:picMkLst>
        </pc:picChg>
        <pc:picChg chg="mod">
          <ac:chgData name="T H" userId="270efafb50020bd6" providerId="LiveId" clId="{5F2D75EC-2B88-4211-89A7-F17EE20F6243}" dt="2022-08-12T22:47:06.567" v="804" actId="1076"/>
          <ac:picMkLst>
            <pc:docMk/>
            <pc:sldMk cId="1765785619" sldId="283"/>
            <ac:picMk id="24" creationId="{435BBBE0-148D-8447-EC2E-AFF665B0B9DA}"/>
          </ac:picMkLst>
        </pc:picChg>
      </pc:sldChg>
      <pc:sldChg chg="add del">
        <pc:chgData name="T H" userId="270efafb50020bd6" providerId="LiveId" clId="{5F2D75EC-2B88-4211-89A7-F17EE20F6243}" dt="2022-08-12T22:46:37.459" v="793" actId="2890"/>
        <pc:sldMkLst>
          <pc:docMk/>
          <pc:sldMk cId="2054234798" sldId="283"/>
        </pc:sldMkLst>
      </pc:sldChg>
      <pc:sldChg chg="addSp delSp modSp add mod modAnim">
        <pc:chgData name="T H" userId="270efafb50020bd6" providerId="LiveId" clId="{5F2D75EC-2B88-4211-89A7-F17EE20F6243}" dt="2022-08-13T00:17:57.676" v="1825" actId="20577"/>
        <pc:sldMkLst>
          <pc:docMk/>
          <pc:sldMk cId="1199688829" sldId="284"/>
        </pc:sldMkLst>
        <pc:spChg chg="del mod">
          <ac:chgData name="T H" userId="270efafb50020bd6" providerId="LiveId" clId="{5F2D75EC-2B88-4211-89A7-F17EE20F6243}" dt="2022-08-12T23:47:34.276" v="970" actId="478"/>
          <ac:spMkLst>
            <pc:docMk/>
            <pc:sldMk cId="1199688829" sldId="284"/>
            <ac:spMk id="7" creationId="{028B0BA2-45F9-220C-C6F9-6FEFB658153C}"/>
          </ac:spMkLst>
        </pc:spChg>
        <pc:spChg chg="mod">
          <ac:chgData name="T H" userId="270efafb50020bd6" providerId="LiveId" clId="{5F2D75EC-2B88-4211-89A7-F17EE20F6243}" dt="2022-08-13T00:17:57.676" v="1825" actId="20577"/>
          <ac:spMkLst>
            <pc:docMk/>
            <pc:sldMk cId="1199688829" sldId="284"/>
            <ac:spMk id="9" creationId="{6CEDDDAD-9C86-5394-F989-CF767AFD106D}"/>
          </ac:spMkLst>
        </pc:spChg>
        <pc:spChg chg="mod">
          <ac:chgData name="T H" userId="270efafb50020bd6" providerId="LiveId" clId="{5F2D75EC-2B88-4211-89A7-F17EE20F6243}" dt="2022-08-13T00:17:42.083" v="1822" actId="20577"/>
          <ac:spMkLst>
            <pc:docMk/>
            <pc:sldMk cId="1199688829" sldId="284"/>
            <ac:spMk id="45" creationId="{00000000-0000-0000-0000-000000000000}"/>
          </ac:spMkLst>
        </pc:spChg>
        <pc:spChg chg="mod">
          <ac:chgData name="T H" userId="270efafb50020bd6" providerId="LiveId" clId="{5F2D75EC-2B88-4211-89A7-F17EE20F6243}" dt="2022-08-12T23:48:48.197" v="1196" actId="1076"/>
          <ac:spMkLst>
            <pc:docMk/>
            <pc:sldMk cId="1199688829" sldId="284"/>
            <ac:spMk id="46" creationId="{00000000-0000-0000-0000-000000000000}"/>
          </ac:spMkLst>
        </pc:spChg>
        <pc:picChg chg="add mod">
          <ac:chgData name="T H" userId="270efafb50020bd6" providerId="LiveId" clId="{5F2D75EC-2B88-4211-89A7-F17EE20F6243}" dt="2022-08-12T22:49:21.657" v="827" actId="14100"/>
          <ac:picMkLst>
            <pc:docMk/>
            <pc:sldMk cId="1199688829" sldId="284"/>
            <ac:picMk id="8" creationId="{E6E10A3D-6004-7945-594A-A96C742BDFE8}"/>
          </ac:picMkLst>
        </pc:picChg>
        <pc:picChg chg="del">
          <ac:chgData name="T H" userId="270efafb50020bd6" providerId="LiveId" clId="{5F2D75EC-2B88-4211-89A7-F17EE20F6243}" dt="2022-08-12T22:49:11.593" v="822" actId="478"/>
          <ac:picMkLst>
            <pc:docMk/>
            <pc:sldMk cId="1199688829" sldId="284"/>
            <ac:picMk id="24" creationId="{435BBBE0-148D-8447-EC2E-AFF665B0B9DA}"/>
          </ac:picMkLst>
        </pc:picChg>
      </pc:sldChg>
      <pc:sldChg chg="addSp delSp modSp add mod modAnim">
        <pc:chgData name="T H" userId="270efafb50020bd6" providerId="LiveId" clId="{5F2D75EC-2B88-4211-89A7-F17EE20F6243}" dt="2022-08-13T00:18:15.119" v="1827"/>
        <pc:sldMkLst>
          <pc:docMk/>
          <pc:sldMk cId="72527163" sldId="285"/>
        </pc:sldMkLst>
        <pc:spChg chg="del">
          <ac:chgData name="T H" userId="270efafb50020bd6" providerId="LiveId" clId="{5F2D75EC-2B88-4211-89A7-F17EE20F6243}" dt="2022-08-12T23:50:55.276" v="1197" actId="478"/>
          <ac:spMkLst>
            <pc:docMk/>
            <pc:sldMk cId="72527163" sldId="285"/>
            <ac:spMk id="7" creationId="{028B0BA2-45F9-220C-C6F9-6FEFB658153C}"/>
          </ac:spMkLst>
        </pc:spChg>
        <pc:spChg chg="mod">
          <ac:chgData name="T H" userId="270efafb50020bd6" providerId="LiveId" clId="{5F2D75EC-2B88-4211-89A7-F17EE20F6243}" dt="2022-08-12T22:53:58.026" v="866" actId="948"/>
          <ac:spMkLst>
            <pc:docMk/>
            <pc:sldMk cId="72527163" sldId="285"/>
            <ac:spMk id="9" creationId="{6CEDDDAD-9C86-5394-F989-CF767AFD106D}"/>
          </ac:spMkLst>
        </pc:spChg>
        <pc:spChg chg="mod">
          <ac:chgData name="T H" userId="270efafb50020bd6" providerId="LiveId" clId="{5F2D75EC-2B88-4211-89A7-F17EE20F6243}" dt="2022-08-12T23:51:15.745" v="1263" actId="20577"/>
          <ac:spMkLst>
            <pc:docMk/>
            <pc:sldMk cId="72527163" sldId="285"/>
            <ac:spMk id="45" creationId="{00000000-0000-0000-0000-000000000000}"/>
          </ac:spMkLst>
        </pc:spChg>
        <pc:spChg chg="mod">
          <ac:chgData name="T H" userId="270efafb50020bd6" providerId="LiveId" clId="{5F2D75EC-2B88-4211-89A7-F17EE20F6243}" dt="2022-08-12T23:51:03.706" v="1231" actId="20577"/>
          <ac:spMkLst>
            <pc:docMk/>
            <pc:sldMk cId="72527163" sldId="285"/>
            <ac:spMk id="46" creationId="{00000000-0000-0000-0000-000000000000}"/>
          </ac:spMkLst>
        </pc:spChg>
        <pc:picChg chg="del">
          <ac:chgData name="T H" userId="270efafb50020bd6" providerId="LiveId" clId="{5F2D75EC-2B88-4211-89A7-F17EE20F6243}" dt="2022-08-12T22:50:58.866" v="843" actId="478"/>
          <ac:picMkLst>
            <pc:docMk/>
            <pc:sldMk cId="72527163" sldId="285"/>
            <ac:picMk id="8" creationId="{E6E10A3D-6004-7945-594A-A96C742BDFE8}"/>
          </ac:picMkLst>
        </pc:picChg>
        <pc:picChg chg="add mod">
          <ac:chgData name="T H" userId="270efafb50020bd6" providerId="LiveId" clId="{5F2D75EC-2B88-4211-89A7-F17EE20F6243}" dt="2022-08-12T23:23:35.620" v="923"/>
          <ac:picMkLst>
            <pc:docMk/>
            <pc:sldMk cId="72527163" sldId="285"/>
            <ac:picMk id="10" creationId="{9A80C939-26C2-5FC1-CF98-7DD29529AA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10/24/2023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10/24/2023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4.pptx" TargetMode="External"/><Relationship Id="rId13"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hyperlink" Target="Cau%20hoi/Cau%201.pptx"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Cau%20hoi/Cau%203.pptx"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Cau%20hoi/Cau%202.pptx" TargetMode="External"/><Relationship Id="rId4" Type="http://schemas.openxmlformats.org/officeDocument/2006/relationships/image" Target="../media/image6.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977859"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a:t>
            </a:r>
            <a:r>
              <a:rPr lang="en-US" altLang="en-US" sz="3200" b="1" smtClean="0">
                <a:solidFill>
                  <a:srgbClr val="002060"/>
                </a:solidFill>
                <a:latin typeface="Times New Roman" pitchFamily="18" charset="0"/>
              </a:rPr>
              <a:t>TH-THCS ĐẠI TÂN</a:t>
            </a:r>
            <a:endParaRPr lang="en-US" altLang="en-US" sz="3200" b="1">
              <a:solidFill>
                <a:srgbClr val="002060"/>
              </a:solidFill>
              <a:latin typeface="Times New Roman" pitchFamily="18" charset="0"/>
            </a:endParaRP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SỬ DỤNG QUẠT ĐIỆN (T2)</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29389" y="6934200"/>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smtClean="0">
                <a:solidFill>
                  <a:srgbClr val="0000FF"/>
                </a:solidFill>
                <a:latin typeface="Times New Roman" pitchFamily="18" charset="0"/>
                <a:cs typeface="Times New Roman" pitchFamily="18" charset="0"/>
              </a:rPr>
              <a:t>: </a:t>
            </a:r>
            <a:r>
              <a:rPr lang="en-US" sz="3600" b="1" i="1" smtClean="0">
                <a:solidFill>
                  <a:srgbClr val="0000FF"/>
                </a:solidFill>
                <a:latin typeface="Times New Roman" pitchFamily="18" charset="0"/>
                <a:cs typeface="Times New Roman" pitchFamily="18" charset="0"/>
              </a:rPr>
              <a:t>Lê Phước Tài</a:t>
            </a:r>
            <a:endParaRPr lang="en-US" sz="3600" b="1" i="1">
              <a:solidFill>
                <a:srgbClr val="0000FF"/>
              </a:solidFill>
              <a:latin typeface="Times New Roman" pitchFamily="18" charset="0"/>
              <a:cs typeface="Times New Roman" pitchFamily="18" charset="0"/>
            </a:endParaRP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smtClean="0">
                <a:solidFill>
                  <a:srgbClr val="0000FF"/>
                </a:solidFill>
                <a:latin typeface="Times New Roman" pitchFamily="18" charset="0"/>
                <a:cs typeface="Times New Roman" pitchFamily="18" charset="0"/>
              </a:rPr>
              <a:t>3A</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75630" y="823827"/>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08919" y="1231342"/>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sp>
        <p:nvSpPr>
          <p:cNvPr id="11" name="TextBox 10"/>
          <p:cNvSpPr txBox="1"/>
          <p:nvPr/>
        </p:nvSpPr>
        <p:spPr>
          <a:xfrm>
            <a:off x="1176401" y="1807320"/>
            <a:ext cx="14190536" cy="1200329"/>
          </a:xfrm>
          <a:prstGeom prst="rect">
            <a:avLst/>
          </a:prstGeom>
          <a:noFill/>
        </p:spPr>
        <p:txBody>
          <a:bodyPr wrap="square" rtlCol="0">
            <a:spAutoFit/>
          </a:bodyPr>
          <a:lstStyle/>
          <a:p>
            <a:pPr algn="just"/>
            <a:r>
              <a:rPr lang="vi-VN" sz="3600" b="0" i="1">
                <a:solidFill>
                  <a:srgbClr val="FF0000"/>
                </a:solidFill>
                <a:effectLst/>
                <a:latin typeface="+mj-lt"/>
              </a:rPr>
              <a:t>Trong gia đình em có những loại quạt điện nào? Mỗi loại quạt được dùng trong trường hợp nào?</a:t>
            </a:r>
          </a:p>
        </p:txBody>
      </p:sp>
      <p:graphicFrame>
        <p:nvGraphicFramePr>
          <p:cNvPr id="7" name="Table 6"/>
          <p:cNvGraphicFramePr>
            <a:graphicFrameLocks noGrp="1"/>
          </p:cNvGraphicFramePr>
          <p:nvPr>
            <p:extLst>
              <p:ext uri="{D42A27DB-BD31-4B8C-83A1-F6EECF244321}">
                <p14:modId xmlns:p14="http://schemas.microsoft.com/office/powerpoint/2010/main" val="2425778047"/>
              </p:ext>
            </p:extLst>
          </p:nvPr>
        </p:nvGraphicFramePr>
        <p:xfrm>
          <a:off x="909701" y="3004959"/>
          <a:ext cx="14620812" cy="5148441"/>
        </p:xfrm>
        <a:graphic>
          <a:graphicData uri="http://schemas.openxmlformats.org/drawingml/2006/table">
            <a:tbl>
              <a:tblPr firstRow="1" firstCol="1" bandRow="1">
                <a:tableStyleId>{7DF18680-E054-41AD-8BC1-D1AEF772440D}</a:tableStyleId>
              </a:tblPr>
              <a:tblGrid>
                <a:gridCol w="2184800">
                  <a:extLst>
                    <a:ext uri="{9D8B030D-6E8A-4147-A177-3AD203B41FA5}">
                      <a16:colId xmlns="" xmlns:a16="http://schemas.microsoft.com/office/drawing/2014/main" val="20001"/>
                    </a:ext>
                  </a:extLst>
                </a:gridCol>
                <a:gridCol w="5578095">
                  <a:extLst>
                    <a:ext uri="{9D8B030D-6E8A-4147-A177-3AD203B41FA5}">
                      <a16:colId xmlns="" xmlns:a16="http://schemas.microsoft.com/office/drawing/2014/main" val="20002"/>
                    </a:ext>
                  </a:extLst>
                </a:gridCol>
                <a:gridCol w="6857917">
                  <a:extLst>
                    <a:ext uri="{9D8B030D-6E8A-4147-A177-3AD203B41FA5}">
                      <a16:colId xmlns="" xmlns:a16="http://schemas.microsoft.com/office/drawing/2014/main" val="20003"/>
                    </a:ext>
                  </a:extLst>
                </a:gridCol>
              </a:tblGrid>
              <a:tr h="708393">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Loại quạt</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ea typeface="Times New Roman"/>
                          <a:cs typeface="Times New Roman" panose="02020603050405020304" pitchFamily="18" charset="0"/>
                        </a:rPr>
                        <a:t>Dùng trong trường hợp</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Cách sử dụng an toàn</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0"/>
                  </a:ext>
                </a:extLst>
              </a:tr>
              <a:tr h="4440048">
                <a:tc>
                  <a:txBody>
                    <a:bodyPr/>
                    <a:lstStyle/>
                    <a:p>
                      <a:pPr marL="0" marR="0" algn="ctr">
                        <a:lnSpc>
                          <a:spcPct val="12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cây</a:t>
                      </a:r>
                    </a:p>
                    <a:p>
                      <a:pPr marL="0" marR="0" algn="ctr">
                        <a:lnSpc>
                          <a:spcPct val="12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trần</a:t>
                      </a:r>
                      <a:endParaRPr lang="en-US" sz="3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 </a:t>
                      </a:r>
                      <a:r>
                        <a:rPr lang="vi-VN" sz="3400" b="0" i="0">
                          <a:solidFill>
                            <a:srgbClr val="000000"/>
                          </a:solidFill>
                          <a:effectLst/>
                          <a:latin typeface="Times New Roman" panose="02020603050405020304" pitchFamily="18" charset="0"/>
                          <a:cs typeface="Times New Roman" panose="02020603050405020304" pitchFamily="18" charset="0"/>
                        </a:rPr>
                        <a:t>Quạt cây được sử dụng trong phòng riêng của em và bố mẹ, khi ngồi học</a:t>
                      </a:r>
                      <a:r>
                        <a:rPr lang="en-US" sz="3400" b="0" i="0">
                          <a:solidFill>
                            <a:srgbClr val="000000"/>
                          </a:solidFill>
                          <a:effectLst/>
                          <a:latin typeface="Times New Roman" panose="02020603050405020304" pitchFamily="18" charset="0"/>
                          <a:cs typeface="Times New Roman" panose="02020603050405020304" pitchFamily="18" charset="0"/>
                        </a:rPr>
                        <a: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Quạt trần được lắp trên trần phòng khách, sử dụng khi cả nhà quây quần bên nhau hoặc có khách đến chơi.</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Tắt quạt khi không sử dụng, không giật dây nguồn để tắt.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Không ngồi sát gần quạt.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Không để quạt ở nơi ẩm ướt, nhiều bụi hay đặt ở nơi chênh vênh, không chắc </a:t>
                      </a:r>
                      <a:r>
                        <a:rPr lang="en-US" sz="3400" b="0" i="0">
                          <a:solidFill>
                            <a:srgbClr val="000000"/>
                          </a:solidFill>
                          <a:effectLst/>
                          <a:latin typeface="Times New Roman" panose="02020603050405020304" pitchFamily="18" charset="0"/>
                          <a:cs typeface="Times New Roman" panose="02020603050405020304" pitchFamily="18" charset="0"/>
                        </a:rPr>
                        <a:t>c</a:t>
                      </a:r>
                      <a:r>
                        <a:rPr lang="vi-VN" sz="3400" b="0" i="0">
                          <a:solidFill>
                            <a:srgbClr val="000000"/>
                          </a:solidFill>
                          <a:effectLst/>
                          <a:latin typeface="Times New Roman" panose="02020603050405020304" pitchFamily="18" charset="0"/>
                          <a:cs typeface="Times New Roman" panose="02020603050405020304" pitchFamily="18" charset="0"/>
                        </a:rPr>
                        <a:t>hắn.</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bl>
          </a:graphicData>
        </a:graphic>
      </p:graphicFrame>
      <p:sp>
        <p:nvSpPr>
          <p:cNvPr id="12" name="TextBox 11"/>
          <p:cNvSpPr txBox="1"/>
          <p:nvPr/>
        </p:nvSpPr>
        <p:spPr>
          <a:xfrm>
            <a:off x="5090319" y="0"/>
            <a:ext cx="5291833"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90319" y="0"/>
            <a:ext cx="5291833" cy="930735"/>
            <a:chOff x="4988712" y="172432"/>
            <a:chExt cx="5202546" cy="930735"/>
          </a:xfrm>
        </p:grpSpPr>
        <p:grpSp>
          <p:nvGrpSpPr>
            <p:cNvPr id="23" name="Group 22"/>
            <p:cNvGrpSpPr/>
            <p:nvPr/>
          </p:nvGrpSpPr>
          <p:grpSpPr>
            <a:xfrm>
              <a:off x="4988712" y="172432"/>
              <a:ext cx="5202546" cy="930735"/>
              <a:chOff x="4988712" y="172432"/>
              <a:chExt cx="5202546" cy="930735"/>
            </a:xfrm>
          </p:grpSpPr>
          <p:sp>
            <p:nvSpPr>
              <p:cNvPr id="25" name="TextBox 24"/>
              <p:cNvSpPr txBox="1"/>
              <p:nvPr/>
            </p:nvSpPr>
            <p:spPr>
              <a:xfrm>
                <a:off x="4988712" y="172432"/>
                <a:ext cx="5202546"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3649405" y="1164913"/>
            <a:ext cx="890851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TRÒ CHƠI: EM YÊU CHUYỆN CỔ NƯỚC MÌNH</a:t>
            </a:r>
          </a:p>
        </p:txBody>
      </p:sp>
      <p:pic>
        <p:nvPicPr>
          <p:cNvPr id="28" name="Picture 6" descr="Top 18 Câu chuyện cổ tích Việt Nam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469" y="2406702"/>
            <a:ext cx="3106850" cy="20305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Tấm Cám - Truyện Cổ Tích Việt Nam Đặc Sắc - Mua Sách Online giá rẻ"/>
          <p:cNvPicPr>
            <a:picLocks noChangeAspect="1" noChangeArrowheads="1"/>
          </p:cNvPicPr>
          <p:nvPr/>
        </p:nvPicPr>
        <p:blipFill rotWithShape="1">
          <a:blip r:embed="rId3">
            <a:extLst>
              <a:ext uri="{28A0092B-C50C-407E-A947-70E740481C1C}">
                <a14:useLocalDpi xmlns:a14="http://schemas.microsoft.com/office/drawing/2010/main" val="0"/>
              </a:ext>
            </a:extLst>
          </a:blip>
          <a:srcRect t="20902" b="16526"/>
          <a:stretch/>
        </p:blipFill>
        <p:spPr bwMode="auto">
          <a:xfrm>
            <a:off x="12329318" y="2397852"/>
            <a:ext cx="3106851" cy="20305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uyện Cổ Tích Việt Nam - Chú Cuội Cung Trăng | Kể Chuyện Bé Nghe - YouTub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65"/>
          <a:stretch/>
        </p:blipFill>
        <p:spPr bwMode="auto">
          <a:xfrm>
            <a:off x="975519" y="5530903"/>
            <a:ext cx="2988573"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Sự Tích Con Muỗi - Phim Cổ Tích Việt Nam Hay [HD 1080p]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4799" y="5530904"/>
            <a:ext cx="3106850" cy="20128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ruyện Cổ Tích Việt Nam - Sự Tích Chim Quốc - Truyện Hay Cho Bé - YouTube">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31" b="12280"/>
          <a:stretch/>
        </p:blipFill>
        <p:spPr bwMode="auto">
          <a:xfrm>
            <a:off x="4650469" y="55309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ổ tích Việt Nam cho bé mẫu giáo - Sự tích dưa hấu – Nhà xuất bản Kim Đồng">
            <a:hlinkClick r:id="rId8" action="ppaction://hlinkpres?slideindex=1&amp;slidetitle="/>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0123" b="6502"/>
          <a:stretch/>
        </p:blipFill>
        <p:spPr bwMode="auto">
          <a:xfrm>
            <a:off x="12329319" y="5502830"/>
            <a:ext cx="3106851"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Kể tóm tắt truyện Sọ Dừa | Văn mẫu lớp 6">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4800" y="24067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Kho Tàng Truyện Cổ Tích Việt Nam - Cây Khế | Tiki">
            <a:hlinkClick r:id="rId12" action="ppaction://hlinkpres?slideindex=1&amp;slidetitle="/>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703" t="20000" r="15455" b="13263"/>
          <a:stretch/>
        </p:blipFill>
        <p:spPr bwMode="auto">
          <a:xfrm>
            <a:off x="965361" y="2406702"/>
            <a:ext cx="3145480" cy="203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9"/>
                                        </p:tgtEl>
                                      </p:cBhvr>
                                    </p:animEffect>
                                    <p:animScale>
                                      <p:cBhvr>
                                        <p:cTn id="11" dur="250" autoRev="1" fill="hold"/>
                                        <p:tgtEl>
                                          <p:spTgt spid="29"/>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5"/>
                                        </p:tgtEl>
                                      </p:cBhvr>
                                    </p:animEffect>
                                    <p:animScale>
                                      <p:cBhvr>
                                        <p:cTn id="15" dur="250" autoRev="1" fill="hold"/>
                                        <p:tgtEl>
                                          <p:spTgt spid="35"/>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0"/>
                                        </p:tgtEl>
                                      </p:cBhvr>
                                    </p:animEffect>
                                    <p:animScale>
                                      <p:cBhvr>
                                        <p:cTn id="23" dur="250" autoRev="1" fill="hold"/>
                                        <p:tgtEl>
                                          <p:spTgt spid="30"/>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3"/>
                                        </p:tgtEl>
                                      </p:cBhvr>
                                    </p:animEffect>
                                    <p:animScale>
                                      <p:cBhvr>
                                        <p:cTn id="35" dur="250" autoRev="1" fill="hold"/>
                                        <p:tgtEl>
                                          <p:spTgt spid="33"/>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3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8"/>
                                        </p:tgtEl>
                                      </p:cBhvr>
                                    </p:animEffect>
                                    <p:animScale>
                                      <p:cBhvr>
                                        <p:cTn id="43" dur="250" autoRev="1" fill="hold"/>
                                        <p:tgtEl>
                                          <p:spTgt spid="28"/>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9"/>
                                        </p:tgtEl>
                                      </p:cBhvr>
                                    </p:animEffect>
                                    <p:animScale>
                                      <p:cBhvr>
                                        <p:cTn id="47" dur="250" autoRev="1" fill="hold"/>
                                        <p:tgtEl>
                                          <p:spTgt spid="29"/>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35"/>
                                        </p:tgtEl>
                                      </p:cBhvr>
                                    </p:animEffect>
                                    <p:animScale>
                                      <p:cBhvr>
                                        <p:cTn id="51" dur="250" autoRev="1" fill="hold"/>
                                        <p:tgtEl>
                                          <p:spTgt spid="35"/>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4"/>
                                        </p:tgtEl>
                                      </p:cBhvr>
                                    </p:animEffect>
                                    <p:animScale>
                                      <p:cBhvr>
                                        <p:cTn id="55" dur="250" autoRev="1" fill="hold"/>
                                        <p:tgtEl>
                                          <p:spTgt spid="34"/>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1"/>
                                        </p:tgtEl>
                                      </p:cBhvr>
                                    </p:animEffect>
                                    <p:animScale>
                                      <p:cBhvr>
                                        <p:cTn id="67" dur="250" autoRev="1" fill="hold"/>
                                        <p:tgtEl>
                                          <p:spTgt spid="31"/>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3"/>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8"/>
                                        </p:tgtEl>
                                      </p:cBhvr>
                                    </p:animEffect>
                                    <p:animScale>
                                      <p:cBhvr>
                                        <p:cTn id="79" dur="250" autoRev="1" fill="hold"/>
                                        <p:tgtEl>
                                          <p:spTgt spid="28"/>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9"/>
                                        </p:tgtEl>
                                      </p:cBhvr>
                                    </p:animEffect>
                                    <p:animScale>
                                      <p:cBhvr>
                                        <p:cTn id="83" dur="250" autoRev="1" fill="hold"/>
                                        <p:tgtEl>
                                          <p:spTgt spid="29"/>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35"/>
                                        </p:tgtEl>
                                      </p:cBhvr>
                                    </p:animEffect>
                                    <p:animScale>
                                      <p:cBhvr>
                                        <p:cTn id="87" dur="250" autoRev="1" fill="hold"/>
                                        <p:tgtEl>
                                          <p:spTgt spid="35"/>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4"/>
                                        </p:tgtEl>
                                      </p:cBhvr>
                                    </p:animEffect>
                                    <p:animScale>
                                      <p:cBhvr>
                                        <p:cTn id="91" dur="250" autoRev="1" fill="hold"/>
                                        <p:tgtEl>
                                          <p:spTgt spid="34"/>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0"/>
                                        </p:tgtEl>
                                      </p:cBhvr>
                                    </p:animEffect>
                                    <p:animScale>
                                      <p:cBhvr>
                                        <p:cTn id="95" dur="250" autoRev="1" fill="hold"/>
                                        <p:tgtEl>
                                          <p:spTgt spid="30"/>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1"/>
                                        </p:tgtEl>
                                      </p:cBhvr>
                                    </p:animEffect>
                                    <p:animScale>
                                      <p:cBhvr>
                                        <p:cTn id="103" dur="250" autoRev="1" fill="hold"/>
                                        <p:tgtEl>
                                          <p:spTgt spid="31"/>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8"/>
                                        </p:tgtEl>
                                      </p:cBhvr>
                                    </p:animEffect>
                                    <p:animScale>
                                      <p:cBhvr>
                                        <p:cTn id="115" dur="250" autoRev="1" fill="hold"/>
                                        <p:tgtEl>
                                          <p:spTgt spid="28"/>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9"/>
                                        </p:tgtEl>
                                      </p:cBhvr>
                                    </p:animEffect>
                                    <p:animScale>
                                      <p:cBhvr>
                                        <p:cTn id="119" dur="250" autoRev="1" fill="hold"/>
                                        <p:tgtEl>
                                          <p:spTgt spid="29"/>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35"/>
                                        </p:tgtEl>
                                      </p:cBhvr>
                                    </p:animEffect>
                                    <p:animScale>
                                      <p:cBhvr>
                                        <p:cTn id="123" dur="250" autoRev="1" fill="hold"/>
                                        <p:tgtEl>
                                          <p:spTgt spid="35"/>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4"/>
                                        </p:tgtEl>
                                      </p:cBhvr>
                                    </p:animEffect>
                                    <p:animScale>
                                      <p:cBhvr>
                                        <p:cTn id="127" dur="250" autoRev="1" fill="hold"/>
                                        <p:tgtEl>
                                          <p:spTgt spid="34"/>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0"/>
                                        </p:tgtEl>
                                      </p:cBhvr>
                                    </p:animEffect>
                                    <p:animScale>
                                      <p:cBhvr>
                                        <p:cTn id="131" dur="250" autoRev="1" fill="hold"/>
                                        <p:tgtEl>
                                          <p:spTgt spid="30"/>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1"/>
                                        </p:tgtEl>
                                      </p:cBhvr>
                                    </p:animEffect>
                                    <p:animScale>
                                      <p:cBhvr>
                                        <p:cTn id="139" dur="250" autoRev="1" fill="hold"/>
                                        <p:tgtEl>
                                          <p:spTgt spid="31"/>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3"/>
                                        </p:tgtEl>
                                      </p:cBhvr>
                                    </p:animEffect>
                                    <p:animScale>
                                      <p:cBhvr>
                                        <p:cTn id="143" dur="250" autoRev="1" fill="hold"/>
                                        <p:tgtEl>
                                          <p:spTgt spid="33"/>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7" restart="whenNotActive" fill="hold" evtFilter="cancelBubble" nodeType="interactiveSeq">
                <p:stCondLst>
                  <p:cond evt="onClick" delay="0">
                    <p:tgtEl>
                      <p:spTgt spid="32"/>
                    </p:tgtEl>
                  </p:cond>
                </p:stCondLst>
                <p:endSync evt="end" delay="0">
                  <p:rtn val="all"/>
                </p:endSync>
                <p:childTnLst>
                  <p:par>
                    <p:cTn id="148" fill="hold">
                      <p:stCondLst>
                        <p:cond delay="0"/>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32"/>
                                        </p:tgtEl>
                                      </p:cBhvr>
                                    </p:animEffect>
                                    <p:set>
                                      <p:cBhvr>
                                        <p:cTn id="1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53" restart="whenNotActive" fill="hold" evtFilter="cancelBubble" nodeType="interactiveSeq">
                <p:stCondLst>
                  <p:cond evt="onClick" delay="0">
                    <p:tgtEl>
                      <p:spTgt spid="34"/>
                    </p:tgtEl>
                  </p:cond>
                </p:stCondLst>
                <p:endSync evt="end" delay="0">
                  <p:rtn val="all"/>
                </p:endSync>
                <p:childTnLst>
                  <p:par>
                    <p:cTn id="154" fill="hold">
                      <p:stCondLst>
                        <p:cond delay="0"/>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9" restart="whenNotActive" fill="hold" evtFilter="cancelBubble" nodeType="interactiveSeq">
                <p:stCondLst>
                  <p:cond evt="onClick" delay="0">
                    <p:tgtEl>
                      <p:spTgt spid="35"/>
                    </p:tgtEl>
                  </p:cond>
                </p:stCondLst>
                <p:endSync evt="end" delay="0">
                  <p:rtn val="all"/>
                </p:endSync>
                <p:childTnLst>
                  <p:par>
                    <p:cTn id="160" fill="hold">
                      <p:stCondLst>
                        <p:cond delay="0"/>
                      </p:stCondLst>
                      <p:childTnLst>
                        <p:par>
                          <p:cTn id="161" fill="hold">
                            <p:stCondLst>
                              <p:cond delay="0"/>
                            </p:stCondLst>
                            <p:childTnLst>
                              <p:par>
                                <p:cTn id="162" presetID="10" presetClass="exit" presetSubtype="0" fill="hold" nodeType="clickEffect">
                                  <p:stCondLst>
                                    <p:cond delay="0"/>
                                  </p:stCondLst>
                                  <p:childTnLst>
                                    <p:animEffect transition="out" filter="fade">
                                      <p:cBhvr>
                                        <p:cTn id="163" dur="500"/>
                                        <p:tgtEl>
                                          <p:spTgt spid="35"/>
                                        </p:tgtEl>
                                      </p:cBhvr>
                                    </p:animEffect>
                                    <p:set>
                                      <p:cBhvr>
                                        <p:cTn id="16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5" restart="whenNotActive" fill="hold" evtFilter="cancelBubble" nodeType="interactiveSeq">
                <p:stCondLst>
                  <p:cond evt="onClick" delay="0">
                    <p:tgtEl>
                      <p:spTgt spid="33"/>
                    </p:tgtEl>
                  </p:cond>
                </p:stCondLst>
                <p:endSync evt="end" delay="0">
                  <p:rtn val="all"/>
                </p:endSync>
                <p:childTnLst>
                  <p:par>
                    <p:cTn id="166" fill="hold">
                      <p:stCondLst>
                        <p:cond delay="0"/>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Em hãy sắp xếp các bước trong Hình 4 theo thứ tự hợp lý khí sử dụng quạt điện</a:t>
            </a:r>
          </a:p>
        </p:txBody>
      </p:sp>
      <p:sp>
        <p:nvSpPr>
          <p:cNvPr id="7" name="Rectangle 6"/>
          <p:cNvSpPr/>
          <p:nvPr/>
        </p:nvSpPr>
        <p:spPr>
          <a:xfrm>
            <a:off x="1380008" y="3649682"/>
            <a:ext cx="7748911" cy="4033861"/>
          </a:xfrm>
          <a:prstGeom prst="rect">
            <a:avLst/>
          </a:prstGeom>
        </p:spPr>
        <p:txBody>
          <a:bodyPr wrap="square">
            <a:spAutoFit/>
          </a:bodyPr>
          <a:lstStyle/>
          <a:p>
            <a:pPr>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mj-lt"/>
              </a:rPr>
              <a:t>Đặt quạt trên bề mặt phẳng, chắc chắn</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a)</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Bật quạt và chọn tốc độ quay của cánh quạt</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c)</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Điều chỉnh hướng gió</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D)</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Tắt quạt khi không sử dụng</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B)</a:t>
            </a:r>
          </a:p>
        </p:txBody>
      </p:sp>
      <p:pic>
        <p:nvPicPr>
          <p:cNvPr id="10" name="Picture 9">
            <a:extLst>
              <a:ext uri="{FF2B5EF4-FFF2-40B4-BE49-F238E27FC236}">
                <a16:creationId xmlns="" xmlns:a16="http://schemas.microsoft.com/office/drawing/2014/main" id="{710290C7-1B74-C49E-882C-AB90711C87B6}"/>
              </a:ext>
            </a:extLst>
          </p:cNvPr>
          <p:cNvPicPr>
            <a:picLocks noChangeAspect="1"/>
          </p:cNvPicPr>
          <p:nvPr/>
        </p:nvPicPr>
        <p:blipFill rotWithShape="1">
          <a:blip r:embed="rId2"/>
          <a:srcRect l="6318" t="6638" r="3904"/>
          <a:stretch/>
        </p:blipFill>
        <p:spPr>
          <a:xfrm>
            <a:off x="8980152" y="2993786"/>
            <a:ext cx="6623589" cy="5345651"/>
          </a:xfrm>
          <a:prstGeom prst="rect">
            <a:avLst/>
          </a:prstGeom>
        </p:spPr>
      </p:pic>
      <p:pic>
        <p:nvPicPr>
          <p:cNvPr id="11" name="Picture 10">
            <a:extLst>
              <a:ext uri="{FF2B5EF4-FFF2-40B4-BE49-F238E27FC236}">
                <a16:creationId xmlns="" xmlns:a16="http://schemas.microsoft.com/office/drawing/2014/main" id="{77A1096D-B275-4908-1D46-EAAF56637656}"/>
              </a:ext>
            </a:extLst>
          </p:cNvPr>
          <p:cNvPicPr>
            <a:picLocks noChangeAspect="1"/>
          </p:cNvPicPr>
          <p:nvPr/>
        </p:nvPicPr>
        <p:blipFill rotWithShape="1">
          <a:blip r:embed="rId2"/>
          <a:srcRect l="6318" t="6638" r="49270" b="49445"/>
          <a:stretch/>
        </p:blipFill>
        <p:spPr>
          <a:xfrm>
            <a:off x="9074834" y="3031655"/>
            <a:ext cx="3276600" cy="2514600"/>
          </a:xfrm>
          <a:prstGeom prst="rect">
            <a:avLst/>
          </a:prstGeom>
        </p:spPr>
      </p:pic>
      <p:pic>
        <p:nvPicPr>
          <p:cNvPr id="12" name="Picture 11">
            <a:extLst>
              <a:ext uri="{FF2B5EF4-FFF2-40B4-BE49-F238E27FC236}">
                <a16:creationId xmlns="" xmlns:a16="http://schemas.microsoft.com/office/drawing/2014/main" id="{C429334F-9362-3AEC-9E5A-1B16B08BB330}"/>
              </a:ext>
            </a:extLst>
          </p:cNvPr>
          <p:cNvPicPr>
            <a:picLocks noChangeAspect="1"/>
          </p:cNvPicPr>
          <p:nvPr/>
        </p:nvPicPr>
        <p:blipFill rotWithShape="1">
          <a:blip r:embed="rId2"/>
          <a:srcRect l="9500" t="53758" r="49186" b="4986"/>
          <a:stretch/>
        </p:blipFill>
        <p:spPr>
          <a:xfrm>
            <a:off x="12411425" y="3058876"/>
            <a:ext cx="3066336" cy="2619998"/>
          </a:xfrm>
          <a:prstGeom prst="rect">
            <a:avLst/>
          </a:prstGeom>
        </p:spPr>
      </p:pic>
      <p:pic>
        <p:nvPicPr>
          <p:cNvPr id="13" name="Picture 12">
            <a:extLst>
              <a:ext uri="{FF2B5EF4-FFF2-40B4-BE49-F238E27FC236}">
                <a16:creationId xmlns="" xmlns:a16="http://schemas.microsoft.com/office/drawing/2014/main" id="{770771BF-7398-2615-A77C-816CE7289D93}"/>
              </a:ext>
            </a:extLst>
          </p:cNvPr>
          <p:cNvPicPr>
            <a:picLocks noChangeAspect="1"/>
          </p:cNvPicPr>
          <p:nvPr/>
        </p:nvPicPr>
        <p:blipFill>
          <a:blip r:embed="rId3"/>
          <a:stretch>
            <a:fillRect/>
          </a:stretch>
        </p:blipFill>
        <p:spPr>
          <a:xfrm>
            <a:off x="9208555" y="5645611"/>
            <a:ext cx="2983754" cy="2619998"/>
          </a:xfrm>
          <a:prstGeom prst="rect">
            <a:avLst/>
          </a:prstGeom>
        </p:spPr>
      </p:pic>
      <p:pic>
        <p:nvPicPr>
          <p:cNvPr id="14" name="Picture 13">
            <a:extLst>
              <a:ext uri="{FF2B5EF4-FFF2-40B4-BE49-F238E27FC236}">
                <a16:creationId xmlns="" xmlns:a16="http://schemas.microsoft.com/office/drawing/2014/main" id="{D6B16C9A-BA5B-2360-3870-7D45D6E52D2B}"/>
              </a:ext>
            </a:extLst>
          </p:cNvPr>
          <p:cNvPicPr>
            <a:picLocks noChangeAspect="1"/>
          </p:cNvPicPr>
          <p:nvPr/>
        </p:nvPicPr>
        <p:blipFill rotWithShape="1">
          <a:blip r:embed="rId2"/>
          <a:srcRect l="51127" t="6083" r="4461" b="50000"/>
          <a:stretch/>
        </p:blipFill>
        <p:spPr>
          <a:xfrm>
            <a:off x="12351434" y="5645611"/>
            <a:ext cx="3296311" cy="2529727"/>
          </a:xfrm>
          <a:prstGeom prst="rect">
            <a:avLst/>
          </a:prstGeom>
        </p:spPr>
      </p:pic>
      <p:sp>
        <p:nvSpPr>
          <p:cNvPr id="16" name="TextBox 15"/>
          <p:cNvSpPr txBox="1"/>
          <p:nvPr/>
        </p:nvSpPr>
        <p:spPr>
          <a:xfrm>
            <a:off x="5090319" y="0"/>
            <a:ext cx="5291833"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765"/>
            <a:ext cx="13826872"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28" name="Text Box 14">
            <a:extLst>
              <a:ext uri="{FF2B5EF4-FFF2-40B4-BE49-F238E27FC236}">
                <a16:creationId xmlns="" xmlns:a16="http://schemas.microsoft.com/office/drawing/2014/main" id="{005FBD89-726B-32A1-E8BA-6B985CE9413D}"/>
              </a:ext>
            </a:extLst>
          </p:cNvPr>
          <p:cNvSpPr txBox="1">
            <a:spLocks noChangeArrowheads="1"/>
          </p:cNvSpPr>
          <p:nvPr/>
        </p:nvSpPr>
        <p:spPr bwMode="auto">
          <a:xfrm>
            <a:off x="4458085" y="851256"/>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pic>
        <p:nvPicPr>
          <p:cNvPr id="29" name="Picture 28">
            <a:extLst>
              <a:ext uri="{FF2B5EF4-FFF2-40B4-BE49-F238E27FC236}">
                <a16:creationId xmlns="" xmlns:a16="http://schemas.microsoft.com/office/drawing/2014/main" id="{E0C3BD9F-B7EE-9BD8-C039-9FC4E4A3BB7E}"/>
              </a:ext>
            </a:extLst>
          </p:cNvPr>
          <p:cNvPicPr>
            <a:picLocks noChangeAspect="1"/>
          </p:cNvPicPr>
          <p:nvPr/>
        </p:nvPicPr>
        <p:blipFill>
          <a:blip r:embed="rId2"/>
          <a:stretch>
            <a:fillRect/>
          </a:stretch>
        </p:blipFill>
        <p:spPr>
          <a:xfrm>
            <a:off x="4937919" y="3336911"/>
            <a:ext cx="7924800" cy="5677899"/>
          </a:xfrm>
          <a:prstGeom prst="rect">
            <a:avLst/>
          </a:prstGeom>
        </p:spPr>
      </p:pic>
      <p:sp>
        <p:nvSpPr>
          <p:cNvPr id="11" name="TextBox 10"/>
          <p:cNvSpPr txBox="1"/>
          <p:nvPr/>
        </p:nvSpPr>
        <p:spPr>
          <a:xfrm>
            <a:off x="5090319" y="0"/>
            <a:ext cx="5291833"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323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đèn học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pic>
        <p:nvPicPr>
          <p:cNvPr id="24" name="Picture 23">
            <a:extLst>
              <a:ext uri="{FF2B5EF4-FFF2-40B4-BE49-F238E27FC236}">
                <a16:creationId xmlns="" xmlns:a16="http://schemas.microsoft.com/office/drawing/2014/main" id="{435BBBE0-148D-8447-EC2E-AFF665B0B9DA}"/>
              </a:ext>
            </a:extLst>
          </p:cNvPr>
          <p:cNvPicPr>
            <a:picLocks noChangeAspect="1"/>
          </p:cNvPicPr>
          <p:nvPr/>
        </p:nvPicPr>
        <p:blipFill rotWithShape="1">
          <a:blip r:embed="rId2"/>
          <a:srcRect l="8731" t="12174" r="54337" b="48708"/>
          <a:stretch/>
        </p:blipFill>
        <p:spPr>
          <a:xfrm>
            <a:off x="9738519" y="2875660"/>
            <a:ext cx="5579936" cy="5804493"/>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9" name="TextBox 8">
            <a:extLst>
              <a:ext uri="{FF2B5EF4-FFF2-40B4-BE49-F238E27FC236}">
                <a16:creationId xmlns="" xmlns:a16="http://schemas.microsoft.com/office/drawing/2014/main" id="{6CEDDDAD-9C86-5394-F989-CF767AFD106D}"/>
              </a:ext>
            </a:extLst>
          </p:cNvPr>
          <p:cNvSpPr txBox="1"/>
          <p:nvPr/>
        </p:nvSpPr>
        <p:spPr>
          <a:xfrm>
            <a:off x="1356519" y="3886200"/>
            <a:ext cx="8137186" cy="2693494"/>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 </a:t>
            </a:r>
            <a:r>
              <a:rPr lang="vi-VN" sz="3600" b="1" i="1">
                <a:solidFill>
                  <a:srgbClr val="0000FF"/>
                </a:solidFill>
                <a:latin typeface="Times New Roman" panose="02020603050405020304" pitchFamily="18" charset="0"/>
                <a:cs typeface="Times New Roman" panose="02020603050405020304" pitchFamily="18" charset="0"/>
              </a:rPr>
              <a:t>Đặt quạt chênh vênh trên ghế có thể làm đổ quạt, gây hư hỏng và nguy hiểm cho người xung quanh nếu mảnh vỡ của cánh quạt bị văng ra ngoài.</a:t>
            </a:r>
          </a:p>
        </p:txBody>
      </p:sp>
      <p:sp>
        <p:nvSpPr>
          <p:cNvPr id="12" name="TextBox 11"/>
          <p:cNvSpPr txBox="1"/>
          <p:nvPr/>
        </p:nvSpPr>
        <p:spPr>
          <a:xfrm>
            <a:off x="5090319" y="0"/>
            <a:ext cx="5291833"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657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24650" y="157734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 xmlns:a16="http://schemas.microsoft.com/office/drawing/2014/main" id="{6CEDDDAD-9C86-5394-F989-CF767AFD106D}"/>
              </a:ext>
            </a:extLst>
          </p:cNvPr>
          <p:cNvSpPr txBox="1"/>
          <p:nvPr/>
        </p:nvSpPr>
        <p:spPr>
          <a:xfrm>
            <a:off x="1356519" y="4007859"/>
            <a:ext cx="8137186" cy="2028697"/>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kumimoji="0" lang="en-US"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Ngồi gần sát vào quạt có thể khiến tóc bị cuốn vào cánh quạt gây nguy hiểm, nhất là đối với các bé gái.</a:t>
            </a:r>
          </a:p>
        </p:txBody>
      </p:sp>
      <p:pic>
        <p:nvPicPr>
          <p:cNvPr id="8" name="Picture 7">
            <a:extLst>
              <a:ext uri="{FF2B5EF4-FFF2-40B4-BE49-F238E27FC236}">
                <a16:creationId xmlns="" xmlns:a16="http://schemas.microsoft.com/office/drawing/2014/main" id="{E6E10A3D-6004-7945-594A-A96C742BDFE8}"/>
              </a:ext>
            </a:extLst>
          </p:cNvPr>
          <p:cNvPicPr>
            <a:picLocks noChangeAspect="1"/>
          </p:cNvPicPr>
          <p:nvPr/>
        </p:nvPicPr>
        <p:blipFill rotWithShape="1">
          <a:blip r:embed="rId2"/>
          <a:srcRect l="52950" t="12174" r="10118" b="48708"/>
          <a:stretch/>
        </p:blipFill>
        <p:spPr>
          <a:xfrm>
            <a:off x="9662319" y="2971800"/>
            <a:ext cx="5915026" cy="5638800"/>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12" name="TextBox 11"/>
          <p:cNvSpPr txBox="1"/>
          <p:nvPr/>
        </p:nvSpPr>
        <p:spPr>
          <a:xfrm>
            <a:off x="5090319" y="0"/>
            <a:ext cx="5291833"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1996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 xmlns:a16="http://schemas.microsoft.com/office/drawing/2014/main" id="{6CEDDDAD-9C86-5394-F989-CF767AFD106D}"/>
              </a:ext>
            </a:extLst>
          </p:cNvPr>
          <p:cNvSpPr txBox="1"/>
          <p:nvPr/>
        </p:nvSpPr>
        <p:spPr>
          <a:xfrm>
            <a:off x="1356519" y="4007859"/>
            <a:ext cx="8137186" cy="2693494"/>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lang="en-US" sz="3600" b="1" i="1">
                <a:solidFill>
                  <a:srgbClr val="0000FF"/>
                </a:solidFill>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Cho tay vào lồng quạt khi quạt đang hoạt động có thể khiến bản thân bị thương do cánh quạt cắt vào tay.</a:t>
            </a:r>
          </a:p>
          <a:p>
            <a:pPr algn="just">
              <a:lnSpc>
                <a:spcPct val="120000"/>
              </a:lnSpc>
            </a:pPr>
            <a:endParaRPr lang="vi-VN" sz="3600" b="1">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9A80C939-26C2-5FC1-CF98-7DD29529AA6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623" t="54864" r="54445" b="6017"/>
          <a:stretch/>
        </p:blipFill>
        <p:spPr>
          <a:xfrm>
            <a:off x="9967119" y="2864854"/>
            <a:ext cx="5075720" cy="55933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12" name="TextBox 11"/>
          <p:cNvSpPr txBox="1"/>
          <p:nvPr/>
        </p:nvSpPr>
        <p:spPr>
          <a:xfrm>
            <a:off x="5090319" y="0"/>
            <a:ext cx="5291833"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25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494"/>
            <a:ext cx="137333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14" name="TextBox 13">
            <a:extLst>
              <a:ext uri="{FF2B5EF4-FFF2-40B4-BE49-F238E27FC236}">
                <a16:creationId xmlns="" xmlns:a16="http://schemas.microsoft.com/office/drawing/2014/main" id="{AD46774F-0910-2AEC-12DA-BF89A37ECDA2}"/>
              </a:ext>
            </a:extLst>
          </p:cNvPr>
          <p:cNvSpPr txBox="1"/>
          <p:nvPr/>
        </p:nvSpPr>
        <p:spPr>
          <a:xfrm>
            <a:off x="1258994" y="4114800"/>
            <a:ext cx="8137186" cy="2028697"/>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Times New Roman" panose="02020603050405020304" pitchFamily="18" charset="0"/>
                <a:cs typeface="Times New Roman" panose="02020603050405020304" pitchFamily="18" charset="0"/>
              </a:rPr>
              <a:t>Tắt quạt bằng cách giật dây nguồn có thể khiến dây bị đứt, hỏng, hở điện gây nguy hiểm cho người dùng.</a:t>
            </a:r>
          </a:p>
        </p:txBody>
      </p:sp>
      <p:pic>
        <p:nvPicPr>
          <p:cNvPr id="8" name="Picture 7">
            <a:extLst>
              <a:ext uri="{FF2B5EF4-FFF2-40B4-BE49-F238E27FC236}">
                <a16:creationId xmlns="" xmlns:a16="http://schemas.microsoft.com/office/drawing/2014/main" id="{C2324AE6-612A-4B4D-6896-F3F61CB4AA53}"/>
              </a:ext>
            </a:extLst>
          </p:cNvPr>
          <p:cNvPicPr>
            <a:picLocks noChangeAspect="1"/>
          </p:cNvPicPr>
          <p:nvPr/>
        </p:nvPicPr>
        <p:blipFill rotWithShape="1">
          <a:blip r:embed="rId2"/>
          <a:srcRect l="53311" t="53524" r="9757" b="7358"/>
          <a:stretch/>
        </p:blipFill>
        <p:spPr>
          <a:xfrm>
            <a:off x="9527255" y="2864854"/>
            <a:ext cx="5791200" cy="56695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12" name="TextBox 11"/>
          <p:cNvSpPr txBox="1"/>
          <p:nvPr/>
        </p:nvSpPr>
        <p:spPr>
          <a:xfrm>
            <a:off x="5090319" y="0"/>
            <a:ext cx="5291833"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500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10" name="Text Box 14">
            <a:extLst>
              <a:ext uri="{FF2B5EF4-FFF2-40B4-BE49-F238E27FC236}">
                <a16:creationId xmlns="" xmlns:a16="http://schemas.microsoft.com/office/drawing/2014/main" id="{A605FB54-5568-11B9-2731-B87FD1F5CE39}"/>
              </a:ext>
            </a:extLst>
          </p:cNvPr>
          <p:cNvSpPr txBox="1">
            <a:spLocks noChangeArrowheads="1"/>
          </p:cNvSpPr>
          <p:nvPr/>
        </p:nvSpPr>
        <p:spPr bwMode="auto">
          <a:xfrm>
            <a:off x="1507306"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20" name="Rectangle: Diagonal Corners Snipped 19">
            <a:extLst>
              <a:ext uri="{FF2B5EF4-FFF2-40B4-BE49-F238E27FC236}">
                <a16:creationId xmlns="" xmlns:a16="http://schemas.microsoft.com/office/drawing/2014/main" id="{CD4F9F0F-128E-2E87-15EB-1F1629079D4C}"/>
              </a:ext>
            </a:extLst>
          </p:cNvPr>
          <p:cNvSpPr/>
          <p:nvPr/>
        </p:nvSpPr>
        <p:spPr>
          <a:xfrm>
            <a:off x="1661319" y="6356963"/>
            <a:ext cx="13106399" cy="1921329"/>
          </a:xfrm>
          <a:prstGeom prst="snip2DiagRect">
            <a:avLst>
              <a:gd name="adj1" fmla="val 29365"/>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600" b="1" i="1">
                <a:solidFill>
                  <a:srgbClr val="FF0000"/>
                </a:solidFill>
                <a:latin typeface="Times New Roman" panose="02020603050405020304" pitchFamily="18" charset="0"/>
                <a:cs typeface="Times New Roman" panose="02020603050405020304" pitchFamily="18" charset="0"/>
              </a:rPr>
              <a:t>   Khi sử dụng, nếu quạt điện phát ra tiếng kêu khác thường hoặc bị rung lắc, cần nhanh chóng tắt quạt và báo với người lớn để đảm bảo an toàn.</a:t>
            </a:r>
          </a:p>
        </p:txBody>
      </p:sp>
      <p:pic>
        <p:nvPicPr>
          <p:cNvPr id="22" name="Picture 21">
            <a:extLst>
              <a:ext uri="{FF2B5EF4-FFF2-40B4-BE49-F238E27FC236}">
                <a16:creationId xmlns="" xmlns:a16="http://schemas.microsoft.com/office/drawing/2014/main" id="{4317F175-F679-AB62-11A9-9ACB6B7CA32B}"/>
              </a:ext>
            </a:extLst>
          </p:cNvPr>
          <p:cNvPicPr>
            <a:picLocks noChangeAspect="1"/>
          </p:cNvPicPr>
          <p:nvPr/>
        </p:nvPicPr>
        <p:blipFill>
          <a:blip r:embed="rId2"/>
          <a:stretch>
            <a:fillRect/>
          </a:stretch>
        </p:blipFill>
        <p:spPr>
          <a:xfrm>
            <a:off x="1261427" y="2787037"/>
            <a:ext cx="13906181" cy="2840982"/>
          </a:xfrm>
          <a:prstGeom prst="rect">
            <a:avLst/>
          </a:prstGeom>
        </p:spPr>
      </p:pic>
      <p:sp>
        <p:nvSpPr>
          <p:cNvPr id="11" name="TextBox 10"/>
          <p:cNvSpPr txBox="1"/>
          <p:nvPr/>
        </p:nvSpPr>
        <p:spPr>
          <a:xfrm>
            <a:off x="5090319" y="0"/>
            <a:ext cx="5291833"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ba ngày 10 tháng 10 năm 2023</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756</Words>
  <Application>Microsoft Office PowerPoint</Application>
  <PresentationFormat>Custom</PresentationFormat>
  <Paragraphs>73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265</cp:revision>
  <dcterms:created xsi:type="dcterms:W3CDTF">2022-07-10T01:37:20Z</dcterms:created>
  <dcterms:modified xsi:type="dcterms:W3CDTF">2023-10-24T00:47:16Z</dcterms:modified>
</cp:coreProperties>
</file>