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sldIdLst>
    <p:sldId id="361" r:id="rId4"/>
    <p:sldId id="296" r:id="rId5"/>
    <p:sldId id="300" r:id="rId6"/>
    <p:sldId id="257" r:id="rId7"/>
    <p:sldId id="363" r:id="rId8"/>
    <p:sldId id="258" r:id="rId9"/>
    <p:sldId id="259" r:id="rId10"/>
    <p:sldId id="346" r:id="rId11"/>
    <p:sldId id="364" r:id="rId12"/>
    <p:sldId id="352" r:id="rId13"/>
    <p:sldId id="362" r:id="rId14"/>
    <p:sldId id="348" r:id="rId15"/>
    <p:sldId id="366" r:id="rId16"/>
    <p:sldId id="256" r:id="rId17"/>
    <p:sldId id="365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567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412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16.xml"/><Relationship Id="rId7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12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8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notesSlide" Target="../notesSlides/notesSlide9.xml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10" Type="http://schemas.openxmlformats.org/officeDocument/2006/relationships/image" Target="../media/image18.png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9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27.png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31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6.xml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9.png"/><Relationship Id="rId4" Type="http://schemas.openxmlformats.org/officeDocument/2006/relationships/slide" Target="slide1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10" Type="http://schemas.openxmlformats.org/officeDocument/2006/relationships/image" Target="../media/image17.png"/><Relationship Id="rId4" Type="http://schemas.openxmlformats.org/officeDocument/2006/relationships/slide" Target="slide12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xmlns="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xmlns="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xmlns="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xmlns="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xmlns="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xmlns="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xmlns="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xmlns="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xmlns="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xmlns="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xmlns="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xmlns="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xmlns="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xmlns="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xmlns="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xmlns="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xmlns="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xmlns="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xmlns="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xmlns="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xmlns="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xmlns="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xmlns="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xmlns="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xmlns="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xmlns="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xmlns="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xmlns="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xmlns="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xmlns="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xmlns="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xmlns="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xmlns="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xmlns="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xmlns="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xmlns="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xmlns="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xmlns="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xmlns="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xmlns="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xmlns="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xmlns="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xmlns="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xmlns="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xmlns="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xmlns="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xmlns="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xmlns="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xmlns="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xmlns="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xmlns="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xmlns="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xmlns="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xmlns="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xmlns="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xmlns="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xmlns="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xmlns="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xmlns="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xmlns="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xmlns="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xmlns="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xmlns="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xmlns="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xmlns="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xmlns="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xmlns="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xmlns="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xmlns="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xmlns="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xmlns="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xmlns="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xmlns="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xmlns="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xmlns="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xmlns="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xmlns="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xmlns="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xmlns="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xmlns="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xmlns="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xmlns="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xmlns="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xmlns="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xmlns="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xmlns="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xmlns="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xmlns="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xmlns="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xmlns="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xmlns="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xmlns="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xmlns="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xmlns="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xmlns="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xmlns="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xmlns="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xmlns="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xmlns="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xmlns="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xmlns="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xmlns="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xmlns="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xmlns="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xmlns="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xmlns="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xmlns="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xmlns="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xmlns="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xmlns="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xmlns="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xmlns="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xmlns="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xmlns="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xmlns="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xmlns="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xmlns="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xmlns="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xmlns="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xmlns="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xmlns="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xmlns="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xmlns="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xmlns="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xmlns="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xmlns="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xmlns="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xmlns="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xmlns="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xmlns="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xmlns="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xmlns="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xmlns="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xmlns="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xmlns="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xmlns="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xmlns="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xmlns="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xmlns="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xmlns="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xmlns="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xmlns="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xmlns="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xmlns="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xmlns="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xmlns="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xmlns="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xmlns="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xmlns="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xmlns="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xmlns="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xmlns="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xmlns="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xmlns="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xmlns="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xmlns="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xmlns="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u="sng" dirty="0" err="1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sz="4000" u="sng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5682;p37">
            <a:extLst>
              <a:ext uri="{FF2B5EF4-FFF2-40B4-BE49-F238E27FC236}">
                <a16:creationId xmlns:a16="http://schemas.microsoft.com/office/drawing/2014/main" xmlns="" id="{7DA4A631-8E2B-4FD8-928B-86A8519FE496}"/>
              </a:ext>
            </a:extLst>
          </p:cNvPr>
          <p:cNvSpPr/>
          <p:nvPr/>
        </p:nvSpPr>
        <p:spPr>
          <a:xfrm>
            <a:off x="2407298" y="878980"/>
            <a:ext cx="8811687" cy="608246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</a:pPr>
            <a:r>
              <a:rPr lang="en-US" sz="4000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0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40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0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3 </a:t>
            </a:r>
            <a:r>
              <a:rPr lang="en-US" sz="4000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000" b="1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10 </a:t>
            </a:r>
            <a:r>
              <a:rPr lang="en-US" sz="4000" b="1" kern="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0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 2023 </a:t>
            </a:r>
            <a:r>
              <a:rPr lang="en-US" sz="4000" b="1" kern="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Arial"/>
              </a:rPr>
              <a:t>.</a:t>
            </a:r>
            <a:endParaRPr sz="4000" b="1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0138" y="4071200"/>
            <a:ext cx="263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 </a:t>
            </a:r>
            <a:r>
              <a:rPr lang="en-US" sz="3200" b="1" dirty="0" err="1" smtClean="0">
                <a:solidFill>
                  <a:srgbClr val="FF0000"/>
                </a:solidFill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</a:rPr>
              <a:t> 1 )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xmlns="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664" y="143273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5322B4B4-7C0A-44E6-AE41-C3C2344FA8FC}"/>
              </a:ext>
            </a:extLst>
          </p:cNvPr>
          <p:cNvSpPr/>
          <p:nvPr/>
        </p:nvSpPr>
        <p:spPr>
          <a:xfrm>
            <a:off x="5638800" y="234463"/>
            <a:ext cx="6072554" cy="1861436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xmlns="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xmlns="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xmlns="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xmlns="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xmlns="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xmlns="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xmlns="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xmlns="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xmlns="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xmlns="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xmlns="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xmlns="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xmlns="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xmlns="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xmlns="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xmlns="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xmlns="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xmlns="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xmlns="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xmlns="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xmlns="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xmlns="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xmlns="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xmlns="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xmlns="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xmlns="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xmlns="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xmlns="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xmlns="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xmlns="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770</Words>
  <Application>Microsoft Office PowerPoint</Application>
  <PresentationFormat>Custom</PresentationFormat>
  <Paragraphs>338</Paragraphs>
  <Slides>16</Slides>
  <Notes>12</Notes>
  <HiddenSlides>0</HiddenSlides>
  <MMClips>8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Admin</cp:lastModifiedBy>
  <cp:revision>38</cp:revision>
  <dcterms:created xsi:type="dcterms:W3CDTF">2022-06-23T02:13:52Z</dcterms:created>
  <dcterms:modified xsi:type="dcterms:W3CDTF">2023-10-03T01:21:38Z</dcterms:modified>
</cp:coreProperties>
</file>