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3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51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1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3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5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1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0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1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6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28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F7E6D-2A97-44D9-BA91-406F396B8E31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AF918-4FE5-4E7F-B788-8431F1DC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3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Káº¿t quáº£ hÃ¬nh áº£nh cho hÃ¬nh áº£nh mÃ¡y bay quÃ¢n sá»± viá»t na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89560"/>
            <a:ext cx="9067800" cy="6278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3216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Phi Äá»i trá»±c thÄng hÃ¹ng máº¡nh nháº¥t ÄNÃ cá»§a Viá»t Na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144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Open Sans"/>
                <a:cs typeface="Arial" pitchFamily="34" charset="0"/>
              </a:rPr>
              <a:t>Sự hài hòa về thiết kế của tấm bàn đồ luôn mang đến cho người xem cảm nhận rõ ràng từng chi tiết cũng như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Open Sans"/>
                <a:cs typeface="Arial" pitchFamily="34" charset="0"/>
              </a:rPr>
              <a:t>vị trí địa lý của Việt Nam</a:t>
            </a: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Open Sans"/>
                <a:cs typeface="Arial" pitchFamily="34" charset="0"/>
              </a:rPr>
              <a:t> trên tấm bản đồ này.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Open Sans"/>
                <a:cs typeface="Arial" pitchFamily="34" charset="0"/>
              </a:rPr>
              <a:t>  </a:t>
            </a:r>
            <a:endParaRPr kumimoji="0" lang="en-US" sz="44500" b="0" i="0" u="none" strike="noStrike" cap="none" normalizeH="0" baseline="0" smtClean="0">
              <a:ln>
                <a:noFill/>
              </a:ln>
              <a:solidFill>
                <a:srgbClr val="1A1A1A"/>
              </a:solidFill>
              <a:effectLst/>
              <a:latin typeface="Open Sans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1A1A1A"/>
                </a:solidFill>
                <a:effectLst/>
                <a:latin typeface="Open Sans"/>
                <a:cs typeface="Arial" pitchFamily="34" charset="0"/>
              </a:rPr>
              <a:t>Bản đồ vị trí địa lý Việt Nam. (Ảnh ST)</a:t>
            </a:r>
          </a:p>
        </p:txBody>
      </p:sp>
      <p:pic>
        <p:nvPicPr>
          <p:cNvPr id="1027" name="Picture 3" descr="Bản đồ vị trí địa lý Việt Nam. (Ảnh S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76200"/>
            <a:ext cx="8331200" cy="707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85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2018-12-10T09:39:36Z</dcterms:created>
  <dcterms:modified xsi:type="dcterms:W3CDTF">2019-03-24T08:31:23Z</dcterms:modified>
</cp:coreProperties>
</file>