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00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505F-C7C8-487E-90FF-39EBEB6AF2F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5A77-B4C1-46A4-A3EC-3B786F88E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505F-C7C8-487E-90FF-39EBEB6AF2F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5A77-B4C1-46A4-A3EC-3B786F88E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505F-C7C8-487E-90FF-39EBEB6AF2F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5A77-B4C1-46A4-A3EC-3B786F88E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505F-C7C8-487E-90FF-39EBEB6AF2F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5A77-B4C1-46A4-A3EC-3B786F88E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505F-C7C8-487E-90FF-39EBEB6AF2F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5A77-B4C1-46A4-A3EC-3B786F88E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505F-C7C8-487E-90FF-39EBEB6AF2F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5A77-B4C1-46A4-A3EC-3B786F88E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505F-C7C8-487E-90FF-39EBEB6AF2F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5A77-B4C1-46A4-A3EC-3B786F88E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505F-C7C8-487E-90FF-39EBEB6AF2F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5A77-B4C1-46A4-A3EC-3B786F88E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505F-C7C8-487E-90FF-39EBEB6AF2F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5A77-B4C1-46A4-A3EC-3B786F88E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505F-C7C8-487E-90FF-39EBEB6AF2F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5A77-B4C1-46A4-A3EC-3B786F88E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505F-C7C8-487E-90FF-39EBEB6AF2F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5A77-B4C1-46A4-A3EC-3B786F88E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1505F-C7C8-487E-90FF-39EBEB6AF2F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5A77-B4C1-46A4-A3EC-3B786F88E4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C5BF603-E51D-7461-F07B-4EED31EB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937" y="-269428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5FF79C-B82F-33DA-BAE8-B9A5F3D1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808" y="-715488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0CC9365-F9C9-2CAE-93FB-85CBD815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617" y="4167147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A7AF637-1661-BD53-3514-2E1E2103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556" y="4425628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4F930-2201-FBD8-E0E9-8CD1F286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44" y="1924604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A83D9-1572-2687-6A61-BBDA8A42B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8342202" y="-390697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376B03F-F70A-D5DC-5C12-F3CCF03B8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662464" y="2409361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6">
            <a:extLst>
              <a:ext uri="{FF2B5EF4-FFF2-40B4-BE49-F238E27FC236}">
                <a16:creationId xmlns:a16="http://schemas.microsoft.com/office/drawing/2014/main" id="{DD2F04A0-A1CA-1D1B-00A2-3CB1EC7C19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8222" y="1737536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2" name="圆角矩形 1">
            <a:extLst>
              <a:ext uri="{FF2B5EF4-FFF2-40B4-BE49-F238E27FC236}">
                <a16:creationId xmlns:a16="http://schemas.microsoft.com/office/drawing/2014/main" id="{B8BA1C5F-EFD3-FA70-8A97-D062A5139729}"/>
              </a:ext>
            </a:extLst>
          </p:cNvPr>
          <p:cNvSpPr/>
          <p:nvPr/>
        </p:nvSpPr>
        <p:spPr>
          <a:xfrm>
            <a:off x="93719" y="2609737"/>
            <a:ext cx="8504870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945954">
              <a:defRPr/>
            </a:pP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6E2CF50-C197-1F66-F6DB-2BCC2F6DF011}"/>
              </a:ext>
            </a:extLst>
          </p:cNvPr>
          <p:cNvSpPr txBox="1"/>
          <p:nvPr/>
        </p:nvSpPr>
        <p:spPr>
          <a:xfrm>
            <a:off x="1449104" y="-209777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ĐẠI LỘC</a:t>
            </a:r>
          </a:p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VÀ THCS ĐẠI TÂN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E2FAB14-E42D-589F-2A40-896EC7EBCB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50513" y="-160586"/>
            <a:ext cx="1703654" cy="145233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C257018-F8B7-4B00-E166-02CC9C3C44C3}"/>
              </a:ext>
            </a:extLst>
          </p:cNvPr>
          <p:cNvSpPr txBox="1"/>
          <p:nvPr/>
        </p:nvSpPr>
        <p:spPr>
          <a:xfrm>
            <a:off x="2743200" y="4343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4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11533"/>
            <a:ext cx="2819400" cy="2416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16" y="1809313"/>
            <a:ext cx="2821383" cy="2420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64" y="4333510"/>
            <a:ext cx="2867998" cy="2448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16" y="4333510"/>
            <a:ext cx="2821383" cy="2416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1827502" cy="533400"/>
          </a:xfrm>
          <a:prstGeom prst="rect">
            <a:avLst/>
          </a:prstGeom>
        </p:spPr>
      </p:pic>
      <p:sp>
        <p:nvSpPr>
          <p:cNvPr id="2" name="TextBox 34">
            <a:extLst>
              <a:ext uri="{FF2B5EF4-FFF2-40B4-BE49-F238E27FC236}">
                <a16:creationId xmlns:a16="http://schemas.microsoft.com/office/drawing/2014/main" id="{51926E16-E167-26DD-DB5E-818430833862}"/>
              </a:ext>
            </a:extLst>
          </p:cNvPr>
          <p:cNvSpPr txBox="1"/>
          <p:nvPr/>
        </p:nvSpPr>
        <p:spPr>
          <a:xfrm>
            <a:off x="1676400" y="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Tiếng Việt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Bài 15: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và kể chuyện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04" y="2004729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494" y="3286032"/>
            <a:ext cx="67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201875">
            <a:off x="5763094" y="3760733"/>
            <a:ext cx="46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 rot="112218">
            <a:off x="1116411" y="3892082"/>
            <a:ext cx="46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 rot="21243811">
            <a:off x="2342107" y="3937372"/>
            <a:ext cx="46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 rot="21008566">
            <a:off x="3476143" y="3821561"/>
            <a:ext cx="44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4848" y="3881393"/>
            <a:ext cx="46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5" y="1600200"/>
            <a:ext cx="7862315" cy="487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1524000" cy="70923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276600" y="2538046"/>
            <a:ext cx="10668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72000" y="2514600"/>
            <a:ext cx="10668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81200" y="3352800"/>
            <a:ext cx="11430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he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76600" y="3352800"/>
            <a:ext cx="11430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hê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95800" y="3352800"/>
            <a:ext cx="11430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91200" y="3352800"/>
            <a:ext cx="11430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86600" y="3352800"/>
            <a:ext cx="11430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981200" y="4114800"/>
            <a:ext cx="10668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le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76600" y="4114800"/>
            <a:ext cx="10668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72000" y="4114800"/>
            <a:ext cx="10668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67400" y="4114800"/>
            <a:ext cx="10668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162800" y="4114800"/>
            <a:ext cx="10668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981200" y="4900246"/>
            <a:ext cx="1295400" cy="6623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276600" y="4900246"/>
            <a:ext cx="1295400" cy="6389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chê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72000" y="4900246"/>
            <a:ext cx="1066800" cy="6623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867400" y="4876800"/>
            <a:ext cx="1219200" cy="6623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162800" y="4900246"/>
            <a:ext cx="1219200" cy="6623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81200" y="5715000"/>
            <a:ext cx="11430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276600" y="5715000"/>
            <a:ext cx="12954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72000" y="5715000"/>
            <a:ext cx="10668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867400" y="5715000"/>
            <a:ext cx="1219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86600" y="5715000"/>
            <a:ext cx="12954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6400" y="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Tiếng Việt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Bài 15: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và 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43711" r="220" b="25092"/>
          <a:stretch>
            <a:fillRect/>
          </a:stretch>
        </p:blipFill>
        <p:spPr>
          <a:xfrm>
            <a:off x="0" y="1625686"/>
            <a:ext cx="9144000" cy="46227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83541" y="2299999"/>
            <a:ext cx="1478490" cy="1852482"/>
            <a:chOff x="1383541" y="1195099"/>
            <a:chExt cx="1478490" cy="18524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2749">
              <a:off x="1383541" y="1195099"/>
              <a:ext cx="1478490" cy="185248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762809">
              <a:off x="1482855" y="2449976"/>
              <a:ext cx="8534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00C459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2000" dirty="0">
                  <a:solidFill>
                    <a:srgbClr val="00C459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C459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hề</a:t>
              </a:r>
              <a:endParaRPr lang="en-US" sz="2000" dirty="0">
                <a:solidFill>
                  <a:srgbClr val="00C45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720" y="3997385"/>
            <a:ext cx="1143962" cy="1994599"/>
            <a:chOff x="611720" y="2892485"/>
            <a:chExt cx="1143962" cy="19945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2871">
              <a:off x="611720" y="2892485"/>
              <a:ext cx="1143962" cy="19945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101975">
              <a:off x="916301" y="4275775"/>
              <a:ext cx="81089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r>
                <a:rPr lang="en-US" sz="2000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</a:t>
              </a:r>
              <a:endPara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71114" y="3163690"/>
            <a:ext cx="1590976" cy="2192176"/>
            <a:chOff x="2671114" y="2058790"/>
            <a:chExt cx="1590976" cy="21921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93588">
              <a:off x="2671114" y="2058790"/>
              <a:ext cx="1590976" cy="219217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20667058">
              <a:off x="3198388" y="3587555"/>
              <a:ext cx="76200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bờ</a:t>
              </a:r>
              <a:r>
                <a:rPr lang="en-US" sz="2000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hồ</a:t>
              </a:r>
              <a:endPara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05862" y="1800507"/>
            <a:ext cx="1172094" cy="2143914"/>
            <a:chOff x="4305862" y="695607"/>
            <a:chExt cx="1172094" cy="21439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4325">
              <a:off x="4305862" y="695607"/>
              <a:ext cx="1172094" cy="214391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12775" y="2163967"/>
              <a:ext cx="84709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chợ</a:t>
              </a:r>
              <a:r>
                <a:rPr lang="en-US" sz="2000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</a:t>
              </a:r>
              <a:endPara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65948" y="2015665"/>
            <a:ext cx="1358438" cy="2105086"/>
            <a:chOff x="6565948" y="910765"/>
            <a:chExt cx="1358438" cy="21050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3959">
              <a:off x="6565948" y="910765"/>
              <a:ext cx="1358438" cy="210508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835651">
              <a:off x="6658077" y="2338138"/>
              <a:ext cx="78422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che</a:t>
              </a:r>
              <a:r>
                <a:rPr lang="en-US" sz="2000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ô</a:t>
              </a:r>
              <a:r>
                <a:rPr lang="en-US" sz="2000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16560" y="3810437"/>
            <a:ext cx="1252067" cy="2164148"/>
            <a:chOff x="5116560" y="2705537"/>
            <a:chExt cx="1252067" cy="216414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60" y="2705537"/>
              <a:ext cx="1252067" cy="216414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20871965">
              <a:off x="5404366" y="4275775"/>
              <a:ext cx="73723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2000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dữ</a:t>
              </a:r>
              <a:endPara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3242" y="3895372"/>
            <a:ext cx="1458315" cy="2120292"/>
            <a:chOff x="7313242" y="2790472"/>
            <a:chExt cx="1458315" cy="212029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7582">
              <a:off x="7313242" y="2790472"/>
              <a:ext cx="1458315" cy="212029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320678">
              <a:off x="7540202" y="4230288"/>
              <a:ext cx="66992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r>
                <a:rPr lang="en-US" sz="2000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hẹ</a:t>
              </a:r>
              <a:endPara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4" y="1625686"/>
            <a:ext cx="961775" cy="500821"/>
          </a:xfrm>
          <a:prstGeom prst="rect">
            <a:avLst/>
          </a:prstGeom>
        </p:spPr>
      </p:pic>
      <p:sp>
        <p:nvSpPr>
          <p:cNvPr id="29" name="TextBox 34">
            <a:extLst>
              <a:ext uri="{FF2B5EF4-FFF2-40B4-BE49-F238E27FC236}">
                <a16:creationId xmlns:a16="http://schemas.microsoft.com/office/drawing/2014/main" id="{6CE1309C-8464-DBA0-F14D-CD9C6014B3FD}"/>
              </a:ext>
            </a:extLst>
          </p:cNvPr>
          <p:cNvSpPr txBox="1"/>
          <p:nvPr/>
        </p:nvSpPr>
        <p:spPr>
          <a:xfrm>
            <a:off x="1676400" y="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Tiếng Việt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Bài 15: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và kể chuyện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3" y="2459976"/>
            <a:ext cx="3231178" cy="647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92" y="2451535"/>
            <a:ext cx="4097539" cy="656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476" y="1295400"/>
            <a:ext cx="1073776" cy="457200"/>
          </a:xfrm>
          <a:prstGeom prst="rect">
            <a:avLst/>
          </a:prstGeom>
        </p:spPr>
      </p:pic>
      <p:sp>
        <p:nvSpPr>
          <p:cNvPr id="2" name="TextBox 34">
            <a:extLst>
              <a:ext uri="{FF2B5EF4-FFF2-40B4-BE49-F238E27FC236}">
                <a16:creationId xmlns:a16="http://schemas.microsoft.com/office/drawing/2014/main" id="{AA6133B3-5D05-9BE1-CA4A-4EF0C7E0BED5}"/>
              </a:ext>
            </a:extLst>
          </p:cNvPr>
          <p:cNvSpPr txBox="1"/>
          <p:nvPr/>
        </p:nvSpPr>
        <p:spPr>
          <a:xfrm>
            <a:off x="1676400" y="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Tiếng Việt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Bài 15: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và 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5008" y="600384"/>
            <a:ext cx="248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7513879" cy="4326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8421" y="1625025"/>
            <a:ext cx="556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 nhìn thấy gì dưới gốc cây?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295400"/>
            <a:ext cx="1752601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1524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sáu ngày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tháng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Tiếng Việt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Bài 15: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tập và kể chuyện</a:t>
            </a:r>
            <a:endParaRPr lang="en-US" sz="32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6858000" cy="4628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7944" y="1381780"/>
            <a:ext cx="75188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82" y="772313"/>
            <a:ext cx="2016382" cy="675487"/>
          </a:xfrm>
          <a:prstGeom prst="rect">
            <a:avLst/>
          </a:prstGeom>
        </p:spPr>
      </p:pic>
      <p:sp>
        <p:nvSpPr>
          <p:cNvPr id="2" name="TextBox 34">
            <a:extLst>
              <a:ext uri="{FF2B5EF4-FFF2-40B4-BE49-F238E27FC236}">
                <a16:creationId xmlns:a16="http://schemas.microsoft.com/office/drawing/2014/main" id="{D3644C08-BD54-BB9F-B2FF-D64F4BF422D1}"/>
              </a:ext>
            </a:extLst>
          </p:cNvPr>
          <p:cNvSpPr txBox="1"/>
          <p:nvPr/>
        </p:nvSpPr>
        <p:spPr>
          <a:xfrm>
            <a:off x="1676400" y="-12186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Tiếng Việt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Bài 15: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và 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03" y="2057400"/>
            <a:ext cx="6271497" cy="4630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2310" y="1472625"/>
            <a:ext cx="402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0010"/>
            <a:ext cx="2591499" cy="756390"/>
          </a:xfrm>
          <a:prstGeom prst="rect">
            <a:avLst/>
          </a:prstGeom>
        </p:spPr>
      </p:pic>
      <p:sp>
        <p:nvSpPr>
          <p:cNvPr id="2" name="TextBox 34">
            <a:extLst>
              <a:ext uri="{FF2B5EF4-FFF2-40B4-BE49-F238E27FC236}">
                <a16:creationId xmlns:a16="http://schemas.microsoft.com/office/drawing/2014/main" id="{A4C1EA93-F4AA-4021-0A50-3386C0398756}"/>
              </a:ext>
            </a:extLst>
          </p:cNvPr>
          <p:cNvSpPr txBox="1"/>
          <p:nvPr/>
        </p:nvSpPr>
        <p:spPr>
          <a:xfrm>
            <a:off x="1676400" y="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Tiếng Việt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Bài 15: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và 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88" y="1881554"/>
            <a:ext cx="4831601" cy="4138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830720"/>
            <a:ext cx="8458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 cùng, quạ có uống được nước trong bình không? Vìsao?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7" y="161646"/>
            <a:ext cx="1950317" cy="569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261</Words>
  <Application>Microsoft Office PowerPoint</Application>
  <PresentationFormat>Trình chiếu Trên màn hình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Arial</vt:lpstr>
      <vt:lpstr>Arial-Rounded</vt:lpstr>
      <vt:lpstr>Calibri</vt:lpstr>
      <vt:lpstr>HP001 4 hàng</vt:lpstr>
      <vt:lpstr>Quicksand Medium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Hùng TRần</cp:lastModifiedBy>
  <cp:revision>23</cp:revision>
  <dcterms:created xsi:type="dcterms:W3CDTF">2020-09-27T03:02:00Z</dcterms:created>
  <dcterms:modified xsi:type="dcterms:W3CDTF">2023-09-21T06:26:53Z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70082A06D3F84F38914F06BEE1306D54</vt:lpwstr>
  </property>
  <property fmtid="{D5CDD505-2E9C-101B-9397-08002B2CF9AE}" pid="3" name="KSOProductBuildVer">
    <vt:lpwstr>1033-11.2.0.11306</vt:lpwstr>
  </property>
</Properties>
</file>