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25"/>
  </p:notesMasterIdLst>
  <p:sldIdLst>
    <p:sldId id="334" r:id="rId2"/>
    <p:sldId id="258" r:id="rId3"/>
    <p:sldId id="262" r:id="rId4"/>
    <p:sldId id="350" r:id="rId5"/>
    <p:sldId id="346" r:id="rId6"/>
    <p:sldId id="266" r:id="rId7"/>
    <p:sldId id="348" r:id="rId8"/>
    <p:sldId id="349" r:id="rId9"/>
    <p:sldId id="344" r:id="rId10"/>
    <p:sldId id="343" r:id="rId11"/>
    <p:sldId id="352" r:id="rId12"/>
    <p:sldId id="353" r:id="rId13"/>
    <p:sldId id="268" r:id="rId14"/>
    <p:sldId id="259" r:id="rId15"/>
    <p:sldId id="336" r:id="rId16"/>
    <p:sldId id="337" r:id="rId17"/>
    <p:sldId id="340" r:id="rId18"/>
    <p:sldId id="339" r:id="rId19"/>
    <p:sldId id="338" r:id="rId20"/>
    <p:sldId id="351" r:id="rId21"/>
    <p:sldId id="354" r:id="rId22"/>
    <p:sldId id="361" r:id="rId23"/>
    <p:sldId id="362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ndara" panose="020E0502030303020204" pitchFamily="34" charset="0"/>
      <p:regular r:id="rId30"/>
      <p:bold r:id="rId31"/>
      <p:italic r:id="rId32"/>
      <p:boldItalic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Fira Sans Extra Condensed Medium" panose="020B0604020202020204" charset="0"/>
      <p:regular r:id="rId38"/>
      <p:bold r:id="rId39"/>
      <p:italic r:id="rId40"/>
      <p:boldItalic r:id="rId41"/>
    </p:embeddedFont>
    <p:embeddedFont>
      <p:font typeface="Fredoka One" panose="020B0604020202020204" charset="0"/>
      <p:regular r:id="rId42"/>
    </p:embeddedFont>
    <p:embeddedFont>
      <p:font typeface="Hind" panose="020B0604020202020204" charset="0"/>
      <p:regular r:id="rId43"/>
      <p:bold r:id="rId44"/>
    </p:embeddedFont>
    <p:embeddedFont>
      <p:font typeface="Montserrat" panose="020B0604020202020204" charset="0"/>
      <p:regular r:id="rId45"/>
      <p:bold r:id="rId46"/>
      <p:italic r:id="rId47"/>
      <p:boldItalic r:id="rId48"/>
    </p:embeddedFont>
    <p:embeddedFont>
      <p:font typeface="PT Sans" panose="020B0604020202020204" charset="0"/>
      <p:regular r:id="rId49"/>
      <p:bold r:id="rId50"/>
      <p:italic r:id="rId51"/>
      <p:boldItalic r:id="rId52"/>
    </p:embeddedFont>
    <p:embeddedFont>
      <p:font typeface="Sport Day" panose="020B0604020202020204" charset="0"/>
      <p:bold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449C"/>
    <a:srgbClr val="000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5FFB69E-1223-4EAC-84CD-91854206EB8B}">
  <a:tblStyle styleId="{05FFB69E-1223-4EAC-84CD-91854206EB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22" autoAdjust="0"/>
  </p:normalViewPr>
  <p:slideViewPr>
    <p:cSldViewPr snapToGrid="0">
      <p:cViewPr varScale="1">
        <p:scale>
          <a:sx n="83" d="100"/>
          <a:sy n="83" d="100"/>
        </p:scale>
        <p:origin x="8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6.fntdata"/><Relationship Id="rId3" Type="http://schemas.openxmlformats.org/officeDocument/2006/relationships/slide" Target="slides/slide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684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37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cde4a31ab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cde4a31ab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6637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49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738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433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class into 2 groups: boys and girls. Ask each pupil from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one 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group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tp 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come and practise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greeting, self-introducing and responding to greetings 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with one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pupil from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the other group. Give points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the groups, praise the pupils.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970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699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1: Ask pupils to look at the pictures and say the sentences.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2: Ask some pupils to say the names or the sentences of the characters.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3: Wrap up the lesson.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546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d2902cdb1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d2902cdb1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Divide the class into groups of four. Ask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pupils of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each group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 come to the board and 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practise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saying the conversation of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the characters. Give point to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the groups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0554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Numbers 1-10 and Alphabet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Review </a:t>
            </a:r>
            <a:r>
              <a:rPr lang="vi-VN" dirty="0"/>
              <a:t>n</a:t>
            </a:r>
            <a:r>
              <a:rPr lang="en-US" dirty="0"/>
              <a:t>umbers 1-10 by </a:t>
            </a:r>
            <a:r>
              <a:rPr lang="vi-VN" dirty="0"/>
              <a:t>picking</a:t>
            </a:r>
            <a:r>
              <a:rPr lang="en-US" dirty="0"/>
              <a:t> numbers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Step </a:t>
            </a:r>
            <a:r>
              <a:rPr lang="vi-VN" dirty="0"/>
              <a:t>1</a:t>
            </a:r>
            <a:r>
              <a:rPr lang="en-US" dirty="0"/>
              <a:t>: Say the numbers for pupils to </a:t>
            </a:r>
            <a:r>
              <a:rPr lang="vi-VN" dirty="0"/>
              <a:t>choose.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Step</a:t>
            </a:r>
            <a:r>
              <a:rPr lang="vi-VN" baseline="0" dirty="0"/>
              <a:t> 2: Give points to pupils with the correct choosing.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15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Marcador de imagen de diapositiva 1">
            <a:extLst>
              <a:ext uri="{FF2B5EF4-FFF2-40B4-BE49-F238E27FC236}">
                <a16:creationId xmlns:a16="http://schemas.microsoft.com/office/drawing/2014/main" id="{861F160E-6A89-43A2-9805-0233C8553B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Marcador de notas 2">
            <a:extLst>
              <a:ext uri="{FF2B5EF4-FFF2-40B4-BE49-F238E27FC236}">
                <a16:creationId xmlns:a16="http://schemas.microsoft.com/office/drawing/2014/main" id="{18C46557-99B8-4E90-B0A0-F2F2F2F72E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Marcador de número de diapositiva 3">
            <a:extLst>
              <a:ext uri="{FF2B5EF4-FFF2-40B4-BE49-F238E27FC236}">
                <a16:creationId xmlns:a16="http://schemas.microsoft.com/office/drawing/2014/main" id="{B8B1B4F3-6389-4DC7-ABF8-8FBAAC08D1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66BC0A1-152B-4BD4-AD01-66923B7AC0C1}" type="slidenum">
              <a:rPr lang="es-ES" altLang="en-US"/>
              <a:pPr/>
              <a:t>7</a:t>
            </a:fld>
            <a:endParaRPr lang="es-E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4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: Ask pupils to say the missing letters, then check with the class. </a:t>
            </a: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eaLnBrk="0" hangingPunct="0"/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Give points to the</a:t>
            </a:r>
            <a:r>
              <a:rPr lang="vi-VN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pupils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and encourage them.</a:t>
            </a:r>
            <a:endParaRPr lang="en-GB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34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88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9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 rot="5400000" flipH="1">
            <a:off x="2239512" y="-485040"/>
            <a:ext cx="4492839" cy="6113586"/>
            <a:chOff x="1282762" y="26746"/>
            <a:chExt cx="6692744" cy="5156534"/>
          </a:xfrm>
        </p:grpSpPr>
        <p:sp>
          <p:nvSpPr>
            <p:cNvPr id="40" name="Google Shape;40;p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hasCustomPrompt="1"/>
          </p:nvPr>
        </p:nvSpPr>
        <p:spPr>
          <a:xfrm>
            <a:off x="2653275" y="1104928"/>
            <a:ext cx="3362100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680655" y="3132383"/>
            <a:ext cx="24498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796571" y="11161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-4564996">
            <a:off x="7348908" y="404909"/>
            <a:ext cx="611671" cy="658419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931075" y="31889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162537" y="4339888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-4564996">
            <a:off x="6347812" y="364243"/>
            <a:ext cx="661893" cy="1155695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84150" y="782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934538" y="-1521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4564996">
            <a:off x="6456058" y="1077584"/>
            <a:ext cx="1083848" cy="1316287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368863" y="3821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162513" y="380345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442025" y="3513525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1849350" y="3716475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7671350" y="7830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5424950" y="1327738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2104888" y="415220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2683225" y="2432248"/>
            <a:ext cx="33621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20000" y="1517775"/>
            <a:ext cx="43167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16575" y="3174225"/>
            <a:ext cx="43236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>
                <a:solidFill>
                  <a:srgbClr val="9D6ED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42395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887808" y="42166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32308" y="760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705895" y="9254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4332145" y="40270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3983570" y="45087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785570" y="4452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198691">
            <a:off x="2911605" y="3935940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 rot="-4032455">
            <a:off x="2158744" y="325151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5400000">
            <a:off x="498726" y="323770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5400000">
            <a:off x="724088" y="4851032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5400000">
            <a:off x="6323736" y="1404132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684164">
            <a:off x="3188272" y="93446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746969">
            <a:off x="1761996" y="949785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 rot="684164">
            <a:off x="8497547" y="510316"/>
            <a:ext cx="85510" cy="1716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7659345" y="43888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 rot="5400000">
            <a:off x="8078551" y="3937478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 rot="198691">
            <a:off x="5522455" y="17778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566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740775" y="1392213"/>
            <a:ext cx="7717500" cy="19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subTitle" idx="1"/>
          </p:nvPr>
        </p:nvSpPr>
        <p:spPr>
          <a:xfrm>
            <a:off x="1033025" y="3259075"/>
            <a:ext cx="7077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 rot="5246680">
            <a:off x="-399922" y="4008037"/>
            <a:ext cx="1152795" cy="791896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6788233" y="40112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7448851" y="46435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571814" y="-117225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8106600" y="373515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8228657" y="7600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1284417" y="844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73773" y="-2069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7588153" y="63378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-10" y="454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8335391" y="41606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1089512" y="61935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>
            <a:off x="8254785" y="131013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>
            <a:off x="716296" y="11497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720593" y="9618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8613853" y="309919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246680">
            <a:off x="-70774" y="3833171"/>
            <a:ext cx="640657" cy="954815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7305433" y="4490831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879840" y="43805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724890" y="42127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-94072" y="3248156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_1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15"/>
          <p:cNvGrpSpPr/>
          <p:nvPr/>
        </p:nvGrpSpPr>
        <p:grpSpPr>
          <a:xfrm>
            <a:off x="931128" y="-71600"/>
            <a:ext cx="7058168" cy="5183347"/>
            <a:chOff x="1282762" y="26746"/>
            <a:chExt cx="6692744" cy="5156534"/>
          </a:xfrm>
        </p:grpSpPr>
        <p:sp>
          <p:nvSpPr>
            <p:cNvPr id="280" name="Google Shape;280;p15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2" name="Google Shape;282;p15"/>
          <p:cNvSpPr/>
          <p:nvPr/>
        </p:nvSpPr>
        <p:spPr>
          <a:xfrm>
            <a:off x="7955814" y="3658185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>
            <a:off x="444433" y="956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>
            <a:off x="935201" y="5856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>
            <a:off x="8141200" y="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>
            <a:off x="816190" y="44521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>
            <a:off x="103194" y="42948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>
            <a:off x="-66960" y="4086734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8204515" y="4103929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>
            <a:off x="373026" y="117279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5"/>
          <p:cNvSpPr/>
          <p:nvPr/>
        </p:nvSpPr>
        <p:spPr>
          <a:xfrm>
            <a:off x="7673286" y="1102418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/>
          <p:nvPr/>
        </p:nvSpPr>
        <p:spPr>
          <a:xfrm>
            <a:off x="8229705" y="1054463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5"/>
          <p:cNvSpPr/>
          <p:nvPr/>
        </p:nvSpPr>
        <p:spPr>
          <a:xfrm>
            <a:off x="242097" y="1207832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5"/>
          <p:cNvSpPr/>
          <p:nvPr/>
        </p:nvSpPr>
        <p:spPr>
          <a:xfrm>
            <a:off x="2707341" y="3797462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5"/>
          <p:cNvSpPr/>
          <p:nvPr/>
        </p:nvSpPr>
        <p:spPr>
          <a:xfrm>
            <a:off x="7459030" y="4046638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5"/>
          <p:cNvSpPr/>
          <p:nvPr/>
        </p:nvSpPr>
        <p:spPr>
          <a:xfrm>
            <a:off x="661240" y="42843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"/>
          <p:cNvSpPr/>
          <p:nvPr/>
        </p:nvSpPr>
        <p:spPr>
          <a:xfrm>
            <a:off x="3577341" y="3652627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5"/>
          <p:cNvSpPr/>
          <p:nvPr/>
        </p:nvSpPr>
        <p:spPr>
          <a:xfrm>
            <a:off x="108265" y="3760877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5"/>
          <p:cNvSpPr/>
          <p:nvPr/>
        </p:nvSpPr>
        <p:spPr>
          <a:xfrm>
            <a:off x="8577753" y="894598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5"/>
          <p:cNvSpPr/>
          <p:nvPr/>
        </p:nvSpPr>
        <p:spPr>
          <a:xfrm>
            <a:off x="8121828" y="349955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5"/>
          <p:cNvSpPr/>
          <p:nvPr/>
        </p:nvSpPr>
        <p:spPr>
          <a:xfrm>
            <a:off x="91670" y="3502017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5"/>
          <p:cNvSpPr/>
          <p:nvPr/>
        </p:nvSpPr>
        <p:spPr>
          <a:xfrm>
            <a:off x="790708" y="41915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5"/>
          <p:cNvSpPr/>
          <p:nvPr/>
        </p:nvSpPr>
        <p:spPr>
          <a:xfrm rot="-1644660">
            <a:off x="7886348" y="4600112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5"/>
          <p:cNvSpPr txBox="1">
            <a:spLocks noGrp="1"/>
          </p:cNvSpPr>
          <p:nvPr>
            <p:ph type="title" hasCustomPrompt="1"/>
          </p:nvPr>
        </p:nvSpPr>
        <p:spPr>
          <a:xfrm>
            <a:off x="2223600" y="746425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5" name="Google Shape;305;p15"/>
          <p:cNvSpPr txBox="1">
            <a:spLocks noGrp="1"/>
          </p:cNvSpPr>
          <p:nvPr>
            <p:ph type="subTitle" idx="1"/>
          </p:nvPr>
        </p:nvSpPr>
        <p:spPr>
          <a:xfrm>
            <a:off x="2223600" y="1329825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" hasCustomPrompt="1"/>
          </p:nvPr>
        </p:nvSpPr>
        <p:spPr>
          <a:xfrm>
            <a:off x="2223600" y="1954311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3"/>
          </p:nvPr>
        </p:nvSpPr>
        <p:spPr>
          <a:xfrm>
            <a:off x="2223600" y="2554644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308" name="Google Shape;308;p15"/>
          <p:cNvSpPr txBox="1">
            <a:spLocks noGrp="1"/>
          </p:cNvSpPr>
          <p:nvPr>
            <p:ph type="title" idx="4" hasCustomPrompt="1"/>
          </p:nvPr>
        </p:nvSpPr>
        <p:spPr>
          <a:xfrm>
            <a:off x="2223600" y="3189438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9" name="Google Shape;309;p15"/>
          <p:cNvSpPr txBox="1">
            <a:spLocks noGrp="1"/>
          </p:cNvSpPr>
          <p:nvPr>
            <p:ph type="subTitle" idx="5"/>
          </p:nvPr>
        </p:nvSpPr>
        <p:spPr>
          <a:xfrm>
            <a:off x="2223600" y="3798263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3_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1"/>
          <p:cNvGrpSpPr/>
          <p:nvPr/>
        </p:nvGrpSpPr>
        <p:grpSpPr>
          <a:xfrm flipH="1">
            <a:off x="1546880" y="974375"/>
            <a:ext cx="6050241" cy="3904012"/>
            <a:chOff x="1282762" y="26746"/>
            <a:chExt cx="6692744" cy="5156534"/>
          </a:xfrm>
        </p:grpSpPr>
        <p:sp>
          <p:nvSpPr>
            <p:cNvPr id="409" name="Google Shape;409;p21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1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21"/>
          <p:cNvSpPr/>
          <p:nvPr/>
        </p:nvSpPr>
        <p:spPr>
          <a:xfrm>
            <a:off x="446400" y="77682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1"/>
          <p:cNvSpPr/>
          <p:nvPr/>
        </p:nvSpPr>
        <p:spPr>
          <a:xfrm>
            <a:off x="769300" y="109275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"/>
          <p:cNvSpPr/>
          <p:nvPr/>
        </p:nvSpPr>
        <p:spPr>
          <a:xfrm>
            <a:off x="294000" y="1699500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1"/>
          <p:cNvSpPr/>
          <p:nvPr/>
        </p:nvSpPr>
        <p:spPr>
          <a:xfrm>
            <a:off x="676350" y="130775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1"/>
          <p:cNvSpPr/>
          <p:nvPr/>
        </p:nvSpPr>
        <p:spPr>
          <a:xfrm>
            <a:off x="1546875" y="82900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1"/>
          <p:cNvSpPr/>
          <p:nvPr/>
        </p:nvSpPr>
        <p:spPr>
          <a:xfrm>
            <a:off x="152400" y="146055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"/>
          <p:cNvSpPr/>
          <p:nvPr/>
        </p:nvSpPr>
        <p:spPr>
          <a:xfrm>
            <a:off x="2408450" y="124057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1"/>
          <p:cNvSpPr/>
          <p:nvPr/>
        </p:nvSpPr>
        <p:spPr>
          <a:xfrm>
            <a:off x="2550775" y="18211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1"/>
          <p:cNvSpPr/>
          <p:nvPr/>
        </p:nvSpPr>
        <p:spPr>
          <a:xfrm>
            <a:off x="7543075" y="313947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1"/>
          <p:cNvSpPr/>
          <p:nvPr/>
        </p:nvSpPr>
        <p:spPr>
          <a:xfrm>
            <a:off x="7324750" y="4088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1"/>
          <p:cNvSpPr/>
          <p:nvPr/>
        </p:nvSpPr>
        <p:spPr>
          <a:xfrm>
            <a:off x="8551300" y="42833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1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1"/>
          <p:cNvSpPr/>
          <p:nvPr/>
        </p:nvSpPr>
        <p:spPr>
          <a:xfrm>
            <a:off x="8334400" y="4726500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1"/>
          <p:cNvSpPr/>
          <p:nvPr/>
        </p:nvSpPr>
        <p:spPr>
          <a:xfrm>
            <a:off x="1316350" y="1859400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1"/>
          <p:cNvSpPr/>
          <p:nvPr/>
        </p:nvSpPr>
        <p:spPr>
          <a:xfrm rot="8100000">
            <a:off x="8143752" y="3362153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1"/>
          <p:cNvSpPr/>
          <p:nvPr/>
        </p:nvSpPr>
        <p:spPr>
          <a:xfrm rot="8100000">
            <a:off x="8281294" y="3598499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1"/>
          <p:cNvSpPr/>
          <p:nvPr/>
        </p:nvSpPr>
        <p:spPr>
          <a:xfrm rot="8829132">
            <a:off x="-195809" y="311844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1"/>
          <p:cNvSpPr/>
          <p:nvPr/>
        </p:nvSpPr>
        <p:spPr>
          <a:xfrm>
            <a:off x="7499875" y="363960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1"/>
          <p:cNvSpPr/>
          <p:nvPr/>
        </p:nvSpPr>
        <p:spPr>
          <a:xfrm>
            <a:off x="7203738" y="222107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1"/>
          <p:cNvSpPr/>
          <p:nvPr/>
        </p:nvSpPr>
        <p:spPr>
          <a:xfrm>
            <a:off x="8164364" y="276332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1"/>
          <p:cNvSpPr txBox="1">
            <a:spLocks noGrp="1"/>
          </p:cNvSpPr>
          <p:nvPr>
            <p:ph type="ctrTitle"/>
          </p:nvPr>
        </p:nvSpPr>
        <p:spPr>
          <a:xfrm>
            <a:off x="2194350" y="1859400"/>
            <a:ext cx="47553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4C4B4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32" name="Google Shape;432;p21"/>
          <p:cNvSpPr txBox="1">
            <a:spLocks noGrp="1"/>
          </p:cNvSpPr>
          <p:nvPr>
            <p:ph type="subTitle" idx="1"/>
          </p:nvPr>
        </p:nvSpPr>
        <p:spPr>
          <a:xfrm>
            <a:off x="2194350" y="2898450"/>
            <a:ext cx="4755300" cy="14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C4B4B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_1_1_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"/>
          <p:cNvSpPr txBox="1">
            <a:spLocks noGrp="1"/>
          </p:cNvSpPr>
          <p:nvPr>
            <p:ph type="subTitle" idx="1"/>
          </p:nvPr>
        </p:nvSpPr>
        <p:spPr>
          <a:xfrm>
            <a:off x="1042425" y="2141999"/>
            <a:ext cx="31638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3"/>
          <p:cNvSpPr/>
          <p:nvPr/>
        </p:nvSpPr>
        <p:spPr>
          <a:xfrm>
            <a:off x="8050608" y="721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3"/>
          <p:cNvSpPr/>
          <p:nvPr/>
        </p:nvSpPr>
        <p:spPr>
          <a:xfrm>
            <a:off x="8498676" y="5726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3"/>
          <p:cNvSpPr/>
          <p:nvPr/>
        </p:nvSpPr>
        <p:spPr>
          <a:xfrm>
            <a:off x="7709369" y="4060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3"/>
          <p:cNvSpPr/>
          <p:nvPr/>
        </p:nvSpPr>
        <p:spPr>
          <a:xfrm>
            <a:off x="7996876" y="129251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3"/>
          <p:cNvSpPr/>
          <p:nvPr/>
        </p:nvSpPr>
        <p:spPr>
          <a:xfrm>
            <a:off x="7678472" y="11752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3"/>
          <p:cNvSpPr/>
          <p:nvPr/>
        </p:nvSpPr>
        <p:spPr>
          <a:xfrm>
            <a:off x="8396883" y="39570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3"/>
          <p:cNvSpPr/>
          <p:nvPr/>
        </p:nvSpPr>
        <p:spPr>
          <a:xfrm rot="1039124">
            <a:off x="4565509" y="3382071"/>
            <a:ext cx="553955" cy="56503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3"/>
          <p:cNvSpPr/>
          <p:nvPr/>
        </p:nvSpPr>
        <p:spPr>
          <a:xfrm rot="-5705381">
            <a:off x="1254325" y="4710263"/>
            <a:ext cx="939455" cy="590236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3"/>
          <p:cNvSpPr/>
          <p:nvPr/>
        </p:nvSpPr>
        <p:spPr>
          <a:xfrm rot="1039124">
            <a:off x="3869954" y="4206687"/>
            <a:ext cx="938207" cy="430991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3"/>
          <p:cNvSpPr/>
          <p:nvPr/>
        </p:nvSpPr>
        <p:spPr>
          <a:xfrm rot="1039124">
            <a:off x="3084360" y="4586843"/>
            <a:ext cx="1066085" cy="558869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3"/>
          <p:cNvSpPr/>
          <p:nvPr/>
        </p:nvSpPr>
        <p:spPr>
          <a:xfrm rot="1039124">
            <a:off x="2166402" y="4635865"/>
            <a:ext cx="968331" cy="864450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3"/>
          <p:cNvSpPr/>
          <p:nvPr/>
        </p:nvSpPr>
        <p:spPr>
          <a:xfrm rot="1039124">
            <a:off x="2392887" y="4007165"/>
            <a:ext cx="953566" cy="667069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3"/>
          <p:cNvSpPr/>
          <p:nvPr/>
        </p:nvSpPr>
        <p:spPr>
          <a:xfrm rot="-4850917">
            <a:off x="3771513" y="3820025"/>
            <a:ext cx="640689" cy="954863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3"/>
          <p:cNvSpPr/>
          <p:nvPr/>
        </p:nvSpPr>
        <p:spPr>
          <a:xfrm rot="1314892">
            <a:off x="5117785" y="3436383"/>
            <a:ext cx="802978" cy="716900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3"/>
          <p:cNvSpPr/>
          <p:nvPr/>
        </p:nvSpPr>
        <p:spPr>
          <a:xfrm rot="1314892">
            <a:off x="5851254" y="3449086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3"/>
          <p:cNvSpPr/>
          <p:nvPr/>
        </p:nvSpPr>
        <p:spPr>
          <a:xfrm rot="1314892">
            <a:off x="5549340" y="2786228"/>
            <a:ext cx="433476" cy="518938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3"/>
          <p:cNvSpPr txBox="1">
            <a:spLocks noGrp="1"/>
          </p:cNvSpPr>
          <p:nvPr>
            <p:ph type="ctrTitle"/>
          </p:nvPr>
        </p:nvSpPr>
        <p:spPr>
          <a:xfrm>
            <a:off x="722400" y="350817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1" r:id="rId5"/>
    <p:sldLayoutId id="2147483666" r:id="rId6"/>
    <p:sldLayoutId id="2147483667" r:id="rId7"/>
    <p:sldLayoutId id="2147483669" r:id="rId8"/>
    <p:sldLayoutId id="2147483678" r:id="rId9"/>
    <p:sldLayoutId id="2147483679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6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control" Target="../activeX/activeX2.xml"/><Relationship Id="rId7" Type="http://schemas.openxmlformats.org/officeDocument/2006/relationships/image" Target="../media/image4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5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9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2AB036-80C2-4DD5-9681-3528B54E31C6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8" y="2287836"/>
            <a:ext cx="3205546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41DFD89-493E-4D14-A13B-EE5BB5F18E0C}"/>
              </a:ext>
            </a:extLst>
          </p:cNvPr>
          <p:cNvSpPr txBox="1"/>
          <p:nvPr/>
        </p:nvSpPr>
        <p:spPr>
          <a:xfrm>
            <a:off x="1269426" y="2359015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4B51B9-C265-45A0-B217-028C10585EA7}"/>
              </a:ext>
            </a:extLst>
          </p:cNvPr>
          <p:cNvSpPr txBox="1"/>
          <p:nvPr/>
        </p:nvSpPr>
        <p:spPr>
          <a:xfrm>
            <a:off x="3584269" y="516252"/>
            <a:ext cx="3526774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9A128"/>
                </a:solidFill>
                <a:latin typeface="Comic Sans MS" panose="030F0702030302020204" pitchFamily="66" charset="0"/>
              </a:rPr>
              <a:t>Hello</a:t>
            </a:r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6150" y="3022825"/>
            <a:ext cx="1767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02484"/>
                </a:solidFill>
                <a:latin typeface="Montserrat" panose="020B0604020202020204" charset="0"/>
              </a:rPr>
              <a:t>Period 1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446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eart 18">
            <a:extLst>
              <a:ext uri="{FF2B5EF4-FFF2-40B4-BE49-F238E27FC236}">
                <a16:creationId xmlns:a16="http://schemas.microsoft.com/office/drawing/2014/main" id="{E1334BA5-467D-4CF1-B611-ED4D2F51B43E}"/>
              </a:ext>
            </a:extLst>
          </p:cNvPr>
          <p:cNvSpPr/>
          <p:nvPr/>
        </p:nvSpPr>
        <p:spPr>
          <a:xfrm>
            <a:off x="1291426" y="2960577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2D7C4218-8081-429D-94F8-79682263D030}"/>
              </a:ext>
            </a:extLst>
          </p:cNvPr>
          <p:cNvSpPr/>
          <p:nvPr/>
        </p:nvSpPr>
        <p:spPr>
          <a:xfrm>
            <a:off x="6083850" y="2817443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CA6AC702-832F-452B-BA18-A0BDA86A0B00}"/>
              </a:ext>
            </a:extLst>
          </p:cNvPr>
          <p:cNvSpPr/>
          <p:nvPr/>
        </p:nvSpPr>
        <p:spPr>
          <a:xfrm>
            <a:off x="3671756" y="887615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C382C05-38B4-4761-9F13-0CE77284E9CE}"/>
              </a:ext>
            </a:extLst>
          </p:cNvPr>
          <p:cNvSpPr/>
          <p:nvPr/>
        </p:nvSpPr>
        <p:spPr>
          <a:xfrm>
            <a:off x="6083850" y="859495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1100ABAC-2D31-4410-914D-19A54E20429F}"/>
              </a:ext>
            </a:extLst>
          </p:cNvPr>
          <p:cNvSpPr/>
          <p:nvPr/>
        </p:nvSpPr>
        <p:spPr>
          <a:xfrm>
            <a:off x="1393934" y="859493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D80A9D20-0EE0-4ECD-9765-23B95FE43CFA}"/>
              </a:ext>
            </a:extLst>
          </p:cNvPr>
          <p:cNvSpPr/>
          <p:nvPr/>
        </p:nvSpPr>
        <p:spPr>
          <a:xfrm>
            <a:off x="3608256" y="2968377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1283E-D747-4DB7-99E8-E481FFB8E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660" y="1169400"/>
            <a:ext cx="1411350" cy="779688"/>
          </a:xfrm>
        </p:spPr>
        <p:txBody>
          <a:bodyPr/>
          <a:lstStyle/>
          <a:p>
            <a:r>
              <a:rPr lang="en-US" sz="6000" dirty="0"/>
              <a:t>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DC71F3-2D5D-44AE-99A3-1690971E4D2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885166" y="1178853"/>
            <a:ext cx="1345100" cy="1052019"/>
          </a:xfrm>
        </p:spPr>
        <p:txBody>
          <a:bodyPr/>
          <a:lstStyle/>
          <a:p>
            <a:r>
              <a:rPr lang="en-US" sz="6000" dirty="0"/>
              <a:t>b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B379665-A250-4B47-B02D-063349553457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6012490" y="1231724"/>
            <a:ext cx="1712850" cy="598800"/>
          </a:xfrm>
        </p:spPr>
        <p:txBody>
          <a:bodyPr/>
          <a:lstStyle/>
          <a:p>
            <a:r>
              <a:rPr lang="en-US" sz="6000" dirty="0"/>
              <a:t>c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E4359D-096E-4A18-A891-5E2E2BFD5A3A}"/>
              </a:ext>
            </a:extLst>
          </p:cNvPr>
          <p:cNvSpPr txBox="1">
            <a:spLocks/>
          </p:cNvSpPr>
          <p:nvPr/>
        </p:nvSpPr>
        <p:spPr>
          <a:xfrm>
            <a:off x="3671756" y="3337959"/>
            <a:ext cx="1387911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14612D-BCC2-49AC-8843-0249D4299B71}"/>
              </a:ext>
            </a:extLst>
          </p:cNvPr>
          <p:cNvSpPr txBox="1">
            <a:spLocks/>
          </p:cNvSpPr>
          <p:nvPr/>
        </p:nvSpPr>
        <p:spPr>
          <a:xfrm>
            <a:off x="1336000" y="3427056"/>
            <a:ext cx="1455124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d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11509E-629E-4733-9A65-7A232BF4B789}"/>
              </a:ext>
            </a:extLst>
          </p:cNvPr>
          <p:cNvSpPr txBox="1">
            <a:spLocks/>
          </p:cNvSpPr>
          <p:nvPr/>
        </p:nvSpPr>
        <p:spPr>
          <a:xfrm>
            <a:off x="6164890" y="3418035"/>
            <a:ext cx="1408050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f</a:t>
            </a:r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FC977072-2B80-4228-9078-F77D015FB6DB}"/>
              </a:ext>
            </a:extLst>
          </p:cNvPr>
          <p:cNvSpPr/>
          <p:nvPr/>
        </p:nvSpPr>
        <p:spPr>
          <a:xfrm>
            <a:off x="3663308" y="859493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CB52373D-AB8A-4411-8F92-42E8C41A38AA}"/>
              </a:ext>
            </a:extLst>
          </p:cNvPr>
          <p:cNvSpPr/>
          <p:nvPr/>
        </p:nvSpPr>
        <p:spPr>
          <a:xfrm>
            <a:off x="6083850" y="2817442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968FBBFE-60FD-4DBA-AF03-20759C051083}"/>
              </a:ext>
            </a:extLst>
          </p:cNvPr>
          <p:cNvSpPr/>
          <p:nvPr/>
        </p:nvSpPr>
        <p:spPr>
          <a:xfrm>
            <a:off x="1291426" y="2940751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0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eart 18">
            <a:extLst>
              <a:ext uri="{FF2B5EF4-FFF2-40B4-BE49-F238E27FC236}">
                <a16:creationId xmlns:a16="http://schemas.microsoft.com/office/drawing/2014/main" id="{E1334BA5-467D-4CF1-B611-ED4D2F51B43E}"/>
              </a:ext>
            </a:extLst>
          </p:cNvPr>
          <p:cNvSpPr/>
          <p:nvPr/>
        </p:nvSpPr>
        <p:spPr>
          <a:xfrm>
            <a:off x="1291426" y="2960577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2D7C4218-8081-429D-94F8-79682263D030}"/>
              </a:ext>
            </a:extLst>
          </p:cNvPr>
          <p:cNvSpPr/>
          <p:nvPr/>
        </p:nvSpPr>
        <p:spPr>
          <a:xfrm>
            <a:off x="6083850" y="2817443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CA6AC702-832F-452B-BA18-A0BDA86A0B00}"/>
              </a:ext>
            </a:extLst>
          </p:cNvPr>
          <p:cNvSpPr/>
          <p:nvPr/>
        </p:nvSpPr>
        <p:spPr>
          <a:xfrm>
            <a:off x="3671756" y="887615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C382C05-38B4-4761-9F13-0CE77284E9CE}"/>
              </a:ext>
            </a:extLst>
          </p:cNvPr>
          <p:cNvSpPr/>
          <p:nvPr/>
        </p:nvSpPr>
        <p:spPr>
          <a:xfrm>
            <a:off x="6083850" y="859495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1100ABAC-2D31-4410-914D-19A54E20429F}"/>
              </a:ext>
            </a:extLst>
          </p:cNvPr>
          <p:cNvSpPr/>
          <p:nvPr/>
        </p:nvSpPr>
        <p:spPr>
          <a:xfrm>
            <a:off x="1393934" y="859493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D80A9D20-0EE0-4ECD-9765-23B95FE43CFA}"/>
              </a:ext>
            </a:extLst>
          </p:cNvPr>
          <p:cNvSpPr/>
          <p:nvPr/>
        </p:nvSpPr>
        <p:spPr>
          <a:xfrm>
            <a:off x="3608256" y="2968377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1283E-D747-4DB7-99E8-E481FFB8E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660" y="1169400"/>
            <a:ext cx="1411350" cy="779688"/>
          </a:xfrm>
        </p:spPr>
        <p:txBody>
          <a:bodyPr/>
          <a:lstStyle/>
          <a:p>
            <a:r>
              <a:rPr lang="en-US" sz="6000" dirty="0"/>
              <a:t>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DC71F3-2D5D-44AE-99A3-1690971E4D2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778536" y="1150731"/>
            <a:ext cx="1345100" cy="1052019"/>
          </a:xfrm>
        </p:spPr>
        <p:txBody>
          <a:bodyPr/>
          <a:lstStyle/>
          <a:p>
            <a:r>
              <a:rPr lang="en-US" sz="6000" dirty="0"/>
              <a:t>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B379665-A250-4B47-B02D-063349553457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6012490" y="1350288"/>
            <a:ext cx="1712850" cy="598800"/>
          </a:xfrm>
        </p:spPr>
        <p:txBody>
          <a:bodyPr/>
          <a:lstStyle/>
          <a:p>
            <a:r>
              <a:rPr lang="en-US" sz="6000" dirty="0"/>
              <a:t>o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E4359D-096E-4A18-A891-5E2E2BFD5A3A}"/>
              </a:ext>
            </a:extLst>
          </p:cNvPr>
          <p:cNvSpPr txBox="1">
            <a:spLocks/>
          </p:cNvSpPr>
          <p:nvPr/>
        </p:nvSpPr>
        <p:spPr>
          <a:xfrm>
            <a:off x="3671756" y="3337959"/>
            <a:ext cx="1387911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q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14612D-BCC2-49AC-8843-0249D4299B71}"/>
              </a:ext>
            </a:extLst>
          </p:cNvPr>
          <p:cNvSpPr txBox="1">
            <a:spLocks/>
          </p:cNvSpPr>
          <p:nvPr/>
        </p:nvSpPr>
        <p:spPr>
          <a:xfrm>
            <a:off x="1336000" y="3427056"/>
            <a:ext cx="1455124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p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11509E-629E-4733-9A65-7A232BF4B789}"/>
              </a:ext>
            </a:extLst>
          </p:cNvPr>
          <p:cNvSpPr txBox="1">
            <a:spLocks/>
          </p:cNvSpPr>
          <p:nvPr/>
        </p:nvSpPr>
        <p:spPr>
          <a:xfrm>
            <a:off x="6164890" y="3418035"/>
            <a:ext cx="1408050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r</a:t>
            </a:r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FC977072-2B80-4228-9078-F77D015FB6DB}"/>
              </a:ext>
            </a:extLst>
          </p:cNvPr>
          <p:cNvSpPr/>
          <p:nvPr/>
        </p:nvSpPr>
        <p:spPr>
          <a:xfrm>
            <a:off x="3608256" y="2894895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CB52373D-AB8A-4411-8F92-42E8C41A38AA}"/>
              </a:ext>
            </a:extLst>
          </p:cNvPr>
          <p:cNvSpPr/>
          <p:nvPr/>
        </p:nvSpPr>
        <p:spPr>
          <a:xfrm>
            <a:off x="6083850" y="797839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968FBBFE-60FD-4DBA-AF03-20759C051083}"/>
              </a:ext>
            </a:extLst>
          </p:cNvPr>
          <p:cNvSpPr/>
          <p:nvPr/>
        </p:nvSpPr>
        <p:spPr>
          <a:xfrm>
            <a:off x="1393934" y="825961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8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eart 18">
            <a:extLst>
              <a:ext uri="{FF2B5EF4-FFF2-40B4-BE49-F238E27FC236}">
                <a16:creationId xmlns:a16="http://schemas.microsoft.com/office/drawing/2014/main" id="{E1334BA5-467D-4CF1-B611-ED4D2F51B43E}"/>
              </a:ext>
            </a:extLst>
          </p:cNvPr>
          <p:cNvSpPr/>
          <p:nvPr/>
        </p:nvSpPr>
        <p:spPr>
          <a:xfrm>
            <a:off x="1291426" y="2960577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art 19">
            <a:extLst>
              <a:ext uri="{FF2B5EF4-FFF2-40B4-BE49-F238E27FC236}">
                <a16:creationId xmlns:a16="http://schemas.microsoft.com/office/drawing/2014/main" id="{2D7C4218-8081-429D-94F8-79682263D030}"/>
              </a:ext>
            </a:extLst>
          </p:cNvPr>
          <p:cNvSpPr/>
          <p:nvPr/>
        </p:nvSpPr>
        <p:spPr>
          <a:xfrm>
            <a:off x="6083850" y="2817443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art 17">
            <a:extLst>
              <a:ext uri="{FF2B5EF4-FFF2-40B4-BE49-F238E27FC236}">
                <a16:creationId xmlns:a16="http://schemas.microsoft.com/office/drawing/2014/main" id="{CA6AC702-832F-452B-BA18-A0BDA86A0B00}"/>
              </a:ext>
            </a:extLst>
          </p:cNvPr>
          <p:cNvSpPr/>
          <p:nvPr/>
        </p:nvSpPr>
        <p:spPr>
          <a:xfrm>
            <a:off x="3671756" y="887615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DC382C05-38B4-4761-9F13-0CE77284E9CE}"/>
              </a:ext>
            </a:extLst>
          </p:cNvPr>
          <p:cNvSpPr/>
          <p:nvPr/>
        </p:nvSpPr>
        <p:spPr>
          <a:xfrm>
            <a:off x="6083850" y="859495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1100ABAC-2D31-4410-914D-19A54E20429F}"/>
              </a:ext>
            </a:extLst>
          </p:cNvPr>
          <p:cNvSpPr/>
          <p:nvPr/>
        </p:nvSpPr>
        <p:spPr>
          <a:xfrm>
            <a:off x="1393934" y="859493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D80A9D20-0EE0-4ECD-9765-23B95FE43CFA}"/>
              </a:ext>
            </a:extLst>
          </p:cNvPr>
          <p:cNvSpPr/>
          <p:nvPr/>
        </p:nvSpPr>
        <p:spPr>
          <a:xfrm>
            <a:off x="3608256" y="2968377"/>
            <a:ext cx="1739900" cy="1343257"/>
          </a:xfrm>
          <a:prstGeom prst="hear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1283E-D747-4DB7-99E8-E481FFB8E5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8660" y="1169400"/>
            <a:ext cx="1411350" cy="779688"/>
          </a:xfrm>
        </p:spPr>
        <p:txBody>
          <a:bodyPr/>
          <a:lstStyle/>
          <a:p>
            <a:r>
              <a:rPr lang="en-US" sz="6000" dirty="0"/>
              <a:t>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1DC71F3-2D5D-44AE-99A3-1690971E4D2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817177" y="1201593"/>
            <a:ext cx="1345100" cy="1052019"/>
          </a:xfrm>
        </p:spPr>
        <p:txBody>
          <a:bodyPr/>
          <a:lstStyle/>
          <a:p>
            <a:r>
              <a:rPr lang="en-US" sz="6000" dirty="0"/>
              <a:t>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B379665-A250-4B47-B02D-063349553457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6012490" y="1328388"/>
            <a:ext cx="1712850" cy="598800"/>
          </a:xfrm>
        </p:spPr>
        <p:txBody>
          <a:bodyPr/>
          <a:lstStyle/>
          <a:p>
            <a:r>
              <a:rPr lang="en-US" sz="6000" dirty="0"/>
              <a:t>u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0E4359D-096E-4A18-A891-5E2E2BFD5A3A}"/>
              </a:ext>
            </a:extLst>
          </p:cNvPr>
          <p:cNvSpPr txBox="1">
            <a:spLocks/>
          </p:cNvSpPr>
          <p:nvPr/>
        </p:nvSpPr>
        <p:spPr>
          <a:xfrm>
            <a:off x="3671756" y="3337959"/>
            <a:ext cx="1387911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w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14612D-BCC2-49AC-8843-0249D4299B71}"/>
              </a:ext>
            </a:extLst>
          </p:cNvPr>
          <p:cNvSpPr txBox="1">
            <a:spLocks/>
          </p:cNvSpPr>
          <p:nvPr/>
        </p:nvSpPr>
        <p:spPr>
          <a:xfrm>
            <a:off x="1336000" y="3427056"/>
            <a:ext cx="1455124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v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411509E-629E-4733-9A65-7A232BF4B789}"/>
              </a:ext>
            </a:extLst>
          </p:cNvPr>
          <p:cNvSpPr txBox="1">
            <a:spLocks/>
          </p:cNvSpPr>
          <p:nvPr/>
        </p:nvSpPr>
        <p:spPr>
          <a:xfrm>
            <a:off x="6164890" y="3282424"/>
            <a:ext cx="1408050" cy="58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ind"/>
              <a:buNone/>
              <a:defRPr sz="2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6000" dirty="0"/>
              <a:t>x</a:t>
            </a:r>
          </a:p>
        </p:txBody>
      </p:sp>
      <p:sp>
        <p:nvSpPr>
          <p:cNvPr id="21" name="Heart 20">
            <a:extLst>
              <a:ext uri="{FF2B5EF4-FFF2-40B4-BE49-F238E27FC236}">
                <a16:creationId xmlns:a16="http://schemas.microsoft.com/office/drawing/2014/main" id="{FC977072-2B80-4228-9078-F77D015FB6DB}"/>
              </a:ext>
            </a:extLst>
          </p:cNvPr>
          <p:cNvSpPr/>
          <p:nvPr/>
        </p:nvSpPr>
        <p:spPr>
          <a:xfrm>
            <a:off x="3667532" y="859493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CB52373D-AB8A-4411-8F92-42E8C41A38AA}"/>
              </a:ext>
            </a:extLst>
          </p:cNvPr>
          <p:cNvSpPr/>
          <p:nvPr/>
        </p:nvSpPr>
        <p:spPr>
          <a:xfrm>
            <a:off x="6080170" y="2817442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968FBBFE-60FD-4DBA-AF03-20759C051083}"/>
              </a:ext>
            </a:extLst>
          </p:cNvPr>
          <p:cNvSpPr/>
          <p:nvPr/>
        </p:nvSpPr>
        <p:spPr>
          <a:xfrm>
            <a:off x="1294314" y="2898923"/>
            <a:ext cx="1739900" cy="14665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3939187" y="309400"/>
            <a:ext cx="1278272" cy="12325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2009105" y="1742177"/>
            <a:ext cx="5422005" cy="27791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Look, listen and repeat.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alpha val="99000"/>
          </a:schemeClr>
        </a:solidFill>
        <a:effectLst/>
      </p:bgPr>
    </p:bg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rack 005">
            <a:hlinkClick r:id="" action="ppaction://media"/>
            <a:extLst>
              <a:ext uri="{FF2B5EF4-FFF2-40B4-BE49-F238E27FC236}">
                <a16:creationId xmlns:a16="http://schemas.microsoft.com/office/drawing/2014/main" id="{5A789CC8-A50B-43C5-81E3-C23EAFEE8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71020" y="424980"/>
            <a:ext cx="565060" cy="565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294" y="424980"/>
            <a:ext cx="5093073" cy="565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l="778" r="601" b="3153"/>
          <a:stretch/>
        </p:blipFill>
        <p:spPr>
          <a:xfrm>
            <a:off x="579711" y="1246835"/>
            <a:ext cx="8564289" cy="251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/>
          <a:srcRect r="12714"/>
          <a:stretch/>
        </p:blipFill>
        <p:spPr>
          <a:xfrm>
            <a:off x="0" y="9525"/>
            <a:ext cx="1030941" cy="5133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4010905" y="473746"/>
            <a:ext cx="1982802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035356" y="1821046"/>
            <a:ext cx="6965712" cy="26444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Listen, point </a:t>
            </a:r>
            <a:br>
              <a:rPr lang="vi-VN" sz="66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600" dirty="0">
                <a:solidFill>
                  <a:schemeClr val="accent6">
                    <a:lumMod val="50000"/>
                  </a:schemeClr>
                </a:solidFill>
              </a:rPr>
              <a:t>and say.</a:t>
            </a:r>
            <a:endParaRPr sz="6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51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006">
            <a:hlinkClick r:id="" action="ppaction://media"/>
            <a:extLst>
              <a:ext uri="{FF2B5EF4-FFF2-40B4-BE49-F238E27FC236}">
                <a16:creationId xmlns:a16="http://schemas.microsoft.com/office/drawing/2014/main" id="{F31AC4F6-DF06-4C0F-A13A-F4776505D3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53199" y="450126"/>
            <a:ext cx="462453" cy="4624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1066" r="-1" b="5366"/>
          <a:stretch/>
        </p:blipFill>
        <p:spPr>
          <a:xfrm>
            <a:off x="2032000" y="415529"/>
            <a:ext cx="4377009" cy="531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720" y="1521764"/>
            <a:ext cx="6212512" cy="2065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962" y="1844225"/>
            <a:ext cx="1963318" cy="142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6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D95CE5-0FE1-4C1C-A825-E3D6806F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136" y="805256"/>
            <a:ext cx="2784038" cy="768900"/>
          </a:xfrm>
        </p:spPr>
        <p:txBody>
          <a:bodyPr/>
          <a:lstStyle/>
          <a:p>
            <a:r>
              <a:rPr lang="en-US" sz="5400" dirty="0"/>
              <a:t>Hello.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21CDE25-808D-4486-9C0F-91A44B966464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811424" y="823307"/>
            <a:ext cx="3262800" cy="768900"/>
          </a:xfrm>
        </p:spPr>
        <p:txBody>
          <a:bodyPr/>
          <a:lstStyle/>
          <a:p>
            <a:r>
              <a:rPr lang="en-US" sz="5400" dirty="0"/>
              <a:t>I’m Mai.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5098F2D-8CFA-4EC8-A9C6-AE693A1128F8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3659391" y="1679421"/>
            <a:ext cx="4053132" cy="768900"/>
          </a:xfrm>
        </p:spPr>
        <p:txBody>
          <a:bodyPr/>
          <a:lstStyle/>
          <a:p>
            <a:r>
              <a:rPr lang="en-US" sz="5400" dirty="0"/>
              <a:t>I’m Minh.</a:t>
            </a: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E0C53147-AF8B-49CA-84D4-5D99AE005B17}"/>
              </a:ext>
            </a:extLst>
          </p:cNvPr>
          <p:cNvSpPr txBox="1">
            <a:spLocks/>
          </p:cNvSpPr>
          <p:nvPr/>
        </p:nvSpPr>
        <p:spPr>
          <a:xfrm>
            <a:off x="1317356" y="1517268"/>
            <a:ext cx="3185818" cy="74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5400" dirty="0"/>
              <a:t>Hi, Mai. </a:t>
            </a:r>
          </a:p>
        </p:txBody>
      </p:sp>
      <p:pic>
        <p:nvPicPr>
          <p:cNvPr id="1026" name="Picture 2" descr="Hello | Animated Cartoon Bear | GIF | Giáo dục">
            <a:extLst>
              <a:ext uri="{FF2B5EF4-FFF2-40B4-BE49-F238E27FC236}">
                <a16:creationId xmlns:a16="http://schemas.microsoft.com/office/drawing/2014/main" id="{946AE804-B1DA-4FD1-9674-5D6BE033DB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79" y="2704179"/>
            <a:ext cx="2834149" cy="229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A8B0BA-5733-49CB-B22C-9783E2BA8969}"/>
              </a:ext>
            </a:extLst>
          </p:cNvPr>
          <p:cNvSpPr/>
          <p:nvPr/>
        </p:nvSpPr>
        <p:spPr>
          <a:xfrm>
            <a:off x="0" y="0"/>
            <a:ext cx="226215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Pair work</a:t>
            </a:r>
          </a:p>
        </p:txBody>
      </p:sp>
    </p:spTree>
    <p:extLst>
      <p:ext uri="{BB962C8B-B14F-4D97-AF65-F5344CB8AC3E}">
        <p14:creationId xmlns:p14="http://schemas.microsoft.com/office/powerpoint/2010/main" val="134853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3956519" y="782320"/>
            <a:ext cx="1982802" cy="13386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2047789" y="2233422"/>
            <a:ext cx="5048422" cy="22074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chemeClr val="accent6">
                    <a:lumMod val="50000"/>
                  </a:schemeClr>
                </a:solidFill>
              </a:rPr>
              <a:t>Let’s talk. </a:t>
            </a:r>
            <a:endParaRPr sz="7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8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36" t="305"/>
          <a:stretch/>
        </p:blipFill>
        <p:spPr>
          <a:xfrm>
            <a:off x="0" y="292052"/>
            <a:ext cx="9144000" cy="439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02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C"/>
        </a:solid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8"/>
          <p:cNvSpPr txBox="1">
            <a:spLocks noGrp="1"/>
          </p:cNvSpPr>
          <p:nvPr>
            <p:ph type="ctrTitle" idx="6"/>
          </p:nvPr>
        </p:nvSpPr>
        <p:spPr>
          <a:xfrm>
            <a:off x="1418332" y="2622207"/>
            <a:ext cx="2236977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ractice 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4" name="Google Shape;714;p38"/>
          <p:cNvSpPr txBox="1">
            <a:spLocks noGrp="1"/>
          </p:cNvSpPr>
          <p:nvPr>
            <p:ph type="title" idx="8"/>
          </p:nvPr>
        </p:nvSpPr>
        <p:spPr>
          <a:xfrm>
            <a:off x="3678360" y="2387979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715" name="Google Shape;715;p38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14630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C</a:t>
            </a:r>
            <a:r>
              <a:rPr lang="en" sz="5400" dirty="0"/>
              <a:t>ontents </a:t>
            </a:r>
            <a:endParaRPr sz="5400" dirty="0"/>
          </a:p>
        </p:txBody>
      </p:sp>
      <p:sp>
        <p:nvSpPr>
          <p:cNvPr id="716" name="Google Shape;716;p38"/>
          <p:cNvSpPr txBox="1">
            <a:spLocks noGrp="1"/>
          </p:cNvSpPr>
          <p:nvPr>
            <p:ph type="ctrTitle"/>
          </p:nvPr>
        </p:nvSpPr>
        <p:spPr>
          <a:xfrm>
            <a:off x="1193279" y="1497108"/>
            <a:ext cx="2525401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W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arm-up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18" name="Google Shape;718;p38"/>
          <p:cNvSpPr txBox="1">
            <a:spLocks noGrp="1"/>
          </p:cNvSpPr>
          <p:nvPr>
            <p:ph type="title" idx="2"/>
          </p:nvPr>
        </p:nvSpPr>
        <p:spPr>
          <a:xfrm>
            <a:off x="3681035" y="1305434"/>
            <a:ext cx="1094100" cy="13533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719" name="Google Shape;719;p38"/>
          <p:cNvSpPr txBox="1">
            <a:spLocks noGrp="1"/>
          </p:cNvSpPr>
          <p:nvPr>
            <p:ph type="ctrTitle" idx="3"/>
          </p:nvPr>
        </p:nvSpPr>
        <p:spPr>
          <a:xfrm>
            <a:off x="5269300" y="1305428"/>
            <a:ext cx="3269768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Look, listen </a:t>
            </a:r>
            <a:br>
              <a:rPr lang="vi-VN" sz="32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and repeat.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1" name="Google Shape;721;p38"/>
          <p:cNvSpPr txBox="1">
            <a:spLocks noGrp="1"/>
          </p:cNvSpPr>
          <p:nvPr>
            <p:ph type="title" idx="5"/>
          </p:nvPr>
        </p:nvSpPr>
        <p:spPr>
          <a:xfrm>
            <a:off x="4212845" y="1305434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722" name="Google Shape;722;p38"/>
          <p:cNvSpPr txBox="1">
            <a:spLocks noGrp="1"/>
          </p:cNvSpPr>
          <p:nvPr>
            <p:ph type="ctrTitle" idx="13"/>
          </p:nvPr>
        </p:nvSpPr>
        <p:spPr>
          <a:xfrm>
            <a:off x="5274030" y="2615402"/>
            <a:ext cx="2737030" cy="6216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en" sz="3200" dirty="0">
                <a:solidFill>
                  <a:schemeClr val="accent6">
                    <a:lumMod val="50000"/>
                  </a:schemeClr>
                </a:solidFill>
              </a:rPr>
              <a:t>et’s talk. </a:t>
            </a:r>
            <a:endParaRPr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24" name="Google Shape;724;p38"/>
          <p:cNvSpPr txBox="1">
            <a:spLocks noGrp="1"/>
          </p:cNvSpPr>
          <p:nvPr>
            <p:ph type="title" idx="15"/>
          </p:nvPr>
        </p:nvSpPr>
        <p:spPr>
          <a:xfrm>
            <a:off x="4210170" y="2387979"/>
            <a:ext cx="1094100" cy="1350000"/>
          </a:xfrm>
          <a:prstGeom prst="rect">
            <a:avLst/>
          </a:prstGeom>
        </p:spPr>
        <p:txBody>
          <a:bodyPr spcFirstLastPara="1" wrap="square" lIns="91425" tIns="19200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11" name="Google Shape;714;p38">
            <a:extLst>
              <a:ext uri="{FF2B5EF4-FFF2-40B4-BE49-F238E27FC236}">
                <a16:creationId xmlns:a16="http://schemas.microsoft.com/office/drawing/2014/main" id="{5F909157-5A51-4967-B6FE-98239DEAED5C}"/>
              </a:ext>
            </a:extLst>
          </p:cNvPr>
          <p:cNvSpPr txBox="1">
            <a:spLocks/>
          </p:cNvSpPr>
          <p:nvPr/>
        </p:nvSpPr>
        <p:spPr>
          <a:xfrm>
            <a:off x="4289497" y="3066278"/>
            <a:ext cx="1094100" cy="13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9200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/>
              <a:t>5</a:t>
            </a:r>
          </a:p>
        </p:txBody>
      </p:sp>
      <p:sp>
        <p:nvSpPr>
          <p:cNvPr id="12" name="Google Shape;722;p38">
            <a:extLst>
              <a:ext uri="{FF2B5EF4-FFF2-40B4-BE49-F238E27FC236}">
                <a16:creationId xmlns:a16="http://schemas.microsoft.com/office/drawing/2014/main" id="{95397544-6093-44D6-80DD-83A61BE1B1C3}"/>
              </a:ext>
            </a:extLst>
          </p:cNvPr>
          <p:cNvSpPr txBox="1">
            <a:spLocks/>
          </p:cNvSpPr>
          <p:nvPr/>
        </p:nvSpPr>
        <p:spPr>
          <a:xfrm>
            <a:off x="1970907" y="3741279"/>
            <a:ext cx="5930586" cy="6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Fun corner and wrap-up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" grpId="0"/>
      <p:bldP spid="714" grpId="0"/>
      <p:bldP spid="716" grpId="0"/>
      <p:bldP spid="718" grpId="0"/>
      <p:bldP spid="719" grpId="0"/>
      <p:bldP spid="721" grpId="0"/>
      <p:bldP spid="722" grpId="0"/>
      <p:bldP spid="724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3D4FC-9B64-4574-8F9D-AA614E6E272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701837" y="296648"/>
            <a:ext cx="4185120" cy="101817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andara" panose="020E0502030303020204" pitchFamily="34" charset="0"/>
              </a:rPr>
              <a:t>Game time!</a:t>
            </a:r>
            <a:endParaRPr lang="en-US" sz="34000" dirty="0">
              <a:solidFill>
                <a:schemeClr val="accent6">
                  <a:lumMod val="50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144" name="Title 1">
            <a:extLst>
              <a:ext uri="{FF2B5EF4-FFF2-40B4-BE49-F238E27FC236}">
                <a16:creationId xmlns:a16="http://schemas.microsoft.com/office/drawing/2014/main" id="{86206337-1522-48D2-B2C8-7421C1722222}"/>
              </a:ext>
            </a:extLst>
          </p:cNvPr>
          <p:cNvSpPr txBox="1">
            <a:spLocks/>
          </p:cNvSpPr>
          <p:nvPr/>
        </p:nvSpPr>
        <p:spPr>
          <a:xfrm>
            <a:off x="2473156" y="1298581"/>
            <a:ext cx="4413801" cy="1079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137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800" dirty="0">
                <a:solidFill>
                  <a:schemeClr val="bg2">
                    <a:lumMod val="50000"/>
                  </a:schemeClr>
                </a:solidFill>
              </a:rPr>
              <a:t>Say “Hello”!!!</a:t>
            </a:r>
            <a:endParaRPr lang="en-US" sz="3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id="{59D907F0-37C2-452E-BBB6-295618924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815" y="2276308"/>
            <a:ext cx="1213241" cy="232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4EDCAF2E-E6C1-415F-B967-2D03F0149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80056" y="2280754"/>
            <a:ext cx="1279903" cy="232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5612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2" descr="Résultat de recherche d'images pour &quot;boys and girls - clip art&quot;">
            <a:extLst>
              <a:ext uri="{FF2B5EF4-FFF2-40B4-BE49-F238E27FC236}">
                <a16:creationId xmlns:a16="http://schemas.microsoft.com/office/drawing/2014/main" id="{C026B21A-1381-4281-A07C-254569294B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81" b="46758"/>
          <a:stretch/>
        </p:blipFill>
        <p:spPr bwMode="auto">
          <a:xfrm>
            <a:off x="5625648" y="1139273"/>
            <a:ext cx="1319658" cy="11638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0" name="Picture 2" descr="Résultat de recherche d'images pour &quot;boys and girls - clip art&quot;">
            <a:extLst>
              <a:ext uri="{FF2B5EF4-FFF2-40B4-BE49-F238E27FC236}">
                <a16:creationId xmlns:a16="http://schemas.microsoft.com/office/drawing/2014/main" id="{2D5767E8-3B7E-499D-B835-C2495B4C94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3F7F8"/>
              </a:clrFrom>
              <a:clrTo>
                <a:srgbClr val="F3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00" b="50000"/>
          <a:stretch/>
        </p:blipFill>
        <p:spPr bwMode="auto">
          <a:xfrm>
            <a:off x="1328038" y="1139273"/>
            <a:ext cx="1103099" cy="1130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controls>
      <mc:AlternateContent xmlns:mc="http://schemas.openxmlformats.org/markup-compatibility/2006">
        <mc:Choice xmlns:v="urn:schemas-microsoft-com:vml" Requires="v">
          <p:control spid="1090" name="TextBox1" r:id="rId2" imgW="990720" imgH="380880"/>
        </mc:Choice>
        <mc:Fallback>
          <p:control name="TextBox1" r:id="rId2" imgW="990720" imgH="380880">
            <p:pic>
              <p:nvPicPr>
                <p:cNvPr id="141" name="TextBox1">
                  <a:extLst>
                    <a:ext uri="{FF2B5EF4-FFF2-40B4-BE49-F238E27FC236}">
                      <a16:creationId xmlns:a16="http://schemas.microsoft.com/office/drawing/2014/main" id="{2DA1A480-EF41-4E42-9247-83AF365F594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440537" y="2465357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91" name="TextBox3" r:id="rId3" imgW="990720" imgH="380880"/>
        </mc:Choice>
        <mc:Fallback>
          <p:control name="TextBox3" r:id="rId3" imgW="990720" imgH="380880">
            <p:pic>
              <p:nvPicPr>
                <p:cNvPr id="142" name="TextBox3">
                  <a:extLst>
                    <a:ext uri="{FF2B5EF4-FFF2-40B4-BE49-F238E27FC236}">
                      <a16:creationId xmlns:a16="http://schemas.microsoft.com/office/drawing/2014/main" id="{AE7CFD7E-D8A4-4EE5-9F40-F862691AEED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5790177" y="2465357"/>
                  <a:ext cx="990600" cy="381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0961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4027639" y="471653"/>
            <a:ext cx="1982802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1661988" y="1818953"/>
            <a:ext cx="5820024" cy="33245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Fun corner</a:t>
            </a:r>
            <a:r>
              <a:rPr lang="vi-VN" sz="60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vi-VN" sz="6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and wrap-up</a:t>
            </a:r>
            <a:endParaRPr sz="6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114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7" y="1817236"/>
            <a:ext cx="9001760" cy="26475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FDA8D52-97FC-4D13-8110-E474E3DCD5F9}"/>
              </a:ext>
            </a:extLst>
          </p:cNvPr>
          <p:cNvSpPr/>
          <p:nvPr/>
        </p:nvSpPr>
        <p:spPr>
          <a:xfrm>
            <a:off x="1528441" y="518904"/>
            <a:ext cx="4134465" cy="6463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</a:rPr>
              <a:t>Can you say this?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933B5B-B56B-4BDB-B587-2F898799F2D9}"/>
              </a:ext>
            </a:extLst>
          </p:cNvPr>
          <p:cNvSpPr/>
          <p:nvPr/>
        </p:nvSpPr>
        <p:spPr>
          <a:xfrm>
            <a:off x="1132201" y="1858968"/>
            <a:ext cx="1328449" cy="307542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301C7A-7A71-4263-BCE8-B66A82EFF3FF}"/>
              </a:ext>
            </a:extLst>
          </p:cNvPr>
          <p:cNvSpPr/>
          <p:nvPr/>
        </p:nvSpPr>
        <p:spPr>
          <a:xfrm>
            <a:off x="2600960" y="1979359"/>
            <a:ext cx="1483360" cy="281662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9A207B-138F-4BAF-83A2-24F46F2E355A}"/>
              </a:ext>
            </a:extLst>
          </p:cNvPr>
          <p:cNvSpPr/>
          <p:nvPr/>
        </p:nvSpPr>
        <p:spPr>
          <a:xfrm>
            <a:off x="5371697" y="1912839"/>
            <a:ext cx="1147527" cy="307542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F69C76-BAAA-4E46-A090-C1209F4ABED1}"/>
              </a:ext>
            </a:extLst>
          </p:cNvPr>
          <p:cNvSpPr/>
          <p:nvPr/>
        </p:nvSpPr>
        <p:spPr>
          <a:xfrm>
            <a:off x="6831656" y="1899641"/>
            <a:ext cx="1147527" cy="450273"/>
          </a:xfrm>
          <a:prstGeom prst="rect">
            <a:avLst/>
          </a:prstGeom>
          <a:solidFill>
            <a:srgbClr val="FFE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1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086431" y="1823000"/>
            <a:ext cx="4971038" cy="822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dirty="0">
                <a:solidFill>
                  <a:srgbClr val="0070C0"/>
                </a:solidFill>
              </a:rPr>
              <a:t>W</a:t>
            </a:r>
            <a:r>
              <a:rPr lang="en" sz="7200" dirty="0">
                <a:solidFill>
                  <a:srgbClr val="0070C0"/>
                </a:solidFill>
              </a:rPr>
              <a:t>arm-up</a:t>
            </a:r>
            <a:endParaRPr sz="7200" dirty="0">
              <a:solidFill>
                <a:srgbClr val="0070C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661116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</a:t>
            </a:r>
            <a:endParaRPr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2D65A69-FA53-4D51-9059-173737C9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2526" y="3261449"/>
            <a:ext cx="4457130" cy="655947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Game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3">
            <a:extLst>
              <a:ext uri="{FF2B5EF4-FFF2-40B4-BE49-F238E27FC236}">
                <a16:creationId xmlns:a16="http://schemas.microsoft.com/office/drawing/2014/main" id="{8413D4F8-4534-46A4-9B9E-501AEA6471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A200DBF-C47C-4050-ADAC-4A6D92A32F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2841">
            <a:off x="5461397" y="3159919"/>
            <a:ext cx="79414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2982020-D0F0-48EF-83ED-97D55DC79D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02">
            <a:off x="6596063" y="3057525"/>
            <a:ext cx="817960" cy="109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08ED938-FEFC-425B-A663-42B4A32D05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335">
            <a:off x="4249341" y="3103960"/>
            <a:ext cx="781050" cy="10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1F11CA1-B1A7-45AE-8302-6D96CDBD1E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206">
            <a:off x="1850231" y="3275410"/>
            <a:ext cx="706041" cy="940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6BDC28B-10A7-4EB8-8DD8-CF0AB2BC31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248">
            <a:off x="4035029" y="765572"/>
            <a:ext cx="707231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E9DD3B4-D420-4124-B44E-D118796874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8537">
            <a:off x="5218510" y="756047"/>
            <a:ext cx="78581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85CA9C2-02C0-4CAF-AAAB-85C681E986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772">
            <a:off x="3005138" y="782241"/>
            <a:ext cx="783431" cy="1045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9EAC749-18AB-42AF-B960-5DC072D558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834">
            <a:off x="3059907" y="3287316"/>
            <a:ext cx="746522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621BBB6-4AC1-4732-BC50-42451433AA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0949">
            <a:off x="6453187" y="651273"/>
            <a:ext cx="901304" cy="12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5B6D51E-5B0F-4B2E-8E52-AC696EC856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371">
            <a:off x="1872854" y="695325"/>
            <a:ext cx="779859" cy="10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1C2A48D-6000-46AF-8332-746CB6F9B3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546622"/>
            <a:ext cx="5723335" cy="1660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86F18F8-2FD3-468C-8454-4ADBA3954D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56" y="437435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n 3">
            <a:extLst>
              <a:ext uri="{FF2B5EF4-FFF2-40B4-BE49-F238E27FC236}">
                <a16:creationId xmlns:a16="http://schemas.microsoft.com/office/drawing/2014/main" id="{E745881A-BD14-4D6E-90B8-C8AE43A27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D25A960-BE55-4A09-B496-25B70B6982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2841">
            <a:off x="3103960" y="2850356"/>
            <a:ext cx="837009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D846C2-064A-472B-BB24-5DC3326EDB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02">
            <a:off x="6415088" y="2851547"/>
            <a:ext cx="1028700" cy="137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4686F86-41C8-403C-B953-1A13894106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335">
            <a:off x="5455444" y="1443038"/>
            <a:ext cx="91559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4A9820C-2CD0-4CDD-8998-4180F43838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206">
            <a:off x="3093244" y="1488281"/>
            <a:ext cx="995363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D70DB33-9D9A-44B9-A186-8EB8942075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248">
            <a:off x="1846660" y="2896792"/>
            <a:ext cx="837009" cy="111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A32A8D6-C2D0-4B48-9382-7356715116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467">
            <a:off x="1835944" y="1460898"/>
            <a:ext cx="1012031" cy="13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35B7DF3-03AC-4F66-A7AC-DD84AB1CEF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772">
            <a:off x="4301728" y="1629966"/>
            <a:ext cx="900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8FBFF6E-10C1-4C89-9DD9-09B4E18F54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958">
            <a:off x="5366147" y="2807494"/>
            <a:ext cx="942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BCC760-17CB-4F72-9D0F-40A5D02BF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511">
            <a:off x="6475810" y="1456135"/>
            <a:ext cx="1017984" cy="135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EB05EBF-E84A-496B-A4CE-73248128EA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371">
            <a:off x="4291013" y="2946798"/>
            <a:ext cx="9239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16E70BA-F686-4008-86D5-1DB3843A65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535781"/>
            <a:ext cx="6057900" cy="76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5E9D2B1-95B5-4CCC-91FC-B17009BD990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35" y="4207669"/>
            <a:ext cx="1077515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3">
            <a:extLst>
              <a:ext uri="{FF2B5EF4-FFF2-40B4-BE49-F238E27FC236}">
                <a16:creationId xmlns:a16="http://schemas.microsoft.com/office/drawing/2014/main" id="{7E6451F7-E6D5-4EE9-97EC-10B939AFC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76D9353-FA8C-4E39-831B-6A45A4640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2841">
            <a:off x="5463779" y="2995613"/>
            <a:ext cx="838200" cy="111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81D45C-2D15-444D-A030-02A9C4AC48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02">
            <a:off x="6463904" y="1341835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7B44DAA-BFCF-4CB9-BE5A-D796A79EDE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335">
            <a:off x="4129088" y="2920604"/>
            <a:ext cx="915591" cy="122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EA2870F-97DB-4B4E-9B5A-9183833E8E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206">
            <a:off x="1738312" y="3050381"/>
            <a:ext cx="996554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020AE62-D9E2-4DE7-A49C-AD48A21B2B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248">
            <a:off x="3138488" y="3094435"/>
            <a:ext cx="838200" cy="11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50298C-6B17-4F16-B5BE-C6C50FE46D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467">
            <a:off x="1835944" y="1460898"/>
            <a:ext cx="1012031" cy="13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8CDB3D5-0E3A-4851-82F5-2E705889C0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772">
            <a:off x="6613923" y="3203972"/>
            <a:ext cx="90130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EA976D0-F484-49D1-B9F6-BFA235E204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958">
            <a:off x="4306491" y="1624013"/>
            <a:ext cx="942975" cy="125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BBE7E46-498B-4845-AE35-8F0EC02129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511">
            <a:off x="3155157" y="1583531"/>
            <a:ext cx="1017985" cy="135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AF0379E-2530-4E55-95AD-8E5DCB1EF04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371">
            <a:off x="5472113" y="1519238"/>
            <a:ext cx="923925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751FBFB-196A-48CA-B1F7-3C68E801F30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631" y="559594"/>
            <a:ext cx="6057900" cy="76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10DCA2B-D569-4D44-B1D1-5FD020D0E18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35" y="4207669"/>
            <a:ext cx="1077515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n 3">
            <a:extLst>
              <a:ext uri="{FF2B5EF4-FFF2-40B4-BE49-F238E27FC236}">
                <a16:creationId xmlns:a16="http://schemas.microsoft.com/office/drawing/2014/main" id="{CC651FDF-0683-47E4-86F2-8CD9401D8C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B72610-3B70-4FD2-B0EE-DE1F7077ED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2841">
            <a:off x="6600825" y="1415654"/>
            <a:ext cx="838200" cy="11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E8674F4-9F13-479D-AC0A-0430029BC6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02">
            <a:off x="4210050" y="1352550"/>
            <a:ext cx="10287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BB8E406-21FE-4476-8910-091AA3A7FC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335">
            <a:off x="1857375" y="2895600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E611832-E305-49C8-9210-B7055E55A7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206">
            <a:off x="5329237" y="2961085"/>
            <a:ext cx="996554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44016CD-62BA-4B36-A66C-4DDC87C1AE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248">
            <a:off x="4183857" y="3045619"/>
            <a:ext cx="837010" cy="111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A11084-95D0-46B7-9757-D830B22210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467">
            <a:off x="2971801" y="2888456"/>
            <a:ext cx="1012031" cy="134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8AD6D9F-2E88-4F58-9BD2-3AEA90FF49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772">
            <a:off x="5469731" y="1563292"/>
            <a:ext cx="901304" cy="120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CBFEC86-4016-4B9E-A111-54E266E434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958">
            <a:off x="3038475" y="1500188"/>
            <a:ext cx="9429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4357099-BCD3-4AD7-B1D0-2F108C1E1EA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511">
            <a:off x="1826419" y="1387078"/>
            <a:ext cx="101917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1BF004A-83FB-480A-9B52-511DA1BE26E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371">
            <a:off x="6603206" y="3014663"/>
            <a:ext cx="923925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3469C69-8D6F-474F-A617-89A027CFDA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35" y="4207669"/>
            <a:ext cx="1077515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D2EFAC9-DA7A-4FAC-BB9D-0D9B0D08E9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521494"/>
            <a:ext cx="5975747" cy="83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3">
            <a:extLst>
              <a:ext uri="{FF2B5EF4-FFF2-40B4-BE49-F238E27FC236}">
                <a16:creationId xmlns:a16="http://schemas.microsoft.com/office/drawing/2014/main" id="{6A535474-C5E6-4FF3-8675-4F96C82EE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48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1CBCEE0-61FE-4C80-8762-FE2A11978A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2841">
            <a:off x="5387579" y="2996804"/>
            <a:ext cx="837009" cy="11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2172113-5C34-42F5-AB4A-403FBB9C3D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502">
            <a:off x="6505575" y="2965847"/>
            <a:ext cx="1028700" cy="137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6F90AE-3898-4C65-A8B6-A2B4B37A69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0335">
            <a:off x="4193381" y="2993231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2570057-5D9B-412C-A550-03A56B907C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2206">
            <a:off x="1812131" y="2775347"/>
            <a:ext cx="996554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158DF1A-5EB1-43B9-8845-92E72D91D6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2248">
            <a:off x="6628210" y="1584723"/>
            <a:ext cx="837009" cy="111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2111CB8-BDB2-4E93-9ED4-D0F5C5A09C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5467">
            <a:off x="5417344" y="1509712"/>
            <a:ext cx="1013222" cy="134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E182ABE-66C9-4CCD-BEA5-DEC6E67945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772">
            <a:off x="4338637" y="1584722"/>
            <a:ext cx="901304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9E8FC63-48C1-40D9-98C6-C042F360F84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7958">
            <a:off x="2988469" y="3209925"/>
            <a:ext cx="944166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083AD04-E259-4848-9C1C-B4C04B642B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7511">
            <a:off x="3051572" y="1609725"/>
            <a:ext cx="1019175" cy="135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4963AFB-E263-4083-B2D3-68DBD693123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9371">
            <a:off x="1920479" y="1314451"/>
            <a:ext cx="92392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304C647-C920-4C83-A85F-679C5DF367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6" y="598885"/>
            <a:ext cx="5934075" cy="7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F13B667-B877-4853-B0D0-08491CEACF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35" y="4207669"/>
            <a:ext cx="1077515" cy="10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 nodeType="clickPar">
                      <p:stCondLst>
                        <p:cond delay="0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 nodeType="clickPar">
                      <p:stCondLst>
                        <p:cond delay="0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F996872-E26C-4E67-B204-910F9023E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277" y="779604"/>
            <a:ext cx="6826250" cy="3445150"/>
          </a:xfrm>
        </p:spPr>
        <p:txBody>
          <a:bodyPr/>
          <a:lstStyle/>
          <a:p>
            <a:r>
              <a:rPr lang="vi-VN" sz="4000" dirty="0">
                <a:solidFill>
                  <a:schemeClr val="accent2">
                    <a:lumMod val="25000"/>
                  </a:schemeClr>
                </a:solidFill>
              </a:rPr>
              <a:t>Game: </a:t>
            </a:r>
            <a:r>
              <a:rPr lang="en-US" sz="4000" dirty="0">
                <a:solidFill>
                  <a:schemeClr val="accent2">
                    <a:lumMod val="25000"/>
                  </a:schemeClr>
                </a:solidFill>
              </a:rPr>
              <a:t>Look and say </a:t>
            </a:r>
            <a:br>
              <a:rPr lang="vi-VN" sz="4000" dirty="0">
                <a:solidFill>
                  <a:schemeClr val="accent2">
                    <a:lumMod val="25000"/>
                  </a:schemeClr>
                </a:solidFill>
              </a:rPr>
            </a:br>
            <a:r>
              <a:rPr lang="en-US" sz="4000" dirty="0">
                <a:solidFill>
                  <a:schemeClr val="accent2">
                    <a:lumMod val="25000"/>
                  </a:schemeClr>
                </a:solidFill>
              </a:rPr>
              <a:t>the missing letters.</a:t>
            </a:r>
          </a:p>
        </p:txBody>
      </p:sp>
    </p:spTree>
    <p:extLst>
      <p:ext uri="{BB962C8B-B14F-4D97-AF65-F5344CB8AC3E}">
        <p14:creationId xmlns:p14="http://schemas.microsoft.com/office/powerpoint/2010/main" val="1047801607"/>
      </p:ext>
    </p:extLst>
  </p:cSld>
  <p:clrMapOvr>
    <a:masterClrMapping/>
  </p:clrMapOvr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283</Words>
  <Application>Microsoft Office PowerPoint</Application>
  <PresentationFormat>On-screen Show (16:9)</PresentationFormat>
  <Paragraphs>65</Paragraphs>
  <Slides>23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Comic Sans MS</vt:lpstr>
      <vt:lpstr>Fredoka One</vt:lpstr>
      <vt:lpstr>Montserrat</vt:lpstr>
      <vt:lpstr>Calibri</vt:lpstr>
      <vt:lpstr>Sport Day</vt:lpstr>
      <vt:lpstr>Hind</vt:lpstr>
      <vt:lpstr>PT Sans</vt:lpstr>
      <vt:lpstr>Candara</vt:lpstr>
      <vt:lpstr>Arial</vt:lpstr>
      <vt:lpstr>Fira Sans Extra Condensed Medium</vt:lpstr>
      <vt:lpstr>Taller de Aprendizaje con Tonos Pastel by Slidesgo</vt:lpstr>
      <vt:lpstr>PowerPoint Presentation</vt:lpstr>
      <vt:lpstr>Practice </vt:lpstr>
      <vt:lpstr>Warm-up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Game: Look and say  the missing letters.</vt:lpstr>
      <vt:lpstr>PowerPoint Presentation</vt:lpstr>
      <vt:lpstr>PowerPoint Presentation</vt:lpstr>
      <vt:lpstr>PowerPoint Presentation</vt:lpstr>
      <vt:lpstr>2</vt:lpstr>
      <vt:lpstr>PowerPoint Presentation</vt:lpstr>
      <vt:lpstr>3</vt:lpstr>
      <vt:lpstr>PowerPoint Presentation</vt:lpstr>
      <vt:lpstr>Hello.</vt:lpstr>
      <vt:lpstr>4</vt:lpstr>
      <vt:lpstr>PowerPoint Presentation</vt:lpstr>
      <vt:lpstr>Game time!</vt:lpstr>
      <vt:lpstr>PowerPoint Presentation</vt:lpstr>
      <vt:lpstr>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43</cp:revision>
  <dcterms:modified xsi:type="dcterms:W3CDTF">2023-09-22T05:19:57Z</dcterms:modified>
</cp:coreProperties>
</file>