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243135" y="274661"/>
            <a:ext cx="4509169" cy="1150398"/>
            <a:chOff x="371924" y="331907"/>
            <a:chExt cx="3789661" cy="1150398"/>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80984" y="331907"/>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 xmlns:a16="http://schemas.microsoft.com/office/drawing/2014/main" id="{BEF1B6C6-026F-4FB9-8D32-25D1F67CD14F}"/>
              </a:ext>
            </a:extLst>
          </p:cNvPr>
          <p:cNvSpPr/>
          <p:nvPr/>
        </p:nvSpPr>
        <p:spPr>
          <a:xfrm>
            <a:off x="1490768" y="720226"/>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 xmlns:a16="http://schemas.microsoft.com/office/drawing/2014/main" id="{39558349-1F9F-48F3-830E-5BABDBF449D9}"/>
              </a:ext>
            </a:extLst>
          </p:cNvPr>
          <p:cNvSpPr/>
          <p:nvPr/>
        </p:nvSpPr>
        <p:spPr>
          <a:xfrm>
            <a:off x="916131" y="1267927"/>
            <a:ext cx="6743359" cy="2795958"/>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Khi hát, mắt theo dõi lời bài hát, tai nghe tiếng nhạc, bộ não kết hợp</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r>
              <a:rPr lang="vi-VN" sz="2400" dirty="0" smtClean="0">
                <a:latin typeface="UTM Avo" panose="02040603050506020204" pitchFamily="18" charset="0"/>
                <a:cs typeface="Times New Roman" panose="02020603050405020304" pitchFamily="18" charset="0"/>
              </a:rPr>
              <a:t>).</a:t>
            </a:r>
            <a:r>
              <a:rPr lang="en-US" sz="2400" smtClean="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 xmlns:a16="http://schemas.microsoft.com/office/drawing/2014/main" val="3049472007"/>
                    </a:ext>
                  </a:extLst>
                </a:gridCol>
                <a:gridCol w="3844212">
                  <a:extLst>
                    <a:ext uri="{9D8B030D-6E8A-4147-A177-3AD203B41FA5}">
                      <a16:colId xmlns=""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 xmlns:a16="http://schemas.microsoft.com/office/drawing/2014/main" val="3944550153"/>
                  </a:ext>
                </a:extLst>
              </a:tr>
            </a:tbl>
          </a:graphicData>
        </a:graphic>
      </p:graphicFrame>
      <p:sp>
        <p:nvSpPr>
          <p:cNvPr id="13" name="Rectangle 12">
            <a:extLst>
              <a:ext uri="{FF2B5EF4-FFF2-40B4-BE49-F238E27FC236}">
                <a16:creationId xmlns=""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4367501" cy="1014929"/>
            <a:chOff x="371924" y="467376"/>
            <a:chExt cx="4367501"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817395" y="467376"/>
              <a:ext cx="2922030" cy="738664"/>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 xmlns:a16="http://schemas.microsoft.com/office/drawing/2014/main" val="3049472007"/>
                    </a:ext>
                  </a:extLst>
                </a:gridCol>
                <a:gridCol w="4104390">
                  <a:extLst>
                    <a:ext uri="{9D8B030D-6E8A-4147-A177-3AD203B41FA5}">
                      <a16:colId xmlns=""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 xmlns:a16="http://schemas.microsoft.com/office/drawing/2014/main" val="3944550153"/>
                  </a:ext>
                </a:extLst>
              </a:tr>
            </a:tbl>
          </a:graphicData>
        </a:graphic>
      </p:graphicFrame>
      <p:sp>
        <p:nvSpPr>
          <p:cNvPr id="9" name="Rectangle 8">
            <a:extLst>
              <a:ext uri="{FF2B5EF4-FFF2-40B4-BE49-F238E27FC236}">
                <a16:creationId xmlns=""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682</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PC</cp:lastModifiedBy>
  <cp:revision>192</cp:revision>
  <dcterms:created xsi:type="dcterms:W3CDTF">2021-11-14T08:33:55Z</dcterms:created>
  <dcterms:modified xsi:type="dcterms:W3CDTF">2023-09-22T07:03:18Z</dcterms:modified>
</cp:coreProperties>
</file>