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184D0-F345-4B3F-817E-B86CDBF13496}" type="datetimeFigureOut">
              <a:rPr lang="en-US" smtClean="0"/>
              <a:t>9/22/2023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976D4-2820-45F1-AF47-19F086B0248C}" type="slidenum">
              <a:rPr lang="en-US" smtClean="0"/>
              <a:t>‹#›</a:t>
            </a:fld>
            <a:endParaRPr lang="en-US"/>
          </a:p>
        </p:txBody>
      </p:sp>
    </p:spTree>
    <p:extLst>
      <p:ext uri="{BB962C8B-B14F-4D97-AF65-F5344CB8AC3E}">
        <p14:creationId xmlns:p14="http://schemas.microsoft.com/office/powerpoint/2010/main" val="375389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UTM Duepuntozero" panose="02040603050506020204" pitchFamily="18" charset="0"/>
              </a:rPr>
              <a:t>Hương</a:t>
            </a:r>
            <a:r>
              <a:rPr lang="en-US" sz="1200" dirty="0">
                <a:latin typeface="UTM Duepuntozero" panose="02040603050506020204" pitchFamily="18" charset="0"/>
              </a:rPr>
              <a:t> </a:t>
            </a:r>
            <a:r>
              <a:rPr lang="en-US" sz="1200" dirty="0" err="1">
                <a:latin typeface="UTM Duepuntozero" panose="02040603050506020204" pitchFamily="18" charset="0"/>
              </a:rPr>
              <a:t>Thảo</a:t>
            </a:r>
            <a:r>
              <a:rPr lang="en-US" sz="1200" dirty="0">
                <a:latin typeface="UTM Duepuntozero" panose="02040603050506020204" pitchFamily="18" charset="0"/>
              </a:rPr>
              <a:t> – </a:t>
            </a:r>
            <a:r>
              <a:rPr lang="en-US" sz="1200" dirty="0" err="1">
                <a:latin typeface="UTM Duepuntozero" panose="02040603050506020204" pitchFamily="18" charset="0"/>
              </a:rPr>
              <a:t>Zalo</a:t>
            </a:r>
            <a:r>
              <a:rPr lang="en-US" sz="1200" dirty="0">
                <a:latin typeface="UTM Duepuntozero" panose="02040603050506020204" pitchFamily="18" charset="0"/>
              </a:rPr>
              <a:t> 0972.115.126 – </a:t>
            </a:r>
            <a:r>
              <a:rPr lang="en-US" sz="1200" dirty="0" err="1">
                <a:latin typeface="UTM Duepuntozero" panose="02040603050506020204" pitchFamily="18" charset="0"/>
              </a:rPr>
              <a:t>Các</a:t>
            </a:r>
            <a:r>
              <a:rPr lang="en-US" sz="1200" dirty="0">
                <a:latin typeface="UTM Duepuntozero" panose="02040603050506020204" pitchFamily="18" charset="0"/>
              </a:rPr>
              <a:t> nick </a:t>
            </a:r>
            <a:r>
              <a:rPr lang="en-US" sz="1200" dirty="0" err="1">
                <a:latin typeface="UTM Duepuntozero" panose="02040603050506020204" pitchFamily="18" charset="0"/>
              </a:rPr>
              <a:t>khác</a:t>
            </a:r>
            <a:r>
              <a:rPr lang="en-US" sz="1200" dirty="0">
                <a:latin typeface="UTM Duepuntozero" panose="02040603050506020204" pitchFamily="18" charset="0"/>
              </a:rPr>
              <a:t> </a:t>
            </a:r>
            <a:r>
              <a:rPr lang="en-US" sz="1200" dirty="0" err="1">
                <a:latin typeface="UTM Duepuntozero" panose="02040603050506020204" pitchFamily="18" charset="0"/>
              </a:rPr>
              <a:t>đều</a:t>
            </a:r>
            <a:r>
              <a:rPr lang="en-US" sz="1200" dirty="0">
                <a:latin typeface="UTM Duepuntozero" panose="02040603050506020204" pitchFamily="18" charset="0"/>
              </a:rPr>
              <a:t> </a:t>
            </a:r>
            <a:r>
              <a:rPr lang="en-US" sz="1200" dirty="0" err="1">
                <a:latin typeface="UTM Duepuntozero" panose="02040603050506020204" pitchFamily="18" charset="0"/>
              </a:rPr>
              <a:t>là</a:t>
            </a:r>
            <a:r>
              <a:rPr lang="en-US" sz="1200" dirty="0">
                <a:latin typeface="UTM Duepuntozero" panose="02040603050506020204" pitchFamily="18" charset="0"/>
              </a:rPr>
              <a:t> </a:t>
            </a:r>
            <a:r>
              <a:rPr lang="en-US" sz="1200" dirty="0" err="1">
                <a:latin typeface="UTM Duepuntozero" panose="02040603050506020204" pitchFamily="18" charset="0"/>
              </a:rPr>
              <a:t>giả</a:t>
            </a:r>
            <a:r>
              <a:rPr lang="en-US" sz="1200" dirty="0">
                <a:latin typeface="UTM Duepuntozero" panose="02040603050506020204" pitchFamily="18" charset="0"/>
              </a:rPr>
              <a:t> </a:t>
            </a:r>
            <a:r>
              <a:rPr lang="en-US" sz="1200" dirty="0" err="1">
                <a:latin typeface="UTM Duepuntozero" panose="02040603050506020204" pitchFamily="18" charset="0"/>
              </a:rPr>
              <a:t>mạo</a:t>
            </a:r>
            <a:r>
              <a:rPr lang="en-US" sz="1200" dirty="0">
                <a:latin typeface="UTM Duepuntozero" panose="02040603050506020204" pitchFamily="18" charset="0"/>
              </a:rPr>
              <a:t>, </a:t>
            </a:r>
            <a:r>
              <a:rPr lang="en-US" sz="1200" dirty="0" err="1">
                <a:latin typeface="UTM Duepuntozero" panose="02040603050506020204" pitchFamily="18" charset="0"/>
              </a:rPr>
              <a:t>ăn</a:t>
            </a:r>
            <a:r>
              <a:rPr lang="en-US" sz="1200" dirty="0">
                <a:latin typeface="UTM Duepuntozero" panose="02040603050506020204" pitchFamily="18" charset="0"/>
              </a:rPr>
              <a:t> </a:t>
            </a:r>
            <a:r>
              <a:rPr lang="en-US" sz="1200" dirty="0" err="1">
                <a:latin typeface="UTM Duepuntozero" panose="02040603050506020204" pitchFamily="18" charset="0"/>
              </a:rPr>
              <a:t>cắp</a:t>
            </a:r>
            <a:r>
              <a:rPr lang="en-US" sz="1200" dirty="0">
                <a:latin typeface="UTM Duepuntozero" panose="02040603050506020204" pitchFamily="18" charset="0"/>
              </a:rPr>
              <a:t> </a:t>
            </a:r>
            <a:r>
              <a:rPr lang="en-US" sz="1200" dirty="0" err="1">
                <a:latin typeface="UTM Duepuntozero" panose="02040603050506020204" pitchFamily="18" charset="0"/>
              </a:rPr>
              <a:t>chất</a:t>
            </a:r>
            <a:r>
              <a:rPr lang="en-US" sz="1200" dirty="0">
                <a:latin typeface="UTM Duepuntozero" panose="02040603050506020204" pitchFamily="18" charset="0"/>
              </a:rPr>
              <a:t> </a:t>
            </a:r>
            <a:r>
              <a:rPr lang="en-US" sz="1200">
                <a:latin typeface="UTM Duepuntozero" panose="02040603050506020204" pitchFamily="18" charset="0"/>
              </a:rPr>
              <a:t>xám</a:t>
            </a:r>
          </a:p>
        </p:txBody>
      </p:sp>
      <p:sp>
        <p:nvSpPr>
          <p:cNvPr id="4" name="Slide Number Placeholder 3"/>
          <p:cNvSpPr>
            <a:spLocks noGrp="1"/>
          </p:cNvSpPr>
          <p:nvPr>
            <p:ph type="sldNum" sz="quarter" idx="5"/>
          </p:nvPr>
        </p:nvSpPr>
        <p:spPr/>
        <p:txBody>
          <a:bodyPr/>
          <a:lstStyle/>
          <a:p>
            <a:fld id="{F4EA31A5-0338-48E1-BC43-A3B6B372F2FE}" type="slidenum">
              <a:rPr lang="en-US" smtClean="0"/>
              <a:t>1</a:t>
            </a:fld>
            <a:endParaRPr lang="en-US"/>
          </a:p>
        </p:txBody>
      </p:sp>
    </p:spTree>
    <p:extLst>
      <p:ext uri="{BB962C8B-B14F-4D97-AF65-F5344CB8AC3E}">
        <p14:creationId xmlns:p14="http://schemas.microsoft.com/office/powerpoint/2010/main" val="322716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404000"/>
                </a:solidFill>
                <a:effectLst/>
                <a:latin typeface="Times New Roman" panose="02020603050405020304" pitchFamily="18" charset="0"/>
              </a:rPr>
              <a:t>Hôm nay các em sẽ luyện đọc bài Thằn lằn xanh và tắc kè. Các em sẽ tìm hiểu hai người bạn thằn lằn xanh và tắc kè tò mò như thế nào về cuộc sống của nhau và các bạn đã làm gì để thoả mãn sự tò mò đó.</a:t>
            </a:r>
            <a:endParaRPr lang="vi-VN" b="0" dirty="0">
              <a:effectLst/>
            </a:endParaRPr>
          </a:p>
        </p:txBody>
      </p:sp>
      <p:sp>
        <p:nvSpPr>
          <p:cNvPr id="4" name="Slide Number Placeholder 3"/>
          <p:cNvSpPr>
            <a:spLocks noGrp="1"/>
          </p:cNvSpPr>
          <p:nvPr>
            <p:ph type="sldNum" sz="quarter" idx="5"/>
          </p:nvPr>
        </p:nvSpPr>
        <p:spPr/>
        <p:txBody>
          <a:bodyPr/>
          <a:lstStyle/>
          <a:p>
            <a:fld id="{F4EA31A5-0338-48E1-BC43-A3B6B372F2FE}" type="slidenum">
              <a:rPr lang="en-US" smtClean="0"/>
              <a:t>5</a:t>
            </a:fld>
            <a:endParaRPr lang="en-US"/>
          </a:p>
        </p:txBody>
      </p:sp>
    </p:spTree>
    <p:extLst>
      <p:ext uri="{BB962C8B-B14F-4D97-AF65-F5344CB8AC3E}">
        <p14:creationId xmlns:p14="http://schemas.microsoft.com/office/powerpoint/2010/main" val="246656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987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56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51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118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5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91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3E678-E05A-452F-8BBC-2B580A16FA7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35723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3E678-E05A-452F-8BBC-2B580A16FA7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368291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3E678-E05A-452F-8BBC-2B580A16FA7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28268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3E678-E05A-452F-8BBC-2B580A16FA7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125924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3E678-E05A-452F-8BBC-2B580A16FA7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115520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3E678-E05A-452F-8BBC-2B580A16FA7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230602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3E678-E05A-452F-8BBC-2B580A16FA76}"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68222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3E678-E05A-452F-8BBC-2B580A16FA76}"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206535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3E678-E05A-452F-8BBC-2B580A16FA76}"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364885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3E678-E05A-452F-8BBC-2B580A16FA7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82229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3E678-E05A-452F-8BBC-2B580A16FA7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B97C-7000-48F5-A70F-DB90DE283114}" type="slidenum">
              <a:rPr lang="en-US" smtClean="0"/>
              <a:t>‹#›</a:t>
            </a:fld>
            <a:endParaRPr lang="en-US"/>
          </a:p>
        </p:txBody>
      </p:sp>
    </p:spTree>
    <p:extLst>
      <p:ext uri="{BB962C8B-B14F-4D97-AF65-F5344CB8AC3E}">
        <p14:creationId xmlns:p14="http://schemas.microsoft.com/office/powerpoint/2010/main" val="259584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3E678-E05A-452F-8BBC-2B580A16FA76}" type="datetimeFigureOut">
              <a:rPr lang="en-US" smtClean="0"/>
              <a:t>9/22/2023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2B97C-7000-48F5-A70F-DB90DE283114}" type="slidenum">
              <a:rPr lang="en-US" smtClean="0"/>
              <a:t>‹#›</a:t>
            </a:fld>
            <a:endParaRPr lang="en-US"/>
          </a:p>
        </p:txBody>
      </p:sp>
    </p:spTree>
    <p:extLst>
      <p:ext uri="{BB962C8B-B14F-4D97-AF65-F5344CB8AC3E}">
        <p14:creationId xmlns:p14="http://schemas.microsoft.com/office/powerpoint/2010/main" val="3533005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4.wdp"/><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6.png"/><Relationship Id="rId1" Type="http://schemas.openxmlformats.org/officeDocument/2006/relationships/slideLayout" Target="../slideLayouts/slideLayout7.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5.sv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4">
            <a:extLst>
              <a:ext uri="{FF2B5EF4-FFF2-40B4-BE49-F238E27FC236}">
                <a16:creationId xmlns="" xmlns:a16="http://schemas.microsoft.com/office/drawing/2014/main" id="{68C3ABD0-34A1-DAF7-0BFD-D40E7DE9CC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842"/>
          <a:stretch/>
        </p:blipFill>
        <p:spPr>
          <a:xfrm>
            <a:off x="0" y="3212433"/>
            <a:ext cx="9144000" cy="3645245"/>
          </a:xfrm>
          <a:prstGeom prst="rect">
            <a:avLst/>
          </a:prstGeom>
        </p:spPr>
      </p:pic>
      <p:pic>
        <p:nvPicPr>
          <p:cNvPr id="24" name="Picture 23">
            <a:extLst>
              <a:ext uri="{FF2B5EF4-FFF2-40B4-BE49-F238E27FC236}">
                <a16:creationId xmlns="" xmlns:a16="http://schemas.microsoft.com/office/drawing/2014/main" id="{6469A402-053D-7F5C-9F85-37A400D2AF56}"/>
              </a:ext>
            </a:extLst>
          </p:cNvPr>
          <p:cNvPicPr>
            <a:picLocks noChangeAspect="1"/>
          </p:cNvPicPr>
          <p:nvPr/>
        </p:nvPicPr>
        <p:blipFill>
          <a:blip r:embed="rId4"/>
          <a:stretch>
            <a:fillRect/>
          </a:stretch>
        </p:blipFill>
        <p:spPr>
          <a:xfrm>
            <a:off x="2953923" y="261685"/>
            <a:ext cx="3203990" cy="1238562"/>
          </a:xfrm>
          <a:prstGeom prst="rect">
            <a:avLst/>
          </a:prstGeom>
        </p:spPr>
      </p:pic>
      <p:pic>
        <p:nvPicPr>
          <p:cNvPr id="29" name="Picture 28">
            <a:extLst>
              <a:ext uri="{FF2B5EF4-FFF2-40B4-BE49-F238E27FC236}">
                <a16:creationId xmlns="" xmlns:a16="http://schemas.microsoft.com/office/drawing/2014/main" id="{1914B2DD-0973-B347-A18D-D17C6BDFB79D}"/>
              </a:ext>
            </a:extLst>
          </p:cNvPr>
          <p:cNvPicPr>
            <a:picLocks noChangeAspect="1"/>
          </p:cNvPicPr>
          <p:nvPr/>
        </p:nvPicPr>
        <p:blipFill>
          <a:blip r:embed="rId5"/>
          <a:stretch>
            <a:fillRect/>
          </a:stretch>
        </p:blipFill>
        <p:spPr>
          <a:xfrm>
            <a:off x="959784" y="972631"/>
            <a:ext cx="1152244" cy="1426588"/>
          </a:xfrm>
          <a:prstGeom prst="rect">
            <a:avLst/>
          </a:prstGeom>
        </p:spPr>
      </p:pic>
      <p:pic>
        <p:nvPicPr>
          <p:cNvPr id="36" name="Picture 35">
            <a:extLst>
              <a:ext uri="{FF2B5EF4-FFF2-40B4-BE49-F238E27FC236}">
                <a16:creationId xmlns="" xmlns:a16="http://schemas.microsoft.com/office/drawing/2014/main" id="{DA37A3AD-110D-D2CA-835B-5E4C3373F345}"/>
              </a:ext>
            </a:extLst>
          </p:cNvPr>
          <p:cNvPicPr>
            <a:picLocks noChangeAspect="1"/>
          </p:cNvPicPr>
          <p:nvPr/>
        </p:nvPicPr>
        <p:blipFill>
          <a:blip r:embed="rId6"/>
          <a:stretch>
            <a:fillRect/>
          </a:stretch>
        </p:blipFill>
        <p:spPr>
          <a:xfrm>
            <a:off x="2976534" y="1627215"/>
            <a:ext cx="2862320" cy="841321"/>
          </a:xfrm>
          <a:prstGeom prst="rect">
            <a:avLst/>
          </a:prstGeom>
        </p:spPr>
      </p:pic>
      <p:pic>
        <p:nvPicPr>
          <p:cNvPr id="37" name="Picture 36">
            <a:extLst>
              <a:ext uri="{FF2B5EF4-FFF2-40B4-BE49-F238E27FC236}">
                <a16:creationId xmlns="" xmlns:a16="http://schemas.microsoft.com/office/drawing/2014/main" id="{C431F976-313F-A59C-AB4E-58001B5F462C}"/>
              </a:ext>
            </a:extLst>
          </p:cNvPr>
          <p:cNvPicPr>
            <a:picLocks noChangeAspect="1"/>
          </p:cNvPicPr>
          <p:nvPr/>
        </p:nvPicPr>
        <p:blipFill>
          <a:blip r:embed="rId7"/>
          <a:stretch>
            <a:fillRect/>
          </a:stretch>
        </p:blipFill>
        <p:spPr>
          <a:xfrm>
            <a:off x="1069254" y="2574666"/>
            <a:ext cx="7105504" cy="3042168"/>
          </a:xfrm>
          <a:prstGeom prst="rect">
            <a:avLst/>
          </a:prstGeom>
        </p:spPr>
      </p:pic>
      <p:pic>
        <p:nvPicPr>
          <p:cNvPr id="39" name="Picture 38" descr="A green and yellow lizard&#10;&#10;Description automatically generated">
            <a:extLst>
              <a:ext uri="{FF2B5EF4-FFF2-40B4-BE49-F238E27FC236}">
                <a16:creationId xmlns="" xmlns:a16="http://schemas.microsoft.com/office/drawing/2014/main" id="{800CE182-31CC-C07C-88CF-BBEBCF8C13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595" y="3941960"/>
            <a:ext cx="1990970" cy="2916040"/>
          </a:xfrm>
          <a:prstGeom prst="rect">
            <a:avLst/>
          </a:prstGeom>
        </p:spPr>
      </p:pic>
      <p:pic>
        <p:nvPicPr>
          <p:cNvPr id="41" name="Picture 40" descr="A green lizard on a black background&#10;&#10;Description automatically generated with medium confidence">
            <a:extLst>
              <a:ext uri="{FF2B5EF4-FFF2-40B4-BE49-F238E27FC236}">
                <a16:creationId xmlns="" xmlns:a16="http://schemas.microsoft.com/office/drawing/2014/main" id="{F4E3FC3A-3288-E84D-0A7E-0EA15DD068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200775" y="314325"/>
            <a:ext cx="2207419" cy="3305175"/>
          </a:xfrm>
          <a:prstGeom prst="rect">
            <a:avLst/>
          </a:prstGeom>
        </p:spPr>
      </p:pic>
    </p:spTree>
    <p:extLst>
      <p:ext uri="{BB962C8B-B14F-4D97-AF65-F5344CB8AC3E}">
        <p14:creationId xmlns:p14="http://schemas.microsoft.com/office/powerpoint/2010/main" val="13060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 xmlns:a16="http://schemas.microsoft.com/office/drawing/2014/main" id="{1B7CD7F5-6496-4A69-B660-9640A963C431}"/>
              </a:ext>
            </a:extLst>
          </p:cNvPr>
          <p:cNvSpPr/>
          <p:nvPr/>
        </p:nvSpPr>
        <p:spPr>
          <a:xfrm>
            <a:off x="356382" y="462092"/>
            <a:ext cx="8431238" cy="5933817"/>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21" name="Picture 20" descr="A green and yellow lizard&#10;&#10;Description automatically generated">
            <a:extLst>
              <a:ext uri="{FF2B5EF4-FFF2-40B4-BE49-F238E27FC236}">
                <a16:creationId xmlns="" xmlns:a16="http://schemas.microsoft.com/office/drawing/2014/main" id="{925CF1F4-3665-626A-F72E-01A5DE218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09" y="4976711"/>
            <a:ext cx="1284479" cy="1881289"/>
          </a:xfrm>
          <a:prstGeom prst="rect">
            <a:avLst/>
          </a:prstGeom>
        </p:spPr>
      </p:pic>
      <p:pic>
        <p:nvPicPr>
          <p:cNvPr id="22" name="Picture 21" descr="A green lizard on a black background&#10;&#10;Description automatically generated with medium confidence">
            <a:extLst>
              <a:ext uri="{FF2B5EF4-FFF2-40B4-BE49-F238E27FC236}">
                <a16:creationId xmlns="" xmlns:a16="http://schemas.microsoft.com/office/drawing/2014/main" id="{518BE53F-6BB6-3EEA-882D-6B862F8E7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45929" y="324835"/>
            <a:ext cx="1243112" cy="1861316"/>
          </a:xfrm>
          <a:prstGeom prst="rect">
            <a:avLst/>
          </a:prstGeom>
        </p:spPr>
      </p:pic>
      <p:sp>
        <p:nvSpPr>
          <p:cNvPr id="25" name="TextBox 24">
            <a:extLst>
              <a:ext uri="{FF2B5EF4-FFF2-40B4-BE49-F238E27FC236}">
                <a16:creationId xmlns="" xmlns:a16="http://schemas.microsoft.com/office/drawing/2014/main" id="{D7780339-15CF-400E-E7D3-CCC4DBFF8E34}"/>
              </a:ext>
            </a:extLst>
          </p:cNvPr>
          <p:cNvSpPr txBox="1"/>
          <p:nvPr/>
        </p:nvSpPr>
        <p:spPr>
          <a:xfrm>
            <a:off x="1698652" y="2110663"/>
            <a:ext cx="2375350" cy="2068259"/>
          </a:xfrm>
          <a:prstGeom prst="rect">
            <a:avLst/>
          </a:prstGeom>
          <a:solidFill>
            <a:srgbClr val="EDD0C5"/>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buổi tối</a:t>
            </a:r>
            <a:endParaRPr kumimoji="0" lang="en-US" sz="8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 xmlns:a16="http://schemas.microsoft.com/office/drawing/2014/main" id="{13211D18-9D6A-4556-CB96-03EC317A8540}"/>
              </a:ext>
            </a:extLst>
          </p:cNvPr>
          <p:cNvSpPr txBox="1"/>
          <p:nvPr/>
        </p:nvSpPr>
        <p:spPr>
          <a:xfrm>
            <a:off x="1698652" y="3657601"/>
            <a:ext cx="2198942" cy="1938992"/>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thằn lằn</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 xmlns:a16="http://schemas.microsoft.com/office/drawing/2014/main" id="{437C2E3F-5C16-8193-E2D7-E5CFCB2149E7}"/>
              </a:ext>
            </a:extLst>
          </p:cNvPr>
          <p:cNvSpPr txBox="1"/>
          <p:nvPr/>
        </p:nvSpPr>
        <p:spPr>
          <a:xfrm>
            <a:off x="1458311" y="5211720"/>
            <a:ext cx="2651533" cy="1938992"/>
          </a:xfrm>
          <a:prstGeom prst="rect">
            <a:avLst/>
          </a:prstGeom>
          <a:solidFill>
            <a:srgbClr val="EAC8E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6000" dirty="0">
                <a:solidFill>
                  <a:prstClr val="black"/>
                </a:solidFill>
                <a:latin typeface="Calibri" panose="020F0502020204030204" pitchFamily="34" charset="0"/>
                <a:cs typeface="Calibri" panose="020F0502020204030204" pitchFamily="34" charset="0"/>
              </a:rPr>
              <a:t>thầm nghĩ</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 xmlns:a16="http://schemas.microsoft.com/office/drawing/2014/main" id="{0276ED1A-80E2-33D1-251F-6E2A94902E57}"/>
              </a:ext>
            </a:extLst>
          </p:cNvPr>
          <p:cNvSpPr txBox="1"/>
          <p:nvPr/>
        </p:nvSpPr>
        <p:spPr>
          <a:xfrm>
            <a:off x="5003801" y="5211720"/>
            <a:ext cx="2807971" cy="1938992"/>
          </a:xfrm>
          <a:prstGeom prst="rect">
            <a:avLst/>
          </a:prstGeom>
          <a:solidFill>
            <a:srgbClr val="F6EB6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 thoảng</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9" name="TextBox 28">
            <a:extLst>
              <a:ext uri="{FF2B5EF4-FFF2-40B4-BE49-F238E27FC236}">
                <a16:creationId xmlns="" xmlns:a16="http://schemas.microsoft.com/office/drawing/2014/main" id="{D19F866A-10D9-6EAC-ED9F-73F130DD3A80}"/>
              </a:ext>
            </a:extLst>
          </p:cNvPr>
          <p:cNvSpPr txBox="1"/>
          <p:nvPr/>
        </p:nvSpPr>
        <p:spPr>
          <a:xfrm>
            <a:off x="5003801" y="3657601"/>
            <a:ext cx="2679917" cy="1015663"/>
          </a:xfrm>
          <a:prstGeom prst="rect">
            <a:avLst/>
          </a:prstGeom>
          <a:solidFill>
            <a:srgbClr val="FCD2B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trở lại</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a:extLst>
              <a:ext uri="{FF2B5EF4-FFF2-40B4-BE49-F238E27FC236}">
                <a16:creationId xmlns="" xmlns:a16="http://schemas.microsoft.com/office/drawing/2014/main" id="{A8F9271C-AAB0-C70D-4710-E7296DE9BCE4}"/>
              </a:ext>
            </a:extLst>
          </p:cNvPr>
          <p:cNvSpPr txBox="1"/>
          <p:nvPr/>
        </p:nvSpPr>
        <p:spPr>
          <a:xfrm>
            <a:off x="5003801" y="2110664"/>
            <a:ext cx="2375350" cy="1015663"/>
          </a:xfrm>
          <a:prstGeom prst="rect">
            <a:avLst/>
          </a:prstGeom>
          <a:solidFill>
            <a:srgbClr val="FBDCA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6000" dirty="0">
                <a:solidFill>
                  <a:prstClr val="black"/>
                </a:solidFill>
                <a:latin typeface="Calibri" panose="020F0502020204030204" pitchFamily="34" charset="0"/>
                <a:cs typeface="Calibri" panose="020F0502020204030204" pitchFamily="34" charset="0"/>
              </a:rPr>
              <a:t>đổi lại</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6" name="Picture 35">
            <a:extLst>
              <a:ext uri="{FF2B5EF4-FFF2-40B4-BE49-F238E27FC236}">
                <a16:creationId xmlns="" xmlns:a16="http://schemas.microsoft.com/office/drawing/2014/main" id="{14F35404-AACE-C5FA-EFAB-6A9A04DAB708}"/>
              </a:ext>
            </a:extLst>
          </p:cNvPr>
          <p:cNvPicPr>
            <a:picLocks noChangeAspect="1"/>
          </p:cNvPicPr>
          <p:nvPr/>
        </p:nvPicPr>
        <p:blipFill>
          <a:blip r:embed="rId4"/>
          <a:stretch>
            <a:fillRect/>
          </a:stretch>
        </p:blipFill>
        <p:spPr>
          <a:xfrm>
            <a:off x="2841731" y="108507"/>
            <a:ext cx="3712786" cy="1511939"/>
          </a:xfrm>
          <a:prstGeom prst="rect">
            <a:avLst/>
          </a:prstGeom>
        </p:spPr>
      </p:pic>
    </p:spTree>
    <p:extLst>
      <p:ext uri="{BB962C8B-B14F-4D97-AF65-F5344CB8AC3E}">
        <p14:creationId xmlns:p14="http://schemas.microsoft.com/office/powerpoint/2010/main" val="586298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946;p39">
            <a:extLst>
              <a:ext uri="{FF2B5EF4-FFF2-40B4-BE49-F238E27FC236}">
                <a16:creationId xmlns="" xmlns:a16="http://schemas.microsoft.com/office/drawing/2014/main" id="{025FBE00-1947-BB94-3D00-6AE04155C55B}"/>
              </a:ext>
            </a:extLst>
          </p:cNvPr>
          <p:cNvSpPr/>
          <p:nvPr/>
        </p:nvSpPr>
        <p:spPr>
          <a:xfrm>
            <a:off x="1876097" y="641132"/>
            <a:ext cx="5431220" cy="128226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dirty="0" err="1">
                <a:solidFill>
                  <a:srgbClr val="002060"/>
                </a:solidFill>
                <a:latin typeface="Calibri" panose="020F0502020204030204" pitchFamily="34" charset="0"/>
                <a:cs typeface="Calibri" panose="020F0502020204030204" pitchFamily="34" charset="0"/>
              </a:rPr>
              <a:t>Cách</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ngắt</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giọng</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câu</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dài</a:t>
            </a:r>
            <a:endParaRPr lang="en-GB" sz="4000" b="1" dirty="0">
              <a:solidFill>
                <a:srgbClr val="002060"/>
              </a:solidFill>
              <a:latin typeface="Calibri" panose="020F0502020204030204" pitchFamily="34" charset="0"/>
              <a:cs typeface="Calibri" panose="020F0502020204030204" pitchFamily="34" charset="0"/>
            </a:endParaRPr>
          </a:p>
        </p:txBody>
      </p:sp>
      <p:sp>
        <p:nvSpPr>
          <p:cNvPr id="12" name="Freeform: Shape 11">
            <a:extLst>
              <a:ext uri="{FF2B5EF4-FFF2-40B4-BE49-F238E27FC236}">
                <a16:creationId xmlns="" xmlns:a16="http://schemas.microsoft.com/office/drawing/2014/main" id="{F42D6C56-18DF-57B5-0CCA-00FC28771C2C}"/>
              </a:ext>
            </a:extLst>
          </p:cNvPr>
          <p:cNvSpPr/>
          <p:nvPr/>
        </p:nvSpPr>
        <p:spPr>
          <a:xfrm>
            <a:off x="200025" y="2209800"/>
            <a:ext cx="8743950" cy="4343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 xmlns:a16="http://schemas.microsoft.com/office/drawing/2014/main" id="{039E73EF-17B1-5526-46D6-BE5240729690}"/>
              </a:ext>
            </a:extLst>
          </p:cNvPr>
          <p:cNvSpPr txBox="1"/>
          <p:nvPr/>
        </p:nvSpPr>
        <p:spPr>
          <a:xfrm>
            <a:off x="368506" y="2741197"/>
            <a:ext cx="8318294" cy="1938992"/>
          </a:xfrm>
          <a:prstGeom prst="rect">
            <a:avLst/>
          </a:prstGeom>
          <a:noFill/>
        </p:spPr>
        <p:txBody>
          <a:bodyPr wrap="square">
            <a:spAutoFit/>
          </a:bodyPr>
          <a:lstStyle/>
          <a:p>
            <a:pPr lvl="0" algn="just">
              <a:defRPr/>
            </a:pPr>
            <a:r>
              <a:rPr lang="vi-VN" sz="4000" dirty="0">
                <a:solidFill>
                  <a:prstClr val="black"/>
                </a:solidFill>
              </a:rPr>
              <a:t>Mình không thể bò trên tường giống như tắc kè, cũng không thể kiếm ăn theo cách của tắc kè</a:t>
            </a:r>
            <a:endParaRPr kumimoji="0" lang="en-US" sz="4000" b="0" i="0" u="none" strike="noStrike" kern="1200" cap="none" spc="0" normalizeH="0" baseline="0" noProof="0" dirty="0">
              <a:ln>
                <a:noFill/>
              </a:ln>
              <a:solidFill>
                <a:prstClr val="black"/>
              </a:solidFill>
              <a:effectLst/>
              <a:uLnTx/>
              <a:uFillTx/>
              <a:latin typeface="Calibri" panose="020F0502020204030204"/>
            </a:endParaRPr>
          </a:p>
        </p:txBody>
      </p:sp>
      <p:sp>
        <p:nvSpPr>
          <p:cNvPr id="14" name="TextBox 13">
            <a:extLst>
              <a:ext uri="{FF2B5EF4-FFF2-40B4-BE49-F238E27FC236}">
                <a16:creationId xmlns="" xmlns:a16="http://schemas.microsoft.com/office/drawing/2014/main" id="{ED601357-FCE1-78B9-A275-5EFE70413342}"/>
              </a:ext>
            </a:extLst>
          </p:cNvPr>
          <p:cNvSpPr txBox="1"/>
          <p:nvPr/>
        </p:nvSpPr>
        <p:spPr>
          <a:xfrm>
            <a:off x="368506" y="4336495"/>
            <a:ext cx="8406988" cy="1938992"/>
          </a:xfrm>
          <a:prstGeom prst="rect">
            <a:avLst/>
          </a:prstGeom>
          <a:noFill/>
        </p:spPr>
        <p:txBody>
          <a:bodyPr wrap="square">
            <a:spAutoFit/>
          </a:bodyPr>
          <a:lstStyle/>
          <a:p>
            <a:pPr lvl="0" algn="just">
              <a:defRPr/>
            </a:pPr>
            <a:r>
              <a:rPr lang="vi-VN" sz="4000" dirty="0">
                <a:solidFill>
                  <a:prstClr val="black"/>
                </a:solidFill>
              </a:rPr>
              <a:t>Thằn lằn xanh trở về với cái cây của mình và thích thú đi kiếm ăn vào ban ngày.</a:t>
            </a:r>
            <a:endParaRPr kumimoji="0" lang="en-US" sz="4000" b="0" i="0" u="none" strike="noStrike" kern="1200" cap="none" spc="0" normalizeH="0" baseline="0" noProof="0" dirty="0">
              <a:ln>
                <a:noFill/>
              </a:ln>
              <a:solidFill>
                <a:prstClr val="black"/>
              </a:solidFill>
              <a:effectLst/>
              <a:uLnTx/>
              <a:uFillTx/>
              <a:latin typeface="Calibri" panose="020F0502020204030204"/>
            </a:endParaRPr>
          </a:p>
        </p:txBody>
      </p:sp>
      <p:cxnSp>
        <p:nvCxnSpPr>
          <p:cNvPr id="16" name="Straight Connector 15">
            <a:extLst>
              <a:ext uri="{FF2B5EF4-FFF2-40B4-BE49-F238E27FC236}">
                <a16:creationId xmlns="" xmlns:a16="http://schemas.microsoft.com/office/drawing/2014/main" id="{C781E51B-5640-F91D-15E9-2E956A637B87}"/>
              </a:ext>
            </a:extLst>
          </p:cNvPr>
          <p:cNvCxnSpPr/>
          <p:nvPr/>
        </p:nvCxnSpPr>
        <p:spPr>
          <a:xfrm flipV="1">
            <a:off x="5532521" y="2862044"/>
            <a:ext cx="59936" cy="492841"/>
          </a:xfrm>
          <a:prstGeom prst="line">
            <a:avLst/>
          </a:prstGeom>
          <a:noFill/>
          <a:ln w="57150" cap="flat" cmpd="sng" algn="ctr">
            <a:solidFill>
              <a:srgbClr val="FF0000"/>
            </a:solidFill>
            <a:prstDash val="solid"/>
          </a:ln>
          <a:effectLst/>
        </p:spPr>
      </p:cxnSp>
      <p:cxnSp>
        <p:nvCxnSpPr>
          <p:cNvPr id="20" name="Straight Connector 19">
            <a:extLst>
              <a:ext uri="{FF2B5EF4-FFF2-40B4-BE49-F238E27FC236}">
                <a16:creationId xmlns="" xmlns:a16="http://schemas.microsoft.com/office/drawing/2014/main" id="{7925BECD-9E4F-7B89-4A10-409CF9FB0148}"/>
              </a:ext>
            </a:extLst>
          </p:cNvPr>
          <p:cNvCxnSpPr/>
          <p:nvPr/>
        </p:nvCxnSpPr>
        <p:spPr>
          <a:xfrm flipV="1">
            <a:off x="8606742" y="2833302"/>
            <a:ext cx="59936" cy="492841"/>
          </a:xfrm>
          <a:prstGeom prst="line">
            <a:avLst/>
          </a:prstGeom>
          <a:noFill/>
          <a:ln w="57150" cap="flat" cmpd="sng" algn="ctr">
            <a:solidFill>
              <a:srgbClr val="FF0000"/>
            </a:solidFill>
            <a:prstDash val="solid"/>
          </a:ln>
          <a:effectLst/>
        </p:spPr>
      </p:cxnSp>
      <p:cxnSp>
        <p:nvCxnSpPr>
          <p:cNvPr id="33" name="Straight Connector 32">
            <a:extLst>
              <a:ext uri="{FF2B5EF4-FFF2-40B4-BE49-F238E27FC236}">
                <a16:creationId xmlns="" xmlns:a16="http://schemas.microsoft.com/office/drawing/2014/main" id="{57058F30-F6C0-C843-55A3-5E82A0D364EA}"/>
              </a:ext>
            </a:extLst>
          </p:cNvPr>
          <p:cNvCxnSpPr/>
          <p:nvPr/>
        </p:nvCxnSpPr>
        <p:spPr>
          <a:xfrm flipV="1">
            <a:off x="4491942" y="3411370"/>
            <a:ext cx="59936" cy="492841"/>
          </a:xfrm>
          <a:prstGeom prst="line">
            <a:avLst/>
          </a:prstGeom>
          <a:noFill/>
          <a:ln w="57150" cap="flat" cmpd="sng" algn="ctr">
            <a:solidFill>
              <a:srgbClr val="FF0000"/>
            </a:solidFill>
            <a:prstDash val="solid"/>
          </a:ln>
          <a:effectLst/>
        </p:spPr>
      </p:cxnSp>
      <p:cxnSp>
        <p:nvCxnSpPr>
          <p:cNvPr id="34" name="Straight Connector 33">
            <a:extLst>
              <a:ext uri="{FF2B5EF4-FFF2-40B4-BE49-F238E27FC236}">
                <a16:creationId xmlns="" xmlns:a16="http://schemas.microsoft.com/office/drawing/2014/main" id="{7C60BF89-D23E-904C-DCB8-9D74C635BF28}"/>
              </a:ext>
            </a:extLst>
          </p:cNvPr>
          <p:cNvCxnSpPr>
            <a:cxnSpLocks/>
          </p:cNvCxnSpPr>
          <p:nvPr/>
        </p:nvCxnSpPr>
        <p:spPr>
          <a:xfrm flipV="1">
            <a:off x="8147855" y="3410109"/>
            <a:ext cx="59936" cy="492841"/>
          </a:xfrm>
          <a:prstGeom prst="line">
            <a:avLst/>
          </a:prstGeom>
          <a:noFill/>
          <a:ln w="57150" cap="flat" cmpd="sng" algn="ctr">
            <a:solidFill>
              <a:srgbClr val="FF0000"/>
            </a:solidFill>
            <a:prstDash val="solid"/>
          </a:ln>
          <a:effectLst/>
        </p:spPr>
      </p:cxnSp>
      <p:cxnSp>
        <p:nvCxnSpPr>
          <p:cNvPr id="35" name="Straight Connector 34">
            <a:extLst>
              <a:ext uri="{FF2B5EF4-FFF2-40B4-BE49-F238E27FC236}">
                <a16:creationId xmlns="" xmlns:a16="http://schemas.microsoft.com/office/drawing/2014/main" id="{BA2D2971-F949-7145-E63A-31668935235E}"/>
              </a:ext>
            </a:extLst>
          </p:cNvPr>
          <p:cNvCxnSpPr>
            <a:cxnSpLocks/>
          </p:cNvCxnSpPr>
          <p:nvPr/>
        </p:nvCxnSpPr>
        <p:spPr>
          <a:xfrm flipV="1">
            <a:off x="8237759" y="3410109"/>
            <a:ext cx="59936" cy="492841"/>
          </a:xfrm>
          <a:prstGeom prst="line">
            <a:avLst/>
          </a:prstGeom>
          <a:noFill/>
          <a:ln w="57150" cap="flat" cmpd="sng" algn="ctr">
            <a:solidFill>
              <a:srgbClr val="FF0000"/>
            </a:solidFill>
            <a:prstDash val="solid"/>
          </a:ln>
          <a:effectLst/>
        </p:spPr>
      </p:cxnSp>
      <p:cxnSp>
        <p:nvCxnSpPr>
          <p:cNvPr id="36" name="Straight Connector 35">
            <a:extLst>
              <a:ext uri="{FF2B5EF4-FFF2-40B4-BE49-F238E27FC236}">
                <a16:creationId xmlns="" xmlns:a16="http://schemas.microsoft.com/office/drawing/2014/main" id="{43671104-0653-7F67-8C2E-080854C765A7}"/>
              </a:ext>
            </a:extLst>
          </p:cNvPr>
          <p:cNvCxnSpPr/>
          <p:nvPr/>
        </p:nvCxnSpPr>
        <p:spPr>
          <a:xfrm flipV="1">
            <a:off x="4263397" y="4417575"/>
            <a:ext cx="59936" cy="492841"/>
          </a:xfrm>
          <a:prstGeom prst="line">
            <a:avLst/>
          </a:prstGeom>
          <a:noFill/>
          <a:ln w="57150" cap="flat" cmpd="sng" algn="ctr">
            <a:solidFill>
              <a:srgbClr val="FF0000"/>
            </a:solidFill>
            <a:prstDash val="solid"/>
          </a:ln>
          <a:effectLst/>
        </p:spPr>
      </p:cxnSp>
      <p:cxnSp>
        <p:nvCxnSpPr>
          <p:cNvPr id="37" name="Straight Connector 36">
            <a:extLst>
              <a:ext uri="{FF2B5EF4-FFF2-40B4-BE49-F238E27FC236}">
                <a16:creationId xmlns="" xmlns:a16="http://schemas.microsoft.com/office/drawing/2014/main" id="{903ACDF3-B377-D53B-D4C2-951048388C29}"/>
              </a:ext>
            </a:extLst>
          </p:cNvPr>
          <p:cNvCxnSpPr/>
          <p:nvPr/>
        </p:nvCxnSpPr>
        <p:spPr>
          <a:xfrm flipV="1">
            <a:off x="8189011" y="4459616"/>
            <a:ext cx="59936" cy="492841"/>
          </a:xfrm>
          <a:prstGeom prst="line">
            <a:avLst/>
          </a:prstGeom>
          <a:noFill/>
          <a:ln w="57150" cap="flat" cmpd="sng" algn="ctr">
            <a:solidFill>
              <a:srgbClr val="FF0000"/>
            </a:solidFill>
            <a:prstDash val="solid"/>
          </a:ln>
          <a:effectLst/>
        </p:spPr>
      </p:cxnSp>
      <p:cxnSp>
        <p:nvCxnSpPr>
          <p:cNvPr id="38" name="Straight Connector 37">
            <a:extLst>
              <a:ext uri="{FF2B5EF4-FFF2-40B4-BE49-F238E27FC236}">
                <a16:creationId xmlns="" xmlns:a16="http://schemas.microsoft.com/office/drawing/2014/main" id="{8237556C-5495-FDB8-5E41-34B5463BE469}"/>
              </a:ext>
            </a:extLst>
          </p:cNvPr>
          <p:cNvCxnSpPr/>
          <p:nvPr/>
        </p:nvCxnSpPr>
        <p:spPr>
          <a:xfrm flipV="1">
            <a:off x="3735251" y="5069216"/>
            <a:ext cx="59936" cy="492841"/>
          </a:xfrm>
          <a:prstGeom prst="line">
            <a:avLst/>
          </a:prstGeom>
          <a:noFill/>
          <a:ln w="57150" cap="flat" cmpd="sng" algn="ctr">
            <a:solidFill>
              <a:srgbClr val="FF0000"/>
            </a:solidFill>
            <a:prstDash val="solid"/>
          </a:ln>
          <a:effectLst/>
        </p:spPr>
      </p:cxnSp>
      <p:cxnSp>
        <p:nvCxnSpPr>
          <p:cNvPr id="39" name="Straight Connector 38">
            <a:extLst>
              <a:ext uri="{FF2B5EF4-FFF2-40B4-BE49-F238E27FC236}">
                <a16:creationId xmlns="" xmlns:a16="http://schemas.microsoft.com/office/drawing/2014/main" id="{AB89134F-387B-0EFE-EAFB-DD1FF99C0AD1}"/>
              </a:ext>
            </a:extLst>
          </p:cNvPr>
          <p:cNvCxnSpPr>
            <a:cxnSpLocks/>
          </p:cNvCxnSpPr>
          <p:nvPr/>
        </p:nvCxnSpPr>
        <p:spPr>
          <a:xfrm flipV="1">
            <a:off x="6216580" y="5102275"/>
            <a:ext cx="59936" cy="492841"/>
          </a:xfrm>
          <a:prstGeom prst="line">
            <a:avLst/>
          </a:prstGeom>
          <a:noFill/>
          <a:ln w="57150" cap="flat" cmpd="sng" algn="ctr">
            <a:solidFill>
              <a:srgbClr val="FF0000"/>
            </a:solidFill>
            <a:prstDash val="solid"/>
          </a:ln>
          <a:effectLst/>
        </p:spPr>
      </p:cxnSp>
      <p:cxnSp>
        <p:nvCxnSpPr>
          <p:cNvPr id="40" name="Straight Connector 39">
            <a:extLst>
              <a:ext uri="{FF2B5EF4-FFF2-40B4-BE49-F238E27FC236}">
                <a16:creationId xmlns="" xmlns:a16="http://schemas.microsoft.com/office/drawing/2014/main" id="{2557A4BC-E33B-84A8-2D80-00B73CC4F546}"/>
              </a:ext>
            </a:extLst>
          </p:cNvPr>
          <p:cNvCxnSpPr>
            <a:cxnSpLocks/>
          </p:cNvCxnSpPr>
          <p:nvPr/>
        </p:nvCxnSpPr>
        <p:spPr>
          <a:xfrm flipV="1">
            <a:off x="6306484" y="5102275"/>
            <a:ext cx="59936" cy="492841"/>
          </a:xfrm>
          <a:prstGeom prst="line">
            <a:avLst/>
          </a:prstGeom>
          <a:noFill/>
          <a:ln w="57150" cap="flat" cmpd="sng" algn="ctr">
            <a:solidFill>
              <a:srgbClr val="FF0000"/>
            </a:solidFill>
            <a:prstDash val="solid"/>
          </a:ln>
          <a:effectLst/>
        </p:spPr>
      </p:cxnSp>
    </p:spTree>
    <p:extLst>
      <p:ext uri="{BB962C8B-B14F-4D97-AF65-F5344CB8AC3E}">
        <p14:creationId xmlns:p14="http://schemas.microsoft.com/office/powerpoint/2010/main" val="360007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par>
                                <p:cTn id="33" presetID="2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22" presetClass="entr" presetSubtype="4"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par>
                                <p:cTn id="39" presetID="22" presetClass="entr" presetSubtype="4"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500"/>
                                        <p:tgtEl>
                                          <p:spTgt spid="40"/>
                                        </p:tgtEl>
                                      </p:cBhvr>
                                    </p:animEffect>
                                  </p:childTnLst>
                                </p:cTn>
                              </p:par>
                              <p:par>
                                <p:cTn id="42" presetID="2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flower, drawing, tree, christmas tree&#10;&#10;Description automatically generated">
            <a:extLst>
              <a:ext uri="{FF2B5EF4-FFF2-40B4-BE49-F238E27FC236}">
                <a16:creationId xmlns="" xmlns:a16="http://schemas.microsoft.com/office/drawing/2014/main" id="{D5CC22B6-B09B-DEC1-A8E3-FF203677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12" name="Picture 11">
            <a:extLst>
              <a:ext uri="{FF2B5EF4-FFF2-40B4-BE49-F238E27FC236}">
                <a16:creationId xmlns="" xmlns:a16="http://schemas.microsoft.com/office/drawing/2014/main" id="{785F5934-9E77-CE1A-E157-09DA74CF51A9}"/>
              </a:ext>
            </a:extLst>
          </p:cNvPr>
          <p:cNvPicPr>
            <a:picLocks noChangeAspect="1"/>
          </p:cNvPicPr>
          <p:nvPr/>
        </p:nvPicPr>
        <p:blipFill>
          <a:blip r:embed="rId3"/>
          <a:stretch>
            <a:fillRect/>
          </a:stretch>
        </p:blipFill>
        <p:spPr>
          <a:xfrm>
            <a:off x="2447686" y="0"/>
            <a:ext cx="3397291" cy="1072989"/>
          </a:xfrm>
          <a:prstGeom prst="rect">
            <a:avLst/>
          </a:prstGeom>
        </p:spPr>
      </p:pic>
      <p:sp>
        <p:nvSpPr>
          <p:cNvPr id="14" name="TextBox 13">
            <a:extLst>
              <a:ext uri="{FF2B5EF4-FFF2-40B4-BE49-F238E27FC236}">
                <a16:creationId xmlns="" xmlns:a16="http://schemas.microsoft.com/office/drawing/2014/main" id="{65A95E6C-D3A2-D455-59AA-5D8E24720BAD}"/>
              </a:ext>
            </a:extLst>
          </p:cNvPr>
          <p:cNvSpPr txBox="1"/>
          <p:nvPr/>
        </p:nvSpPr>
        <p:spPr>
          <a:xfrm>
            <a:off x="2112580" y="3171573"/>
            <a:ext cx="7031420"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Chào cậu! Tớ là thằn lằn xanh. Tớ thích đi kiếm thức ăn vào ban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Chào cậu! Tớ là tắc kè. Tớ thích đi kiếm thức ăn vào buổi tối. – Tắc kè đáp lời thằn lằn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Cả hai bạn cảm thấy thích thú về cuộc sống của nhau. Tắc kè liền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Hay chúng mình thử đổi cuộc sống cho nhau đi! Tớ chán những bức tường lắm rồi. Tớ muốn kiếm ăn trên những cái cây và trong các bụi cỏ giống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Thằn lằn xanh khoái chí: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Còn tớ, tớ muốn bò lên tường để tìm thức ăn giống cậu. Mới nghĩ thế mà tớ thấy vui làm sao!</a:t>
            </a:r>
          </a:p>
        </p:txBody>
      </p:sp>
      <p:sp>
        <p:nvSpPr>
          <p:cNvPr id="15" name="TextBox 14">
            <a:extLst>
              <a:ext uri="{FF2B5EF4-FFF2-40B4-BE49-F238E27FC236}">
                <a16:creationId xmlns="" xmlns:a16="http://schemas.microsoft.com/office/drawing/2014/main" id="{9DF5BB96-D3BA-4089-60FF-11CB690A26D1}"/>
              </a:ext>
            </a:extLst>
          </p:cNvPr>
          <p:cNvSpPr txBox="1"/>
          <p:nvPr/>
        </p:nvSpPr>
        <p:spPr>
          <a:xfrm>
            <a:off x="4445877" y="1324304"/>
            <a:ext cx="4698124"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Một buổi tối nọ, thằn lằn xanh đang bò trên cành cây. Đột nhiên, thằn lằn phát hiện tắc kè đang bò trên bức tường ở một ngôi nhà. Thằn lằn thầm nghĩ: “Ồ, một người bạn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Thằn lằn cất tiếng chào:</a:t>
            </a:r>
          </a:p>
        </p:txBody>
      </p:sp>
      <p:sp>
        <p:nvSpPr>
          <p:cNvPr id="2" name="Google Shape;2946;p39">
            <a:extLst>
              <a:ext uri="{FF2B5EF4-FFF2-40B4-BE49-F238E27FC236}">
                <a16:creationId xmlns="" xmlns:a16="http://schemas.microsoft.com/office/drawing/2014/main" id="{B5580AF7-54E0-0632-B774-29383CAF67F4}"/>
              </a:ext>
            </a:extLst>
          </p:cNvPr>
          <p:cNvSpPr/>
          <p:nvPr/>
        </p:nvSpPr>
        <p:spPr>
          <a:xfrm>
            <a:off x="5888420" y="126125"/>
            <a:ext cx="3373821" cy="114562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err="1">
                <a:solidFill>
                  <a:srgbClr val="002060"/>
                </a:solidFill>
                <a:latin typeface="Calibri" panose="020F0502020204030204" pitchFamily="34" charset="0"/>
                <a:cs typeface="Calibri" panose="020F0502020204030204" pitchFamily="34" charset="0"/>
              </a:rPr>
              <a:t>Đọc</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nhấn</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giọng</a:t>
            </a:r>
            <a:endParaRPr kumimoji="0" lang="en-GB"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cxnSp>
        <p:nvCxnSpPr>
          <p:cNvPr id="4" name="Straight Connector 3">
            <a:extLst>
              <a:ext uri="{FF2B5EF4-FFF2-40B4-BE49-F238E27FC236}">
                <a16:creationId xmlns="" xmlns:a16="http://schemas.microsoft.com/office/drawing/2014/main" id="{42E38A3A-72EA-96A0-8DC8-87D7D67AACA6}"/>
              </a:ext>
            </a:extLst>
          </p:cNvPr>
          <p:cNvCxnSpPr/>
          <p:nvPr/>
        </p:nvCxnSpPr>
        <p:spPr>
          <a:xfrm>
            <a:off x="5967248" y="2795752"/>
            <a:ext cx="2601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14327D66-6608-8413-66A4-E063009D8D27}"/>
              </a:ext>
            </a:extLst>
          </p:cNvPr>
          <p:cNvCxnSpPr>
            <a:cxnSpLocks/>
          </p:cNvCxnSpPr>
          <p:nvPr/>
        </p:nvCxnSpPr>
        <p:spPr>
          <a:xfrm>
            <a:off x="7512268" y="5023945"/>
            <a:ext cx="4335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1B7567E5-6D3F-E737-BC99-E7861639662F}"/>
              </a:ext>
            </a:extLst>
          </p:cNvPr>
          <p:cNvCxnSpPr>
            <a:cxnSpLocks/>
          </p:cNvCxnSpPr>
          <p:nvPr/>
        </p:nvCxnSpPr>
        <p:spPr>
          <a:xfrm>
            <a:off x="2837793" y="5381297"/>
            <a:ext cx="6858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F351819D-31A0-3E53-E2EB-E22B75413E9F}"/>
              </a:ext>
            </a:extLst>
          </p:cNvPr>
          <p:cNvCxnSpPr>
            <a:cxnSpLocks/>
          </p:cNvCxnSpPr>
          <p:nvPr/>
        </p:nvCxnSpPr>
        <p:spPr>
          <a:xfrm>
            <a:off x="3673365" y="6784428"/>
            <a:ext cx="1072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709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4C953E7-D689-4615-B1B9-D223AEEBE236}"/>
              </a:ext>
            </a:extLst>
          </p:cNvPr>
          <p:cNvSpPr/>
          <p:nvPr/>
        </p:nvSpPr>
        <p:spPr>
          <a:xfrm>
            <a:off x="356382" y="462092"/>
            <a:ext cx="8431238" cy="5933817"/>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Rectangle: Rounded Corners 43">
            <a:extLst>
              <a:ext uri="{FF2B5EF4-FFF2-40B4-BE49-F238E27FC236}">
                <a16:creationId xmlns="" xmlns:a16="http://schemas.microsoft.com/office/drawing/2014/main" id="{B640972B-0AA9-0423-464C-5297C46A7176}"/>
              </a:ext>
            </a:extLst>
          </p:cNvPr>
          <p:cNvSpPr/>
          <p:nvPr/>
        </p:nvSpPr>
        <p:spPr>
          <a:xfrm>
            <a:off x="3230158" y="3024462"/>
            <a:ext cx="2269331" cy="8853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solidFill>
            <a:srgbClr val="AFF3FF"/>
          </a:solidFill>
          <a:ln w="12700" cap="flat" cmpd="sng" algn="ctr">
            <a:solidFill>
              <a:srgbClr val="69991D">
                <a:shade val="50000"/>
              </a:srgbClr>
            </a:solidFill>
            <a:prstDash val="solid"/>
            <a:miter lim="800000"/>
          </a:ln>
          <a:effectLst/>
        </p:spPr>
        <p:txBody>
          <a:bodyPr rtlCol="0" anchor="ctr"/>
          <a:lstStyle/>
          <a:p>
            <a:pPr algn="ctr">
              <a:buClr>
                <a:srgbClr val="000000"/>
              </a:buClr>
            </a:pPr>
            <a:r>
              <a:rPr lang="en-US" sz="4000" b="1" dirty="0" err="1">
                <a:solidFill>
                  <a:prstClr val="black"/>
                </a:solidFill>
                <a:latin typeface="Calibri" panose="020F0502020204030204" charset="0"/>
                <a:cs typeface="Calibri" panose="020F0502020204030204" charset="0"/>
              </a:rPr>
              <a:t>Phân</a:t>
            </a:r>
            <a:r>
              <a:rPr lang="en-US" sz="4000" b="1" dirty="0">
                <a:solidFill>
                  <a:prstClr val="black"/>
                </a:solidFill>
                <a:latin typeface="Calibri" panose="020F0502020204030204" charset="0"/>
                <a:cs typeface="Calibri" panose="020F0502020204030204" charset="0"/>
              </a:rPr>
              <a:t> </a:t>
            </a:r>
            <a:r>
              <a:rPr lang="en-US" sz="4000" b="1" dirty="0" err="1">
                <a:solidFill>
                  <a:prstClr val="black"/>
                </a:solidFill>
                <a:latin typeface="Calibri" panose="020F0502020204030204" charset="0"/>
                <a:cs typeface="Calibri" panose="020F0502020204030204" charset="0"/>
              </a:rPr>
              <a:t>vai</a:t>
            </a:r>
            <a:r>
              <a:rPr lang="en-US" sz="4000" b="1" dirty="0">
                <a:solidFill>
                  <a:prstClr val="black"/>
                </a:solidFill>
                <a:latin typeface="Calibri" panose="020F0502020204030204" charset="0"/>
                <a:cs typeface="Calibri" panose="020F0502020204030204" charset="0"/>
              </a:rPr>
              <a:t> </a:t>
            </a:r>
            <a:r>
              <a:rPr lang="en-US" sz="4000" b="1" dirty="0" err="1">
                <a:solidFill>
                  <a:prstClr val="black"/>
                </a:solidFill>
                <a:latin typeface="Calibri" panose="020F0502020204030204" charset="0"/>
                <a:cs typeface="Calibri" panose="020F0502020204030204" charset="0"/>
              </a:rPr>
              <a:t>đọc</a:t>
            </a:r>
            <a:endParaRPr lang="en-US" sz="4000" b="1" dirty="0">
              <a:solidFill>
                <a:prstClr val="black"/>
              </a:solidFill>
              <a:latin typeface="Calibri" panose="020F0502020204030204" charset="0"/>
              <a:cs typeface="Calibri" panose="020F0502020204030204" charset="0"/>
            </a:endParaRPr>
          </a:p>
        </p:txBody>
      </p:sp>
      <p:grpSp>
        <p:nvGrpSpPr>
          <p:cNvPr id="4" name="组合 51">
            <a:extLst>
              <a:ext uri="{FF2B5EF4-FFF2-40B4-BE49-F238E27FC236}">
                <a16:creationId xmlns="" xmlns:a16="http://schemas.microsoft.com/office/drawing/2014/main" id="{B2A0B68F-EEA1-4193-AC8B-2E6EC168128C}"/>
              </a:ext>
            </a:extLst>
          </p:cNvPr>
          <p:cNvGrpSpPr/>
          <p:nvPr/>
        </p:nvGrpSpPr>
        <p:grpSpPr>
          <a:xfrm>
            <a:off x="2798379" y="1702677"/>
            <a:ext cx="898635" cy="1324302"/>
            <a:chOff x="2546345" y="1459073"/>
            <a:chExt cx="1285390" cy="221445"/>
          </a:xfrm>
        </p:grpSpPr>
        <p:cxnSp>
          <p:nvCxnSpPr>
            <p:cNvPr id="5" name="直接连接符 71">
              <a:extLst>
                <a:ext uri="{FF2B5EF4-FFF2-40B4-BE49-F238E27FC236}">
                  <a16:creationId xmlns="" xmlns:a16="http://schemas.microsoft.com/office/drawing/2014/main" id="{8409F6C7-A6C2-B6D6-F507-DE7ED9795F6E}"/>
                </a:ext>
              </a:extLst>
            </p:cNvPr>
            <p:cNvCxnSpPr/>
            <p:nvPr/>
          </p:nvCxnSpPr>
          <p:spPr>
            <a:xfrm flipH="1" flipV="1">
              <a:off x="3592681" y="1460250"/>
              <a:ext cx="239054" cy="220268"/>
            </a:xfrm>
            <a:prstGeom prst="line">
              <a:avLst/>
            </a:prstGeom>
            <a:noFill/>
            <a:ln w="19050" cap="rnd" cmpd="sng" algn="ctr">
              <a:solidFill>
                <a:srgbClr val="4BACC6">
                  <a:lumMod val="75000"/>
                </a:srgbClr>
              </a:solidFill>
              <a:prstDash val="solid"/>
              <a:headEnd type="oval"/>
              <a:tailEnd type="none"/>
            </a:ln>
            <a:effectLst/>
          </p:spPr>
        </p:cxnSp>
        <p:cxnSp>
          <p:nvCxnSpPr>
            <p:cNvPr id="6" name="直接连接符 72">
              <a:extLst>
                <a:ext uri="{FF2B5EF4-FFF2-40B4-BE49-F238E27FC236}">
                  <a16:creationId xmlns="" xmlns:a16="http://schemas.microsoft.com/office/drawing/2014/main" id="{18BF2D6D-9301-A0BC-E228-3E7EACFEC7BA}"/>
                </a:ext>
              </a:extLst>
            </p:cNvPr>
            <p:cNvCxnSpPr/>
            <p:nvPr/>
          </p:nvCxnSpPr>
          <p:spPr>
            <a:xfrm flipH="1" flipV="1">
              <a:off x="2546345" y="1459073"/>
              <a:ext cx="1046336" cy="0"/>
            </a:xfrm>
            <a:prstGeom prst="line">
              <a:avLst/>
            </a:prstGeom>
            <a:noFill/>
            <a:ln w="19050" cap="rnd" cmpd="sng" algn="ctr">
              <a:solidFill>
                <a:srgbClr val="4BACC6">
                  <a:lumMod val="75000"/>
                </a:srgbClr>
              </a:solidFill>
              <a:prstDash val="solid"/>
              <a:headEnd type="none"/>
              <a:tailEnd type="oval"/>
            </a:ln>
            <a:effectLst/>
          </p:spPr>
        </p:cxnSp>
      </p:grpSp>
      <p:grpSp>
        <p:nvGrpSpPr>
          <p:cNvPr id="7" name="Group 6">
            <a:extLst>
              <a:ext uri="{FF2B5EF4-FFF2-40B4-BE49-F238E27FC236}">
                <a16:creationId xmlns="" xmlns:a16="http://schemas.microsoft.com/office/drawing/2014/main" id="{A6AB1DFA-0366-2670-DB7C-416DC7A8FE01}"/>
              </a:ext>
            </a:extLst>
          </p:cNvPr>
          <p:cNvGrpSpPr/>
          <p:nvPr/>
        </p:nvGrpSpPr>
        <p:grpSpPr>
          <a:xfrm>
            <a:off x="4700588" y="1781810"/>
            <a:ext cx="832009" cy="1224280"/>
            <a:chOff x="8220" y="2236"/>
            <a:chExt cx="1747" cy="1928"/>
          </a:xfrm>
        </p:grpSpPr>
        <p:cxnSp>
          <p:nvCxnSpPr>
            <p:cNvPr id="8" name="直接连接符 69">
              <a:extLst>
                <a:ext uri="{FF2B5EF4-FFF2-40B4-BE49-F238E27FC236}">
                  <a16:creationId xmlns="" xmlns:a16="http://schemas.microsoft.com/office/drawing/2014/main" id="{25D35A6D-A19A-AE9B-3E02-4AE566ADECAC}"/>
                </a:ext>
              </a:extLst>
            </p:cNvPr>
            <p:cNvCxnSpPr/>
            <p:nvPr/>
          </p:nvCxnSpPr>
          <p:spPr>
            <a:xfrm flipV="1">
              <a:off x="8220" y="2238"/>
              <a:ext cx="567" cy="1926"/>
            </a:xfrm>
            <a:prstGeom prst="line">
              <a:avLst/>
            </a:prstGeom>
            <a:noFill/>
            <a:ln w="19050" cap="rnd" cmpd="sng" algn="ctr">
              <a:solidFill>
                <a:srgbClr val="C0504D">
                  <a:lumMod val="75000"/>
                </a:srgbClr>
              </a:solidFill>
              <a:prstDash val="solid"/>
              <a:headEnd type="oval"/>
              <a:tailEnd type="none"/>
            </a:ln>
            <a:effectLst/>
          </p:spPr>
        </p:cxnSp>
        <p:cxnSp>
          <p:nvCxnSpPr>
            <p:cNvPr id="9" name="直接连接符 70">
              <a:extLst>
                <a:ext uri="{FF2B5EF4-FFF2-40B4-BE49-F238E27FC236}">
                  <a16:creationId xmlns="" xmlns:a16="http://schemas.microsoft.com/office/drawing/2014/main" id="{DA28EDEF-E74B-ABAB-EE78-B8FB7C4B32C4}"/>
                </a:ext>
              </a:extLst>
            </p:cNvPr>
            <p:cNvCxnSpPr/>
            <p:nvPr/>
          </p:nvCxnSpPr>
          <p:spPr>
            <a:xfrm flipV="1">
              <a:off x="8787" y="2236"/>
              <a:ext cx="1180" cy="0"/>
            </a:xfrm>
            <a:prstGeom prst="line">
              <a:avLst/>
            </a:prstGeom>
            <a:noFill/>
            <a:ln w="19050" cap="rnd" cmpd="sng" algn="ctr">
              <a:solidFill>
                <a:srgbClr val="C0504D">
                  <a:lumMod val="75000"/>
                </a:srgbClr>
              </a:solidFill>
              <a:prstDash val="solid"/>
              <a:headEnd type="none"/>
              <a:tailEnd type="oval"/>
            </a:ln>
            <a:effectLst/>
          </p:spPr>
        </p:cxnSp>
      </p:grpSp>
      <p:sp>
        <p:nvSpPr>
          <p:cNvPr id="10" name="Rounded Rectangle 18">
            <a:extLst>
              <a:ext uri="{FF2B5EF4-FFF2-40B4-BE49-F238E27FC236}">
                <a16:creationId xmlns="" xmlns:a16="http://schemas.microsoft.com/office/drawing/2014/main" id="{9F358FE3-26F8-472A-4AD8-80D70CBE6569}"/>
              </a:ext>
            </a:extLst>
          </p:cNvPr>
          <p:cNvSpPr/>
          <p:nvPr/>
        </p:nvSpPr>
        <p:spPr>
          <a:xfrm>
            <a:off x="764628" y="1072056"/>
            <a:ext cx="1952855" cy="998045"/>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ounded Rectangle 12">
            <a:extLst>
              <a:ext uri="{FF2B5EF4-FFF2-40B4-BE49-F238E27FC236}">
                <a16:creationId xmlns="" xmlns:a16="http://schemas.microsoft.com/office/drawing/2014/main" id="{C4FEB0BA-6FD5-4247-E8DB-B22A2CB3DBB9}"/>
              </a:ext>
            </a:extLst>
          </p:cNvPr>
          <p:cNvSpPr/>
          <p:nvPr/>
        </p:nvSpPr>
        <p:spPr>
          <a:xfrm>
            <a:off x="725213" y="1236586"/>
            <a:ext cx="1990791" cy="707390"/>
          </a:xfrm>
          <a:prstGeom prst="roundRect">
            <a:avLst/>
          </a:prstGeom>
          <a:noFill/>
          <a:ln w="28575" cap="flat" cmpd="sng" algn="ctr">
            <a:noFill/>
            <a:prstDash val="lgDash"/>
          </a:ln>
          <a:effectLst/>
          <a:extLst>
            <a:ext uri="{909E8E84-426E-40DD-AFC4-6F175D3DCCD1}">
              <a14:hiddenFill xmlns:a14="http://schemas.microsoft.com/office/drawing/2010/main">
                <a:solidFill>
                  <a:schemeClr val="l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err="1">
                <a:solidFill>
                  <a:prstClr val="black"/>
                </a:solidFill>
                <a:latin typeface="Calibri" panose="020F0502020204030204" charset="0"/>
                <a:cs typeface="Calibri" panose="020F0502020204030204" charset="0"/>
              </a:rPr>
              <a:t>Lờ</a:t>
            </a:r>
            <a:r>
              <a:rPr kumimoji="0" lang="en-US" sz="3000" b="1" i="0" u="none" strike="noStrike" kern="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i</a:t>
            </a:r>
            <a:r>
              <a:rPr kumimoji="0" lang="en-US" sz="3000" b="1" i="0" u="none" strike="noStrike" kern="0" cap="none" spc="0" normalizeH="0" noProof="0" dirty="0">
                <a:ln>
                  <a:noFill/>
                </a:ln>
                <a:solidFill>
                  <a:prstClr val="black"/>
                </a:solidFill>
                <a:effectLst/>
                <a:uLnTx/>
                <a:uFillTx/>
                <a:latin typeface="Calibri" panose="020F0502020204030204" charset="0"/>
                <a:ea typeface="+mn-ea"/>
                <a:cs typeface="Calibri" panose="020F0502020204030204" charset="0"/>
              </a:rPr>
              <a:t> </a:t>
            </a:r>
            <a:r>
              <a:rPr kumimoji="0" lang="en-US" sz="3000" b="1" i="0" u="none" strike="noStrike" kern="0" cap="none" spc="0" normalizeH="0" noProof="0" dirty="0" err="1">
                <a:ln>
                  <a:noFill/>
                </a:ln>
                <a:solidFill>
                  <a:prstClr val="black"/>
                </a:solidFill>
                <a:effectLst/>
                <a:uLnTx/>
                <a:uFillTx/>
                <a:latin typeface="Calibri" panose="020F0502020204030204" charset="0"/>
                <a:ea typeface="+mn-ea"/>
                <a:cs typeface="Calibri" panose="020F0502020204030204" charset="0"/>
              </a:rPr>
              <a:t>dẫn</a:t>
            </a:r>
            <a:r>
              <a:rPr kumimoji="0" lang="en-US" sz="3000" b="1" i="0" u="none" strike="noStrike" kern="0" cap="none" spc="0" normalizeH="0" noProof="0" dirty="0">
                <a:ln>
                  <a:noFill/>
                </a:ln>
                <a:solidFill>
                  <a:prstClr val="black"/>
                </a:solidFill>
                <a:effectLst/>
                <a:uLnTx/>
                <a:uFillTx/>
                <a:latin typeface="Calibri" panose="020F0502020204030204" charset="0"/>
                <a:ea typeface="+mn-ea"/>
                <a:cs typeface="Calibri" panose="020F0502020204030204" charset="0"/>
              </a:rPr>
              <a:t> </a:t>
            </a:r>
            <a:r>
              <a:rPr kumimoji="0" lang="en-US" sz="3000" b="1" i="0" u="none" strike="noStrike" kern="0" cap="none" spc="0" normalizeH="0" noProof="0" dirty="0" err="1">
                <a:ln>
                  <a:noFill/>
                </a:ln>
                <a:solidFill>
                  <a:prstClr val="black"/>
                </a:solidFill>
                <a:effectLst/>
                <a:uLnTx/>
                <a:uFillTx/>
                <a:latin typeface="Calibri" panose="020F0502020204030204" charset="0"/>
                <a:ea typeface="+mn-ea"/>
                <a:cs typeface="Calibri" panose="020F0502020204030204" charset="0"/>
              </a:rPr>
              <a:t>chuyện</a:t>
            </a:r>
            <a:endParaRPr kumimoji="0" lang="en-US" sz="3000" b="1" i="0" u="none" strike="noStrike" kern="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sp>
        <p:nvSpPr>
          <p:cNvPr id="12" name="Rounded Rectangle 20">
            <a:extLst>
              <a:ext uri="{FF2B5EF4-FFF2-40B4-BE49-F238E27FC236}">
                <a16:creationId xmlns="" xmlns:a16="http://schemas.microsoft.com/office/drawing/2014/main" id="{B3AE586D-6890-B6DF-82AB-4B71C4454F2F}"/>
              </a:ext>
            </a:extLst>
          </p:cNvPr>
          <p:cNvSpPr/>
          <p:nvPr/>
        </p:nvSpPr>
        <p:spPr>
          <a:xfrm>
            <a:off x="5618798" y="1362711"/>
            <a:ext cx="2129954" cy="760095"/>
          </a:xfrm>
          <a:prstGeom prst="roundRect">
            <a:avLst/>
          </a:prstGeom>
          <a:solidFill>
            <a:srgbClr val="73DD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17">
            <a:extLst>
              <a:ext uri="{FF2B5EF4-FFF2-40B4-BE49-F238E27FC236}">
                <a16:creationId xmlns="" xmlns:a16="http://schemas.microsoft.com/office/drawing/2014/main" id="{9B264AD5-8B68-37E6-6274-BC25B722D4C5}"/>
              </a:ext>
            </a:extLst>
          </p:cNvPr>
          <p:cNvSpPr/>
          <p:nvPr/>
        </p:nvSpPr>
        <p:spPr>
          <a:xfrm>
            <a:off x="5619273" y="1478915"/>
            <a:ext cx="2027002" cy="661670"/>
          </a:xfrm>
          <a:prstGeom prst="roundRect">
            <a:avLst/>
          </a:prstGeom>
          <a:noFill/>
          <a:ln w="28575" cap="flat" cmpd="sng" algn="ctr">
            <a:noFill/>
            <a:prstDash val="lgDash"/>
          </a:ln>
          <a:effectLst/>
          <a:extLst>
            <a:ext uri="{909E8E84-426E-40DD-AFC4-6F175D3DCCD1}">
              <a14:hiddenFill xmlns:a14="http://schemas.microsoft.com/office/drawing/2010/main">
                <a:solidFill>
                  <a:schemeClr val="l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Thằn</a:t>
            </a:r>
            <a:r>
              <a:rPr kumimoji="0" lang="en-US" sz="3000" b="1" i="0" u="none" strike="noStrike" kern="0" cap="none" spc="0" normalizeH="0" noProof="0" dirty="0">
                <a:ln>
                  <a:noFill/>
                </a:ln>
                <a:solidFill>
                  <a:prstClr val="black"/>
                </a:solidFill>
                <a:effectLst/>
                <a:uLnTx/>
                <a:uFillTx/>
                <a:latin typeface="Calibri" panose="020F0502020204030204" charset="0"/>
                <a:ea typeface="+mn-ea"/>
                <a:cs typeface="Calibri" panose="020F0502020204030204" charset="0"/>
              </a:rPr>
              <a:t> </a:t>
            </a:r>
            <a:r>
              <a:rPr kumimoji="0" lang="en-US" sz="3000" b="1" i="0" u="none" strike="noStrike" kern="0" cap="none" spc="0" normalizeH="0" noProof="0" dirty="0" err="1">
                <a:ln>
                  <a:noFill/>
                </a:ln>
                <a:solidFill>
                  <a:prstClr val="black"/>
                </a:solidFill>
                <a:effectLst/>
                <a:uLnTx/>
                <a:uFillTx/>
                <a:latin typeface="Calibri" panose="020F0502020204030204" charset="0"/>
                <a:ea typeface="+mn-ea"/>
                <a:cs typeface="Calibri" panose="020F0502020204030204" charset="0"/>
              </a:rPr>
              <a:t>lằn</a:t>
            </a:r>
            <a:r>
              <a:rPr kumimoji="0" lang="en-US" sz="3000" b="1" i="0" u="none" strike="noStrike" kern="0" cap="none" spc="0" normalizeH="0" noProof="0" dirty="0">
                <a:ln>
                  <a:noFill/>
                </a:ln>
                <a:solidFill>
                  <a:prstClr val="black"/>
                </a:solidFill>
                <a:effectLst/>
                <a:uLnTx/>
                <a:uFillTx/>
                <a:latin typeface="Calibri" panose="020F0502020204030204" charset="0"/>
                <a:ea typeface="+mn-ea"/>
                <a:cs typeface="Calibri" panose="020F0502020204030204" charset="0"/>
              </a:rPr>
              <a:t> </a:t>
            </a:r>
            <a:r>
              <a:rPr kumimoji="0" lang="en-US" sz="3000" b="1" i="0" u="none" strike="noStrike" kern="0" cap="none" spc="0" normalizeH="0" noProof="0" dirty="0" err="1">
                <a:ln>
                  <a:noFill/>
                </a:ln>
                <a:solidFill>
                  <a:prstClr val="black"/>
                </a:solidFill>
                <a:effectLst/>
                <a:uLnTx/>
                <a:uFillTx/>
                <a:latin typeface="Calibri" panose="020F0502020204030204" charset="0"/>
                <a:ea typeface="+mn-ea"/>
                <a:cs typeface="Calibri" panose="020F0502020204030204" charset="0"/>
              </a:rPr>
              <a:t>xanh</a:t>
            </a:r>
            <a:endParaRPr kumimoji="0" lang="en-US" sz="3000" b="1" i="0" u="none" strike="noStrike" kern="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pic>
        <p:nvPicPr>
          <p:cNvPr id="24" name="Picture 23" descr="A picture containing toy, doll, vector graphics&#10;&#10;Description automatically generated">
            <a:extLst>
              <a:ext uri="{FF2B5EF4-FFF2-40B4-BE49-F238E27FC236}">
                <a16:creationId xmlns="" xmlns:a16="http://schemas.microsoft.com/office/drawing/2014/main" id="{A40C8BF9-3A9D-46B1-77B7-4E670888CEF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1842" l="9401" r="89944">
                        <a14:foregroundMark x1="33049" y1="70961" x2="40124" y2="73869"/>
                        <a14:foregroundMark x1="40124" y1="73869" x2="40124" y2="74071"/>
                        <a14:foregroundMark x1="54209" y1="85460" x2="59286" y2="91519"/>
                        <a14:foregroundMark x1="59286" y1="91519" x2="61284" y2="91842"/>
                        <a14:foregroundMark x1="57976" y1="27504" x2="56535" y2="35743"/>
                        <a14:foregroundMark x1="56535" y1="35743" x2="50442" y2="36187"/>
                        <a14:foregroundMark x1="50442" y1="36187" x2="50442" y2="27868"/>
                        <a14:foregroundMark x1="50442" y1="27868" x2="50606" y2="27868"/>
                        <a14:foregroundMark x1="34327" y1="76010" x2="34327" y2="76010"/>
                        <a14:foregroundMark x1="9401" y1="29039" x2="9401" y2="29039"/>
                        <a14:foregroundMark x1="30560" y1="34249" x2="30560" y2="34249"/>
                        <a14:foregroundMark x1="81788" y1="35824" x2="81788" y2="35824"/>
                        <a14:foregroundMark x1="84933" y1="32916" x2="84933" y2="32916"/>
                        <a14:foregroundMark x1="52014" y1="44709" x2="56404" y2="68457"/>
                        <a14:foregroundMark x1="59876" y1="52625" x2="61579" y2="55695"/>
                        <a14:foregroundMark x1="41533" y1="51252" x2="41533" y2="51252"/>
                        <a14:foregroundMark x1="43400" y1="21527" x2="38388" y2="29039"/>
                      </a14:backgroundRemoval>
                    </a14:imgEffect>
                  </a14:imgLayer>
                </a14:imgProps>
              </a:ext>
              <a:ext uri="{28A0092B-C50C-407E-A947-70E740481C1C}">
                <a14:useLocalDpi xmlns:a14="http://schemas.microsoft.com/office/drawing/2010/main" val="0"/>
              </a:ext>
            </a:extLst>
          </a:blip>
          <a:stretch>
            <a:fillRect/>
          </a:stretch>
        </p:blipFill>
        <p:spPr>
          <a:xfrm flipH="1">
            <a:off x="947901" y="2049603"/>
            <a:ext cx="1393278" cy="1946172"/>
          </a:xfrm>
          <a:prstGeom prst="rect">
            <a:avLst/>
          </a:prstGeom>
        </p:spPr>
      </p:pic>
      <p:pic>
        <p:nvPicPr>
          <p:cNvPr id="25" name="Picture 24" descr="A green lizard on a black background&#10;&#10;Description automatically generated with medium confidence">
            <a:extLst>
              <a:ext uri="{FF2B5EF4-FFF2-40B4-BE49-F238E27FC236}">
                <a16:creationId xmlns="" xmlns:a16="http://schemas.microsoft.com/office/drawing/2014/main" id="{C77EE52B-0D27-AD35-97D2-C140637115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95501" y="2405884"/>
            <a:ext cx="1243112" cy="1861316"/>
          </a:xfrm>
          <a:prstGeom prst="rect">
            <a:avLst/>
          </a:prstGeom>
        </p:spPr>
      </p:pic>
      <p:cxnSp>
        <p:nvCxnSpPr>
          <p:cNvPr id="30" name="Straight Connector 29">
            <a:extLst>
              <a:ext uri="{FF2B5EF4-FFF2-40B4-BE49-F238E27FC236}">
                <a16:creationId xmlns="" xmlns:a16="http://schemas.microsoft.com/office/drawing/2014/main" id="{98B5A7C0-E4F3-B08D-9B39-736316D3E453}"/>
              </a:ext>
            </a:extLst>
          </p:cNvPr>
          <p:cNvCxnSpPr>
            <a:cxnSpLocks/>
          </p:cNvCxnSpPr>
          <p:nvPr/>
        </p:nvCxnSpPr>
        <p:spPr>
          <a:xfrm>
            <a:off x="4319752" y="3920358"/>
            <a:ext cx="0" cy="6411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le 20">
            <a:extLst>
              <a:ext uri="{FF2B5EF4-FFF2-40B4-BE49-F238E27FC236}">
                <a16:creationId xmlns="" xmlns:a16="http://schemas.microsoft.com/office/drawing/2014/main" id="{109D3C7A-2C65-4496-8A35-547D4E7D1B17}"/>
              </a:ext>
            </a:extLst>
          </p:cNvPr>
          <p:cNvSpPr/>
          <p:nvPr/>
        </p:nvSpPr>
        <p:spPr>
          <a:xfrm>
            <a:off x="3301267" y="4547346"/>
            <a:ext cx="2129954" cy="760095"/>
          </a:xfrm>
          <a:prstGeom prst="roundRect">
            <a:avLst/>
          </a:prstGeom>
          <a:solidFill>
            <a:srgbClr val="FFFF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Calibri"/>
              <a:ea typeface="+mn-ea"/>
              <a:cs typeface="+mn-cs"/>
            </a:endParaRPr>
          </a:p>
        </p:txBody>
      </p:sp>
      <p:sp>
        <p:nvSpPr>
          <p:cNvPr id="33" name="Rounded Rectangle 17">
            <a:extLst>
              <a:ext uri="{FF2B5EF4-FFF2-40B4-BE49-F238E27FC236}">
                <a16:creationId xmlns="" xmlns:a16="http://schemas.microsoft.com/office/drawing/2014/main" id="{F8E13D4E-F17A-2EFC-C3BE-55BA7791205E}"/>
              </a:ext>
            </a:extLst>
          </p:cNvPr>
          <p:cNvSpPr/>
          <p:nvPr/>
        </p:nvSpPr>
        <p:spPr>
          <a:xfrm>
            <a:off x="3301742" y="4663550"/>
            <a:ext cx="2027002" cy="661670"/>
          </a:xfrm>
          <a:prstGeom prst="roundRect">
            <a:avLst/>
          </a:prstGeom>
          <a:noFill/>
          <a:ln w="28575" cap="flat" cmpd="sng" algn="ctr">
            <a:noFill/>
            <a:prstDash val="lgDash"/>
          </a:ln>
          <a:effectLst/>
          <a:extLst>
            <a:ext uri="{909E8E84-426E-40DD-AFC4-6F175D3DCCD1}">
              <a14:hiddenFill xmlns:a14="http://schemas.microsoft.com/office/drawing/2010/main">
                <a:solidFill>
                  <a:schemeClr val="l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Tắc</a:t>
            </a:r>
            <a:r>
              <a:rPr kumimoji="0" lang="en-US" sz="3000" b="1" i="0" u="none" strike="noStrike" kern="0" cap="none" spc="0" normalizeH="0" noProof="0" dirty="0">
                <a:ln>
                  <a:noFill/>
                </a:ln>
                <a:solidFill>
                  <a:prstClr val="black"/>
                </a:solidFill>
                <a:effectLst/>
                <a:uLnTx/>
                <a:uFillTx/>
                <a:latin typeface="Calibri" panose="020F0502020204030204" charset="0"/>
                <a:ea typeface="+mn-ea"/>
                <a:cs typeface="Calibri" panose="020F0502020204030204" charset="0"/>
              </a:rPr>
              <a:t> </a:t>
            </a:r>
            <a:r>
              <a:rPr kumimoji="0" lang="en-US" sz="3000" b="1" i="0" u="none" strike="noStrike" kern="0" cap="none" spc="0" normalizeH="0" noProof="0" dirty="0" err="1">
                <a:ln>
                  <a:noFill/>
                </a:ln>
                <a:solidFill>
                  <a:prstClr val="black"/>
                </a:solidFill>
                <a:effectLst/>
                <a:uLnTx/>
                <a:uFillTx/>
                <a:latin typeface="Calibri" panose="020F0502020204030204" charset="0"/>
                <a:ea typeface="+mn-ea"/>
                <a:cs typeface="Calibri" panose="020F0502020204030204" charset="0"/>
              </a:rPr>
              <a:t>kè</a:t>
            </a:r>
            <a:endParaRPr kumimoji="0" lang="en-US" sz="3000" b="1" i="0" u="none" strike="noStrike" kern="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pic>
        <p:nvPicPr>
          <p:cNvPr id="35" name="Picture 34" descr="A green and yellow lizard&#10;&#10;Description automatically generated">
            <a:extLst>
              <a:ext uri="{FF2B5EF4-FFF2-40B4-BE49-F238E27FC236}">
                <a16:creationId xmlns="" xmlns:a16="http://schemas.microsoft.com/office/drawing/2014/main" id="{F4F4E313-A3AC-0A13-11C0-8CEC44C115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97292">
            <a:off x="3744724" y="4960328"/>
            <a:ext cx="1103174" cy="1615744"/>
          </a:xfrm>
          <a:prstGeom prst="rect">
            <a:avLst/>
          </a:prstGeom>
        </p:spPr>
      </p:pic>
    </p:spTree>
    <p:extLst>
      <p:ext uri="{BB962C8B-B14F-4D97-AF65-F5344CB8AC3E}">
        <p14:creationId xmlns:p14="http://schemas.microsoft.com/office/powerpoint/2010/main" val="259477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22" presetClass="entr" presetSubtype="4"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par>
                                <p:cTn id="62" presetID="16" presetClass="entr" presetSubtype="21"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animBg="1"/>
      <p:bldP spid="11" grpId="1" animBg="1"/>
      <p:bldP spid="12" grpId="0" animBg="1"/>
      <p:bldP spid="12" grpId="1" animBg="1"/>
      <p:bldP spid="22" grpId="0" animBg="1"/>
      <p:bldP spid="22" grpId="1" animBg="1"/>
      <p:bldP spid="32" grpId="0" animBg="1"/>
      <p:bldP spid="32" grpId="1" animBg="1"/>
      <p:bldP spid="33" grpId="0" animBg="1"/>
      <p:bldP spid="3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 xmlns:a16="http://schemas.microsoft.com/office/drawing/2014/main" id="{1B7CD7F5-6496-4A69-B660-9640A963C431}"/>
              </a:ext>
            </a:extLst>
          </p:cNvPr>
          <p:cNvSpPr/>
          <p:nvPr/>
        </p:nvSpPr>
        <p:spPr>
          <a:xfrm>
            <a:off x="356382" y="462092"/>
            <a:ext cx="8431238" cy="5933817"/>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Picture 3">
            <a:extLst>
              <a:ext uri="{FF2B5EF4-FFF2-40B4-BE49-F238E27FC236}">
                <a16:creationId xmlns="" xmlns:a16="http://schemas.microsoft.com/office/drawing/2014/main" id="{3CFDFDCD-416E-A55A-630C-2DE0AF86011D}"/>
              </a:ext>
            </a:extLst>
          </p:cNvPr>
          <p:cNvPicPr>
            <a:picLocks noChangeAspect="1"/>
          </p:cNvPicPr>
          <p:nvPr/>
        </p:nvPicPr>
        <p:blipFill>
          <a:blip r:embed="rId2"/>
          <a:stretch>
            <a:fillRect/>
          </a:stretch>
        </p:blipFill>
        <p:spPr>
          <a:xfrm>
            <a:off x="7497330" y="111967"/>
            <a:ext cx="1525912" cy="1023258"/>
          </a:xfrm>
          <a:prstGeom prst="rect">
            <a:avLst/>
          </a:prstGeom>
        </p:spPr>
      </p:pic>
      <p:sp>
        <p:nvSpPr>
          <p:cNvPr id="5" name="Rectangle 4">
            <a:extLst>
              <a:ext uri="{FF2B5EF4-FFF2-40B4-BE49-F238E27FC236}">
                <a16:creationId xmlns="" xmlns:a16="http://schemas.microsoft.com/office/drawing/2014/main" id="{75400E7E-DAC4-9C6F-3BF4-9962D921D45E}"/>
              </a:ext>
            </a:extLst>
          </p:cNvPr>
          <p:cNvSpPr/>
          <p:nvPr/>
        </p:nvSpPr>
        <p:spPr>
          <a:xfrm>
            <a:off x="1093232" y="847732"/>
            <a:ext cx="3397433" cy="646331"/>
          </a:xfrm>
          <a:prstGeom prst="rect">
            <a:avLst/>
          </a:prstGeom>
        </p:spPr>
        <p:txBody>
          <a:bodyPr wrap="square">
            <a:spAutoFit/>
          </a:bodyPr>
          <a:lstStyle/>
          <a:p>
            <a:pPr algn="ctr" defTabSz="457200">
              <a:defRPr/>
            </a:pPr>
            <a:r>
              <a:rPr lang="en-US" altLang="zh-CN" sz="3600" b="1" dirty="0" err="1">
                <a:solidFill>
                  <a:srgbClr val="0070C0"/>
                </a:solidFill>
                <a:latin typeface="Calibri" panose="020F0502020204030204" pitchFamily="34" charset="0"/>
                <a:ea typeface="inpin heiti" charset="-122"/>
                <a:cs typeface="Calibri" panose="020F0502020204030204" pitchFamily="34" charset="0"/>
              </a:rPr>
              <a:t>Luyện</a:t>
            </a:r>
            <a:r>
              <a:rPr lang="en-US" altLang="zh-CN" sz="3600" b="1" dirty="0">
                <a:solidFill>
                  <a:srgbClr val="0070C0"/>
                </a:solidFill>
                <a:latin typeface="Calibri" panose="020F0502020204030204" pitchFamily="34" charset="0"/>
                <a:ea typeface="inpin heiti" charset="-122"/>
                <a:cs typeface="Calibri" panose="020F0502020204030204" pitchFamily="34" charset="0"/>
              </a:rPr>
              <a:t> </a:t>
            </a:r>
            <a:r>
              <a:rPr lang="en-US" altLang="zh-CN" sz="3600" b="1" dirty="0" err="1">
                <a:solidFill>
                  <a:srgbClr val="0070C0"/>
                </a:solidFill>
                <a:latin typeface="Calibri" panose="020F0502020204030204" pitchFamily="34" charset="0"/>
                <a:ea typeface="inpin heiti" charset="-122"/>
                <a:cs typeface="Calibri" panose="020F0502020204030204" pitchFamily="34" charset="0"/>
              </a:rPr>
              <a:t>đọc</a:t>
            </a:r>
            <a:r>
              <a:rPr lang="en-US" altLang="zh-CN" sz="3600" b="1" dirty="0">
                <a:solidFill>
                  <a:srgbClr val="0070C0"/>
                </a:solidFill>
                <a:latin typeface="Calibri" panose="020F0502020204030204" pitchFamily="34" charset="0"/>
                <a:ea typeface="inpin heiti" charset="-122"/>
                <a:cs typeface="Calibri" panose="020F0502020204030204" pitchFamily="34" charset="0"/>
              </a:rPr>
              <a:t> </a:t>
            </a:r>
            <a:r>
              <a:rPr lang="en-US" altLang="zh-CN" sz="3600" b="1" dirty="0" err="1">
                <a:solidFill>
                  <a:srgbClr val="0070C0"/>
                </a:solidFill>
                <a:latin typeface="Calibri" panose="020F0502020204030204" pitchFamily="34" charset="0"/>
                <a:ea typeface="inpin heiti" charset="-122"/>
                <a:cs typeface="Calibri" panose="020F0502020204030204" pitchFamily="34" charset="0"/>
              </a:rPr>
              <a:t>nhóm</a:t>
            </a:r>
            <a:endParaRPr lang="zh-CN" altLang="en-US" sz="3600" b="1" dirty="0">
              <a:solidFill>
                <a:srgbClr val="0070C0"/>
              </a:solidFill>
              <a:latin typeface="Calibri" panose="020F0502020204030204" pitchFamily="34" charset="0"/>
              <a:ea typeface="inpin heiti" charset="-122"/>
              <a:cs typeface="Calibri" panose="020F0502020204030204" pitchFamily="34" charset="0"/>
            </a:endParaRPr>
          </a:p>
        </p:txBody>
      </p:sp>
      <p:sp>
        <p:nvSpPr>
          <p:cNvPr id="6" name="Rectangle 5">
            <a:extLst>
              <a:ext uri="{FF2B5EF4-FFF2-40B4-BE49-F238E27FC236}">
                <a16:creationId xmlns="" xmlns:a16="http://schemas.microsoft.com/office/drawing/2014/main" id="{1D5F9869-7B4A-DD0B-8979-938FCB1D8591}"/>
              </a:ext>
            </a:extLst>
          </p:cNvPr>
          <p:cNvSpPr/>
          <p:nvPr/>
        </p:nvSpPr>
        <p:spPr>
          <a:xfrm>
            <a:off x="588070" y="1641006"/>
            <a:ext cx="4199859" cy="2862322"/>
          </a:xfrm>
          <a:prstGeom prst="rect">
            <a:avLst/>
          </a:prstGeom>
        </p:spPr>
        <p:txBody>
          <a:bodyPr wrap="square">
            <a:spAutoFit/>
          </a:bodyPr>
          <a:lstStyle/>
          <a:p>
            <a:pPr algn="ctr" defTabSz="457200"/>
            <a:r>
              <a:rPr lang="en-US" altLang="zh-CN" sz="3600" b="1" dirty="0" err="1">
                <a:solidFill>
                  <a:srgbClr val="002060"/>
                </a:solidFill>
                <a:latin typeface="Calibri" panose="020F0502020204030204" pitchFamily="34" charset="0"/>
                <a:cs typeface="Calibri" panose="020F0502020204030204" pitchFamily="34" charset="0"/>
              </a:rPr>
              <a:t>Yêu</a:t>
            </a:r>
            <a:r>
              <a:rPr lang="zh-CN" altLang="en-US" sz="3600" b="1" dirty="0">
                <a:solidFill>
                  <a:srgbClr val="002060"/>
                </a:solidFill>
                <a:latin typeface="Calibri" panose="020F0502020204030204" pitchFamily="34" charset="0"/>
                <a:cs typeface="Calibri" panose="020F0502020204030204" pitchFamily="34" charset="0"/>
              </a:rPr>
              <a:t> </a:t>
            </a:r>
            <a:r>
              <a:rPr lang="en-US" altLang="zh-CN" sz="3600" b="1" dirty="0" err="1">
                <a:solidFill>
                  <a:srgbClr val="002060"/>
                </a:solidFill>
                <a:latin typeface="Calibri" panose="020F0502020204030204" pitchFamily="34" charset="0"/>
                <a:cs typeface="Calibri" panose="020F0502020204030204" pitchFamily="34" charset="0"/>
              </a:rPr>
              <a:t>cầu</a:t>
            </a:r>
            <a:endParaRPr lang="zh-CN" altLang="en-US" sz="3600" b="1" dirty="0">
              <a:solidFill>
                <a:srgbClr val="002060"/>
              </a:solidFill>
              <a:latin typeface="Calibri" panose="020F0502020204030204" pitchFamily="34" charset="0"/>
              <a:cs typeface="Calibri" panose="020F0502020204030204" pitchFamily="34" charset="0"/>
            </a:endParaRPr>
          </a:p>
          <a:p>
            <a:pPr defTabSz="457200">
              <a:buSzPts val="2800"/>
            </a:pPr>
            <a:r>
              <a:rPr lang="en-US" altLang="zh-CN"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Phân</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công</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đọc</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theo</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vai</a:t>
            </a:r>
            <a:endParaRPr lang="zh-CN" altLang="en-US" sz="3600" dirty="0">
              <a:solidFill>
                <a:srgbClr val="002060"/>
              </a:solidFill>
              <a:latin typeface="Calibri" panose="020F0502020204030204" pitchFamily="34" charset="0"/>
              <a:cs typeface="Calibri" panose="020F0502020204030204" pitchFamily="34" charset="0"/>
            </a:endParaRPr>
          </a:p>
          <a:p>
            <a:pPr defTabSz="457200">
              <a:buSzPts val="2800"/>
            </a:pPr>
            <a:r>
              <a:rPr lang="en-US" altLang="zh-CN"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Tất</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cả</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thành</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viên</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đều</a:t>
            </a:r>
            <a:r>
              <a:rPr lang="zh-CN" altLang="en-US" sz="3600" dirty="0">
                <a:solidFill>
                  <a:srgbClr val="002060"/>
                </a:solidFill>
                <a:latin typeface="Calibri" panose="020F0502020204030204" pitchFamily="34" charset="0"/>
                <a:cs typeface="Calibri" panose="020F0502020204030204" pitchFamily="34" charset="0"/>
              </a:rPr>
              <a:t> </a:t>
            </a:r>
            <a:r>
              <a:rPr lang="en-US" altLang="zh-CN" sz="3600" dirty="0" err="1">
                <a:solidFill>
                  <a:srgbClr val="002060"/>
                </a:solidFill>
                <a:latin typeface="Calibri" panose="020F0502020204030204" pitchFamily="34" charset="0"/>
                <a:cs typeface="Calibri" panose="020F0502020204030204" pitchFamily="34" charset="0"/>
              </a:rPr>
              <a:t>đọc</a:t>
            </a:r>
            <a:endParaRPr lang="zh-CN" altLang="en-US" sz="3600" dirty="0">
              <a:solidFill>
                <a:srgbClr val="00206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 xmlns:a16="http://schemas.microsoft.com/office/drawing/2014/main" id="{FB856D9F-B1F9-10C8-C3EC-E619B0EED40F}"/>
              </a:ext>
            </a:extLst>
          </p:cNvPr>
          <p:cNvPicPr>
            <a:picLocks noChangeAspect="1"/>
          </p:cNvPicPr>
          <p:nvPr/>
        </p:nvPicPr>
        <p:blipFill>
          <a:blip r:embed="rId3"/>
          <a:stretch>
            <a:fillRect/>
          </a:stretch>
        </p:blipFill>
        <p:spPr>
          <a:xfrm>
            <a:off x="5160729" y="1166873"/>
            <a:ext cx="3478356" cy="2333262"/>
          </a:xfrm>
          <a:prstGeom prst="rect">
            <a:avLst/>
          </a:prstGeom>
        </p:spPr>
      </p:pic>
      <p:pic>
        <p:nvPicPr>
          <p:cNvPr id="12" name="Picture 11">
            <a:extLst>
              <a:ext uri="{FF2B5EF4-FFF2-40B4-BE49-F238E27FC236}">
                <a16:creationId xmlns="" xmlns:a16="http://schemas.microsoft.com/office/drawing/2014/main" id="{41A019A9-DAFF-1751-137B-02F1C0D06950}"/>
              </a:ext>
            </a:extLst>
          </p:cNvPr>
          <p:cNvPicPr>
            <a:picLocks noChangeAspect="1"/>
          </p:cNvPicPr>
          <p:nvPr/>
        </p:nvPicPr>
        <p:blipFill>
          <a:blip r:embed="rId4">
            <a:clrChange>
              <a:clrFrom>
                <a:srgbClr val="E0E0E0"/>
              </a:clrFrom>
              <a:clrTo>
                <a:srgbClr val="E0E0E0">
                  <a:alpha val="0"/>
                </a:srgbClr>
              </a:clrTo>
            </a:clrChange>
            <a:extLst>
              <a:ext uri="{BEBA8EAE-BF5A-486C-A8C5-ECC9F3942E4B}">
                <a14:imgProps xmlns:a14="http://schemas.microsoft.com/office/drawing/2010/main">
                  <a14:imgLayer r:embed="rId5">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3188844" y="3733393"/>
            <a:ext cx="3297742" cy="2231472"/>
          </a:xfrm>
          <a:prstGeom prst="rect">
            <a:avLst/>
          </a:prstGeom>
        </p:spPr>
      </p:pic>
      <p:pic>
        <p:nvPicPr>
          <p:cNvPr id="13" name="Kí hiệu - Khám phá &amp; Luyện tập">
            <a:extLst>
              <a:ext uri="{FF2B5EF4-FFF2-40B4-BE49-F238E27FC236}">
                <a16:creationId xmlns="" xmlns:a16="http://schemas.microsoft.com/office/drawing/2014/main" id="{A5FD71C0-DC5A-7380-6DC4-8ADA234DC66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61952" y="756157"/>
            <a:ext cx="638922" cy="851896"/>
          </a:xfrm>
          <a:prstGeom prst="rect">
            <a:avLst/>
          </a:prstGeom>
        </p:spPr>
      </p:pic>
    </p:spTree>
    <p:extLst>
      <p:ext uri="{BB962C8B-B14F-4D97-AF65-F5344CB8AC3E}">
        <p14:creationId xmlns:p14="http://schemas.microsoft.com/office/powerpoint/2010/main" val="3802374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 xmlns:a16="http://schemas.microsoft.com/office/drawing/2014/main" id="{1B7CD7F5-6496-4A69-B660-9640A963C431}"/>
              </a:ext>
            </a:extLst>
          </p:cNvPr>
          <p:cNvSpPr/>
          <p:nvPr/>
        </p:nvSpPr>
        <p:spPr>
          <a:xfrm>
            <a:off x="356382" y="462092"/>
            <a:ext cx="8431238" cy="5933817"/>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25" name="图片 9">
            <a:extLst>
              <a:ext uri="{FF2B5EF4-FFF2-40B4-BE49-F238E27FC236}">
                <a16:creationId xmlns="" xmlns:a16="http://schemas.microsoft.com/office/drawing/2014/main" id="{40768780-1719-3BBE-8C27-FD38AB277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84634"/>
            <a:ext cx="2741331" cy="3694326"/>
          </a:xfrm>
          <a:prstGeom prst="rect">
            <a:avLst/>
          </a:prstGeom>
        </p:spPr>
      </p:pic>
      <p:grpSp>
        <p:nvGrpSpPr>
          <p:cNvPr id="26" name="Group 25">
            <a:extLst>
              <a:ext uri="{FF2B5EF4-FFF2-40B4-BE49-F238E27FC236}">
                <a16:creationId xmlns="" xmlns:a16="http://schemas.microsoft.com/office/drawing/2014/main" id="{43E943B7-E210-AD98-DB50-10F38D41E1EE}"/>
              </a:ext>
            </a:extLst>
          </p:cNvPr>
          <p:cNvGrpSpPr/>
          <p:nvPr/>
        </p:nvGrpSpPr>
        <p:grpSpPr>
          <a:xfrm>
            <a:off x="2686062" y="-119311"/>
            <a:ext cx="3691090" cy="1524000"/>
            <a:chOff x="170" y="-418"/>
            <a:chExt cx="6688" cy="2400"/>
          </a:xfrm>
        </p:grpSpPr>
        <p:pic>
          <p:nvPicPr>
            <p:cNvPr id="27" name="图片 9">
              <a:extLst>
                <a:ext uri="{FF2B5EF4-FFF2-40B4-BE49-F238E27FC236}">
                  <a16:creationId xmlns="" xmlns:a16="http://schemas.microsoft.com/office/drawing/2014/main" id="{32397353-BE53-AD2C-9FF1-6EA316193EAE}"/>
                </a:ext>
              </a:extLst>
            </p:cNvPr>
            <p:cNvPicPr>
              <a:picLocks noChangeAspect="1"/>
            </p:cNvPicPr>
            <p:nvPr/>
          </p:nvPicPr>
          <p:blipFill>
            <a:blip r:embed="rId3"/>
            <a:srcRect r="59849"/>
            <a:stretch>
              <a:fillRect/>
            </a:stretch>
          </p:blipFill>
          <p:spPr>
            <a:xfrm>
              <a:off x="170" y="184"/>
              <a:ext cx="688" cy="1111"/>
            </a:xfrm>
            <a:prstGeom prst="rect">
              <a:avLst/>
            </a:prstGeom>
          </p:spPr>
        </p:pic>
        <p:pic>
          <p:nvPicPr>
            <p:cNvPr id="28" name="图片 9">
              <a:extLst>
                <a:ext uri="{FF2B5EF4-FFF2-40B4-BE49-F238E27FC236}">
                  <a16:creationId xmlns="" xmlns:a16="http://schemas.microsoft.com/office/drawing/2014/main" id="{EA62674E-7965-AA7B-F9B8-559881DD0623}"/>
                </a:ext>
              </a:extLst>
            </p:cNvPr>
            <p:cNvPicPr>
              <a:picLocks noChangeAspect="1"/>
            </p:cNvPicPr>
            <p:nvPr/>
          </p:nvPicPr>
          <p:blipFill>
            <a:blip r:embed="rId3"/>
            <a:srcRect l="40340" r="1"/>
            <a:stretch>
              <a:fillRect/>
            </a:stretch>
          </p:blipFill>
          <p:spPr>
            <a:xfrm>
              <a:off x="858" y="-418"/>
              <a:ext cx="1839" cy="1713"/>
            </a:xfrm>
            <a:prstGeom prst="rect">
              <a:avLst/>
            </a:prstGeom>
          </p:spPr>
        </p:pic>
        <p:pic>
          <p:nvPicPr>
            <p:cNvPr id="29" name="图片 9">
              <a:extLst>
                <a:ext uri="{FF2B5EF4-FFF2-40B4-BE49-F238E27FC236}">
                  <a16:creationId xmlns="" xmlns:a16="http://schemas.microsoft.com/office/drawing/2014/main" id="{B504D72C-3C54-1277-AED6-82B48E889294}"/>
                </a:ext>
              </a:extLst>
            </p:cNvPr>
            <p:cNvPicPr>
              <a:picLocks noChangeAspect="1"/>
            </p:cNvPicPr>
            <p:nvPr/>
          </p:nvPicPr>
          <p:blipFill>
            <a:blip r:embed="rId3"/>
            <a:srcRect l="51694" r="1"/>
            <a:stretch>
              <a:fillRect/>
            </a:stretch>
          </p:blipFill>
          <p:spPr>
            <a:xfrm>
              <a:off x="2458" y="-418"/>
              <a:ext cx="1489" cy="1713"/>
            </a:xfrm>
            <a:prstGeom prst="rect">
              <a:avLst/>
            </a:prstGeom>
          </p:spPr>
        </p:pic>
        <p:pic>
          <p:nvPicPr>
            <p:cNvPr id="30" name="图片 9">
              <a:extLst>
                <a:ext uri="{FF2B5EF4-FFF2-40B4-BE49-F238E27FC236}">
                  <a16:creationId xmlns="" xmlns:a16="http://schemas.microsoft.com/office/drawing/2014/main" id="{1B5BB4BB-348F-28CB-3F0D-40A6830097A6}"/>
                </a:ext>
              </a:extLst>
            </p:cNvPr>
            <p:cNvPicPr>
              <a:picLocks noChangeAspect="1"/>
            </p:cNvPicPr>
            <p:nvPr/>
          </p:nvPicPr>
          <p:blipFill>
            <a:blip r:embed="rId3"/>
            <a:srcRect l="51694" r="1"/>
            <a:stretch>
              <a:fillRect/>
            </a:stretch>
          </p:blipFill>
          <p:spPr>
            <a:xfrm>
              <a:off x="3641" y="-418"/>
              <a:ext cx="1489" cy="1713"/>
            </a:xfrm>
            <a:prstGeom prst="rect">
              <a:avLst/>
            </a:prstGeom>
          </p:spPr>
        </p:pic>
        <p:pic>
          <p:nvPicPr>
            <p:cNvPr id="31" name="图片 9">
              <a:extLst>
                <a:ext uri="{FF2B5EF4-FFF2-40B4-BE49-F238E27FC236}">
                  <a16:creationId xmlns="" xmlns:a16="http://schemas.microsoft.com/office/drawing/2014/main" id="{FC1B0E38-C64F-E1E8-EDA6-640D35F5D8CF}"/>
                </a:ext>
              </a:extLst>
            </p:cNvPr>
            <p:cNvPicPr>
              <a:picLocks noChangeAspect="1"/>
            </p:cNvPicPr>
            <p:nvPr/>
          </p:nvPicPr>
          <p:blipFill>
            <a:blip r:embed="rId3"/>
            <a:srcRect l="51694" r="1"/>
            <a:stretch>
              <a:fillRect/>
            </a:stretch>
          </p:blipFill>
          <p:spPr>
            <a:xfrm>
              <a:off x="4759" y="-413"/>
              <a:ext cx="1489" cy="1713"/>
            </a:xfrm>
            <a:prstGeom prst="rect">
              <a:avLst/>
            </a:prstGeom>
          </p:spPr>
        </p:pic>
        <p:pic>
          <p:nvPicPr>
            <p:cNvPr id="32" name="图片 9">
              <a:extLst>
                <a:ext uri="{FF2B5EF4-FFF2-40B4-BE49-F238E27FC236}">
                  <a16:creationId xmlns="" xmlns:a16="http://schemas.microsoft.com/office/drawing/2014/main" id="{651003A4-DB68-75F2-C9D1-761930587EF3}"/>
                </a:ext>
              </a:extLst>
            </p:cNvPr>
            <p:cNvPicPr>
              <a:picLocks noChangeAspect="1"/>
            </p:cNvPicPr>
            <p:nvPr/>
          </p:nvPicPr>
          <p:blipFill>
            <a:blip r:embed="rId3"/>
            <a:srcRect l="51694" r="1"/>
            <a:stretch>
              <a:fillRect/>
            </a:stretch>
          </p:blipFill>
          <p:spPr>
            <a:xfrm>
              <a:off x="5316" y="-418"/>
              <a:ext cx="1489" cy="1713"/>
            </a:xfrm>
            <a:prstGeom prst="rect">
              <a:avLst/>
            </a:prstGeom>
          </p:spPr>
        </p:pic>
        <p:sp>
          <p:nvSpPr>
            <p:cNvPr id="33" name="矩形 4">
              <a:extLst>
                <a:ext uri="{FF2B5EF4-FFF2-40B4-BE49-F238E27FC236}">
                  <a16:creationId xmlns="" xmlns:a16="http://schemas.microsoft.com/office/drawing/2014/main" id="{658FB4D1-9476-A0A0-0014-3A27808131D6}"/>
                </a:ext>
              </a:extLst>
            </p:cNvPr>
            <p:cNvSpPr/>
            <p:nvPr/>
          </p:nvSpPr>
          <p:spPr>
            <a:xfrm>
              <a:off x="1213" y="286"/>
              <a:ext cx="5645" cy="1696"/>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pPr defTabSz="914400"/>
              <a:r>
                <a:rPr lang="en-US" sz="3200" b="1" dirty="0">
                  <a:solidFill>
                    <a:srgbClr val="FF0000"/>
                  </a:solidFill>
                  <a:latin typeface="Calibri" panose="020F0502020204030204" pitchFamily="34" charset="0"/>
                  <a:ea typeface="zihun27hao-budingti" panose="00000500000000000000" pitchFamily="2" charset="-122"/>
                  <a:cs typeface="Calibri" panose="020F0502020204030204" pitchFamily="34" charset="0"/>
                  <a:sym typeface="+mn-lt"/>
                </a:rPr>
                <a:t>Luyện đọc trước lớp</a:t>
              </a:r>
            </a:p>
          </p:txBody>
        </p:sp>
      </p:grpSp>
      <p:grpSp>
        <p:nvGrpSpPr>
          <p:cNvPr id="34" name="Group 33">
            <a:extLst>
              <a:ext uri="{FF2B5EF4-FFF2-40B4-BE49-F238E27FC236}">
                <a16:creationId xmlns="" xmlns:a16="http://schemas.microsoft.com/office/drawing/2014/main" id="{A84029D3-2437-DD46-FDD4-5803A479A4EF}"/>
              </a:ext>
            </a:extLst>
          </p:cNvPr>
          <p:cNvGrpSpPr/>
          <p:nvPr/>
        </p:nvGrpSpPr>
        <p:grpSpPr>
          <a:xfrm>
            <a:off x="2691489" y="1849917"/>
            <a:ext cx="5262215" cy="2396264"/>
            <a:chOff x="7118" y="5282"/>
            <a:chExt cx="11878" cy="4191"/>
          </a:xfrm>
        </p:grpSpPr>
        <p:sp>
          <p:nvSpPr>
            <p:cNvPr id="35" name="Rounded Rectangle 20">
              <a:extLst>
                <a:ext uri="{FF2B5EF4-FFF2-40B4-BE49-F238E27FC236}">
                  <a16:creationId xmlns="" xmlns:a16="http://schemas.microsoft.com/office/drawing/2014/main" id="{9F9265B1-C51D-7730-8EED-CAB6A4EA8544}"/>
                </a:ext>
              </a:extLst>
            </p:cNvPr>
            <p:cNvSpPr/>
            <p:nvPr/>
          </p:nvSpPr>
          <p:spPr>
            <a:xfrm>
              <a:off x="7244" y="6041"/>
              <a:ext cx="11752" cy="34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1">
              <a:extLst>
                <a:ext uri="{FF2B5EF4-FFF2-40B4-BE49-F238E27FC236}">
                  <a16:creationId xmlns="" xmlns:a16="http://schemas.microsoft.com/office/drawing/2014/main" id="{D7D278AC-5FEA-8BB8-E9E9-54B81405F8C9}"/>
                </a:ext>
              </a:extLst>
            </p:cNvPr>
            <p:cNvSpPr/>
            <p:nvPr/>
          </p:nvSpPr>
          <p:spPr>
            <a:xfrm>
              <a:off x="7243" y="5870"/>
              <a:ext cx="11613" cy="3455"/>
            </a:xfrm>
            <a:prstGeom prst="roundRect">
              <a:avLst/>
            </a:prstGeom>
            <a:solidFill>
              <a:srgbClr val="FFF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 xmlns:a16="http://schemas.microsoft.com/office/drawing/2014/main" id="{42C1ACB3-0B02-6A34-26B3-09BB586CAD18}"/>
                </a:ext>
              </a:extLst>
            </p:cNvPr>
            <p:cNvPicPr>
              <a:picLocks noChangeAspect="1"/>
            </p:cNvPicPr>
            <p:nvPr/>
          </p:nvPicPr>
          <p:blipFill>
            <a:blip r:embed="rId4"/>
            <a:stretch>
              <a:fillRect/>
            </a:stretch>
          </p:blipFill>
          <p:spPr>
            <a:xfrm>
              <a:off x="7118" y="5282"/>
              <a:ext cx="11737" cy="4176"/>
            </a:xfrm>
            <a:prstGeom prst="rect">
              <a:avLst/>
            </a:prstGeom>
          </p:spPr>
        </p:pic>
      </p:grpSp>
    </p:spTree>
    <p:extLst>
      <p:ext uri="{BB962C8B-B14F-4D97-AF65-F5344CB8AC3E}">
        <p14:creationId xmlns:p14="http://schemas.microsoft.com/office/powerpoint/2010/main" val="4230190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 fill="hold" nodeType="withEffect">
                                  <p:stCondLst>
                                    <p:cond delay="0"/>
                                  </p:stCondLst>
                                  <p:childTnLst>
                                    <p:set>
                                      <p:cBhvr additive="base">
                                        <p:cTn id="11" dur="500"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ppt_y-#ppt_h/2"/>
                                          </p:val>
                                        </p:tav>
                                        <p:tav tm="100000">
                                          <p:val>
                                            <p:strVal val="#ppt_y"/>
                                          </p:val>
                                        </p:tav>
                                      </p:tavLst>
                                    </p:anim>
                                    <p:anim calcmode="lin" valueType="num">
                                      <p:cBhvr additive="base">
                                        <p:cTn id="14" dur="500" fill="hold"/>
                                        <p:tgtEl>
                                          <p:spTgt spid="34"/>
                                        </p:tgtEl>
                                        <p:attrNameLst>
                                          <p:attrName>ppt_w</p:attrName>
                                        </p:attrNameLst>
                                      </p:cBhvr>
                                      <p:tavLst>
                                        <p:tav tm="0">
                                          <p:val>
                                            <p:strVal val="#ppt_w"/>
                                          </p:val>
                                        </p:tav>
                                        <p:tav tm="100000">
                                          <p:val>
                                            <p:strVal val="#ppt_w"/>
                                          </p:val>
                                        </p:tav>
                                      </p:tavLst>
                                    </p:anim>
                                    <p:anim calcmode="lin" valueType="num">
                                      <p:cBhvr additive="base">
                                        <p:cTn id="15"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77CB0B9D-DC9D-4F45-A6A7-75D789A34965}"/>
              </a:ext>
            </a:extLst>
          </p:cNvPr>
          <p:cNvPicPr>
            <a:picLocks noChangeAspect="1"/>
          </p:cNvPicPr>
          <p:nvPr/>
        </p:nvPicPr>
        <p:blipFill>
          <a:blip r:embed="rId2"/>
          <a:stretch>
            <a:fillRect/>
          </a:stretch>
        </p:blipFill>
        <p:spPr>
          <a:xfrm>
            <a:off x="935181" y="122387"/>
            <a:ext cx="7959437" cy="5965527"/>
          </a:xfrm>
          <a:prstGeom prst="rect">
            <a:avLst/>
          </a:prstGeom>
        </p:spPr>
      </p:pic>
      <p:pic>
        <p:nvPicPr>
          <p:cNvPr id="7" name="Picture 6">
            <a:extLst>
              <a:ext uri="{FF2B5EF4-FFF2-40B4-BE49-F238E27FC236}">
                <a16:creationId xmlns="" xmlns:a16="http://schemas.microsoft.com/office/drawing/2014/main" id="{7256D8AE-3768-B085-D4A2-5F17F6CE6C3F}"/>
              </a:ext>
            </a:extLst>
          </p:cNvPr>
          <p:cNvPicPr>
            <a:picLocks noChangeAspect="1"/>
          </p:cNvPicPr>
          <p:nvPr/>
        </p:nvPicPr>
        <p:blipFill>
          <a:blip r:embed="rId3"/>
          <a:stretch>
            <a:fillRect/>
          </a:stretch>
        </p:blipFill>
        <p:spPr>
          <a:xfrm>
            <a:off x="2043320" y="2187723"/>
            <a:ext cx="4773582" cy="2566638"/>
          </a:xfrm>
          <a:prstGeom prst="rect">
            <a:avLst/>
          </a:prstGeom>
        </p:spPr>
      </p:pic>
    </p:spTree>
    <p:extLst>
      <p:ext uri="{BB962C8B-B14F-4D97-AF65-F5344CB8AC3E}">
        <p14:creationId xmlns:p14="http://schemas.microsoft.com/office/powerpoint/2010/main" val="1872890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Nhóm 21">
            <a:extLst>
              <a:ext uri="{FF2B5EF4-FFF2-40B4-BE49-F238E27FC236}">
                <a16:creationId xmlns="" xmlns:a16="http://schemas.microsoft.com/office/drawing/2014/main" id="{9A488135-4D8B-1C47-0ED9-979F648722CD}"/>
              </a:ext>
            </a:extLst>
          </p:cNvPr>
          <p:cNvGrpSpPr/>
          <p:nvPr/>
        </p:nvGrpSpPr>
        <p:grpSpPr>
          <a:xfrm>
            <a:off x="1" y="971517"/>
            <a:ext cx="9056036" cy="6126894"/>
            <a:chOff x="0" y="728637"/>
            <a:chExt cx="9056036" cy="4595171"/>
          </a:xfrm>
        </p:grpSpPr>
        <p:grpSp>
          <p:nvGrpSpPr>
            <p:cNvPr id="27" name="Nhóm 26">
              <a:extLst>
                <a:ext uri="{FF2B5EF4-FFF2-40B4-BE49-F238E27FC236}">
                  <a16:creationId xmlns="" xmlns:a16="http://schemas.microsoft.com/office/drawing/2014/main" id="{3BC0ED7B-8D27-3F92-9800-1421AD1E1972}"/>
                </a:ext>
              </a:extLst>
            </p:cNvPr>
            <p:cNvGrpSpPr/>
            <p:nvPr/>
          </p:nvGrpSpPr>
          <p:grpSpPr>
            <a:xfrm>
              <a:off x="121234" y="728637"/>
              <a:ext cx="8020347" cy="968839"/>
              <a:chOff x="237022" y="794871"/>
              <a:chExt cx="8020347" cy="968839"/>
            </a:xfrm>
          </p:grpSpPr>
          <p:sp>
            <p:nvSpPr>
              <p:cNvPr id="24" name="Hình chữ nhật: Góc Tròn 23">
                <a:extLst>
                  <a:ext uri="{FF2B5EF4-FFF2-40B4-BE49-F238E27FC236}">
                    <a16:creationId xmlns="" xmlns:a16="http://schemas.microsoft.com/office/drawing/2014/main" id="{D293E2AD-D4A4-EA03-C7A0-497A172199BF}"/>
                  </a:ext>
                </a:extLst>
              </p:cNvPr>
              <p:cNvSpPr/>
              <p:nvPr/>
            </p:nvSpPr>
            <p:spPr>
              <a:xfrm>
                <a:off x="899877" y="854509"/>
                <a:ext cx="7258876" cy="726625"/>
              </a:xfrm>
              <a:custGeom>
                <a:avLst/>
                <a:gdLst>
                  <a:gd name="connsiteX0" fmla="*/ 0 w 7258876"/>
                  <a:gd name="connsiteY0" fmla="*/ 121107 h 726625"/>
                  <a:gd name="connsiteX1" fmla="*/ 121107 w 7258876"/>
                  <a:gd name="connsiteY1" fmla="*/ 0 h 726625"/>
                  <a:gd name="connsiteX2" fmla="*/ 618652 w 7258876"/>
                  <a:gd name="connsiteY2" fmla="*/ 0 h 726625"/>
                  <a:gd name="connsiteX3" fmla="*/ 1116197 w 7258876"/>
                  <a:gd name="connsiteY3" fmla="*/ 0 h 726625"/>
                  <a:gd name="connsiteX4" fmla="*/ 1824242 w 7258876"/>
                  <a:gd name="connsiteY4" fmla="*/ 0 h 726625"/>
                  <a:gd name="connsiteX5" fmla="*/ 2251621 w 7258876"/>
                  <a:gd name="connsiteY5" fmla="*/ 0 h 726625"/>
                  <a:gd name="connsiteX6" fmla="*/ 2889499 w 7258876"/>
                  <a:gd name="connsiteY6" fmla="*/ 0 h 726625"/>
                  <a:gd name="connsiteX7" fmla="*/ 3597544 w 7258876"/>
                  <a:gd name="connsiteY7" fmla="*/ 0 h 726625"/>
                  <a:gd name="connsiteX8" fmla="*/ 4375756 w 7258876"/>
                  <a:gd name="connsiteY8" fmla="*/ 0 h 726625"/>
                  <a:gd name="connsiteX9" fmla="*/ 4803134 w 7258876"/>
                  <a:gd name="connsiteY9" fmla="*/ 0 h 726625"/>
                  <a:gd name="connsiteX10" fmla="*/ 5511179 w 7258876"/>
                  <a:gd name="connsiteY10" fmla="*/ 0 h 726625"/>
                  <a:gd name="connsiteX11" fmla="*/ 5938558 w 7258876"/>
                  <a:gd name="connsiteY11" fmla="*/ 0 h 726625"/>
                  <a:gd name="connsiteX12" fmla="*/ 6436103 w 7258876"/>
                  <a:gd name="connsiteY12" fmla="*/ 0 h 726625"/>
                  <a:gd name="connsiteX13" fmla="*/ 7137769 w 7258876"/>
                  <a:gd name="connsiteY13" fmla="*/ 0 h 726625"/>
                  <a:gd name="connsiteX14" fmla="*/ 7258876 w 7258876"/>
                  <a:gd name="connsiteY14" fmla="*/ 121107 h 726625"/>
                  <a:gd name="connsiteX15" fmla="*/ 7258876 w 7258876"/>
                  <a:gd name="connsiteY15" fmla="*/ 605518 h 726625"/>
                  <a:gd name="connsiteX16" fmla="*/ 7137769 w 7258876"/>
                  <a:gd name="connsiteY16" fmla="*/ 726625 h 726625"/>
                  <a:gd name="connsiteX17" fmla="*/ 6499891 w 7258876"/>
                  <a:gd name="connsiteY17" fmla="*/ 726625 h 726625"/>
                  <a:gd name="connsiteX18" fmla="*/ 5721679 w 7258876"/>
                  <a:gd name="connsiteY18" fmla="*/ 726625 h 726625"/>
                  <a:gd name="connsiteX19" fmla="*/ 5013634 w 7258876"/>
                  <a:gd name="connsiteY19" fmla="*/ 726625 h 726625"/>
                  <a:gd name="connsiteX20" fmla="*/ 4516089 w 7258876"/>
                  <a:gd name="connsiteY20" fmla="*/ 726625 h 726625"/>
                  <a:gd name="connsiteX21" fmla="*/ 3878211 w 7258876"/>
                  <a:gd name="connsiteY21" fmla="*/ 726625 h 726625"/>
                  <a:gd name="connsiteX22" fmla="*/ 3380665 w 7258876"/>
                  <a:gd name="connsiteY22" fmla="*/ 726625 h 726625"/>
                  <a:gd name="connsiteX23" fmla="*/ 2953287 w 7258876"/>
                  <a:gd name="connsiteY23" fmla="*/ 726625 h 726625"/>
                  <a:gd name="connsiteX24" fmla="*/ 2385575 w 7258876"/>
                  <a:gd name="connsiteY24" fmla="*/ 726625 h 726625"/>
                  <a:gd name="connsiteX25" fmla="*/ 1958197 w 7258876"/>
                  <a:gd name="connsiteY25" fmla="*/ 726625 h 726625"/>
                  <a:gd name="connsiteX26" fmla="*/ 1250152 w 7258876"/>
                  <a:gd name="connsiteY26" fmla="*/ 726625 h 726625"/>
                  <a:gd name="connsiteX27" fmla="*/ 121107 w 7258876"/>
                  <a:gd name="connsiteY27" fmla="*/ 726625 h 726625"/>
                  <a:gd name="connsiteX28" fmla="*/ 0 w 7258876"/>
                  <a:gd name="connsiteY28" fmla="*/ 605518 h 726625"/>
                  <a:gd name="connsiteX29" fmla="*/ 0 w 7258876"/>
                  <a:gd name="connsiteY29" fmla="*/ 121107 h 7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726625" fill="none" extrusionOk="0">
                    <a:moveTo>
                      <a:pt x="0" y="121107"/>
                    </a:moveTo>
                    <a:cubicBezTo>
                      <a:pt x="2644" y="43651"/>
                      <a:pt x="58980" y="735"/>
                      <a:pt x="121107" y="0"/>
                    </a:cubicBezTo>
                    <a:cubicBezTo>
                      <a:pt x="249148" y="12079"/>
                      <a:pt x="449996" y="-9735"/>
                      <a:pt x="618652" y="0"/>
                    </a:cubicBezTo>
                    <a:cubicBezTo>
                      <a:pt x="787309" y="9735"/>
                      <a:pt x="999872" y="17072"/>
                      <a:pt x="1116197" y="0"/>
                    </a:cubicBezTo>
                    <a:cubicBezTo>
                      <a:pt x="1232522" y="-17072"/>
                      <a:pt x="1607032" y="29350"/>
                      <a:pt x="1824242" y="0"/>
                    </a:cubicBezTo>
                    <a:cubicBezTo>
                      <a:pt x="2041452" y="-29350"/>
                      <a:pt x="2086438" y="-19095"/>
                      <a:pt x="2251621" y="0"/>
                    </a:cubicBezTo>
                    <a:cubicBezTo>
                      <a:pt x="2416804" y="19095"/>
                      <a:pt x="2654308" y="-20053"/>
                      <a:pt x="2889499" y="0"/>
                    </a:cubicBezTo>
                    <a:cubicBezTo>
                      <a:pt x="3124690" y="20053"/>
                      <a:pt x="3413807" y="-22302"/>
                      <a:pt x="3597544" y="0"/>
                    </a:cubicBezTo>
                    <a:cubicBezTo>
                      <a:pt x="3781281" y="22302"/>
                      <a:pt x="4015090" y="-3276"/>
                      <a:pt x="4375756" y="0"/>
                    </a:cubicBezTo>
                    <a:cubicBezTo>
                      <a:pt x="4736422" y="3276"/>
                      <a:pt x="4602240" y="-2199"/>
                      <a:pt x="4803134" y="0"/>
                    </a:cubicBezTo>
                    <a:cubicBezTo>
                      <a:pt x="5004028" y="2199"/>
                      <a:pt x="5261352" y="-23547"/>
                      <a:pt x="5511179" y="0"/>
                    </a:cubicBezTo>
                    <a:cubicBezTo>
                      <a:pt x="5761007" y="23547"/>
                      <a:pt x="5821388" y="-11784"/>
                      <a:pt x="5938558" y="0"/>
                    </a:cubicBezTo>
                    <a:cubicBezTo>
                      <a:pt x="6055728" y="11784"/>
                      <a:pt x="6335407" y="5657"/>
                      <a:pt x="6436103" y="0"/>
                    </a:cubicBezTo>
                    <a:cubicBezTo>
                      <a:pt x="6536800" y="-5657"/>
                      <a:pt x="6933564" y="-2848"/>
                      <a:pt x="7137769" y="0"/>
                    </a:cubicBezTo>
                    <a:cubicBezTo>
                      <a:pt x="7197868" y="-2116"/>
                      <a:pt x="7257107" y="57405"/>
                      <a:pt x="7258876" y="121107"/>
                    </a:cubicBezTo>
                    <a:cubicBezTo>
                      <a:pt x="7248742" y="271062"/>
                      <a:pt x="7269619" y="486506"/>
                      <a:pt x="7258876" y="605518"/>
                    </a:cubicBezTo>
                    <a:cubicBezTo>
                      <a:pt x="7251526" y="673485"/>
                      <a:pt x="7210374" y="730564"/>
                      <a:pt x="7137769" y="726625"/>
                    </a:cubicBezTo>
                    <a:cubicBezTo>
                      <a:pt x="6851202" y="745719"/>
                      <a:pt x="6645939" y="706391"/>
                      <a:pt x="6499891" y="726625"/>
                    </a:cubicBezTo>
                    <a:cubicBezTo>
                      <a:pt x="6353843" y="746859"/>
                      <a:pt x="5910936" y="731185"/>
                      <a:pt x="5721679" y="726625"/>
                    </a:cubicBezTo>
                    <a:cubicBezTo>
                      <a:pt x="5532422" y="722065"/>
                      <a:pt x="5158644" y="740933"/>
                      <a:pt x="5013634" y="726625"/>
                    </a:cubicBezTo>
                    <a:cubicBezTo>
                      <a:pt x="4868625" y="712317"/>
                      <a:pt x="4674594" y="723884"/>
                      <a:pt x="4516089" y="726625"/>
                    </a:cubicBezTo>
                    <a:cubicBezTo>
                      <a:pt x="4357585" y="729366"/>
                      <a:pt x="4175720" y="752677"/>
                      <a:pt x="3878211" y="726625"/>
                    </a:cubicBezTo>
                    <a:cubicBezTo>
                      <a:pt x="3580702" y="700573"/>
                      <a:pt x="3546270" y="714724"/>
                      <a:pt x="3380665" y="726625"/>
                    </a:cubicBezTo>
                    <a:cubicBezTo>
                      <a:pt x="3215060" y="738526"/>
                      <a:pt x="3165061" y="732734"/>
                      <a:pt x="2953287" y="726625"/>
                    </a:cubicBezTo>
                    <a:cubicBezTo>
                      <a:pt x="2741513" y="720516"/>
                      <a:pt x="2654262" y="711969"/>
                      <a:pt x="2385575" y="726625"/>
                    </a:cubicBezTo>
                    <a:cubicBezTo>
                      <a:pt x="2116888" y="741281"/>
                      <a:pt x="2061461" y="710404"/>
                      <a:pt x="1958197" y="726625"/>
                    </a:cubicBezTo>
                    <a:cubicBezTo>
                      <a:pt x="1854933" y="742846"/>
                      <a:pt x="1592366" y="713644"/>
                      <a:pt x="1250152" y="726625"/>
                    </a:cubicBezTo>
                    <a:cubicBezTo>
                      <a:pt x="907938" y="739606"/>
                      <a:pt x="608719" y="703129"/>
                      <a:pt x="121107" y="726625"/>
                    </a:cubicBezTo>
                    <a:cubicBezTo>
                      <a:pt x="66888" y="715862"/>
                      <a:pt x="-1408" y="681671"/>
                      <a:pt x="0" y="605518"/>
                    </a:cubicBezTo>
                    <a:cubicBezTo>
                      <a:pt x="-3892" y="419398"/>
                      <a:pt x="-14886" y="337876"/>
                      <a:pt x="0" y="121107"/>
                    </a:cubicBezTo>
                    <a:close/>
                  </a:path>
                  <a:path w="7258876" h="726625" stroke="0" extrusionOk="0">
                    <a:moveTo>
                      <a:pt x="0" y="121107"/>
                    </a:moveTo>
                    <a:cubicBezTo>
                      <a:pt x="11760" y="52246"/>
                      <a:pt x="53908" y="12758"/>
                      <a:pt x="121107" y="0"/>
                    </a:cubicBezTo>
                    <a:cubicBezTo>
                      <a:pt x="214361" y="16658"/>
                      <a:pt x="447008" y="-4204"/>
                      <a:pt x="548486" y="0"/>
                    </a:cubicBezTo>
                    <a:cubicBezTo>
                      <a:pt x="649964" y="4204"/>
                      <a:pt x="762571" y="3379"/>
                      <a:pt x="975864" y="0"/>
                    </a:cubicBezTo>
                    <a:cubicBezTo>
                      <a:pt x="1189157" y="-3379"/>
                      <a:pt x="1353322" y="-5535"/>
                      <a:pt x="1543576" y="0"/>
                    </a:cubicBezTo>
                    <a:cubicBezTo>
                      <a:pt x="1733830" y="5535"/>
                      <a:pt x="2117389" y="-24780"/>
                      <a:pt x="2321787" y="0"/>
                    </a:cubicBezTo>
                    <a:cubicBezTo>
                      <a:pt x="2526185" y="24780"/>
                      <a:pt x="2614003" y="17313"/>
                      <a:pt x="2749166" y="0"/>
                    </a:cubicBezTo>
                    <a:cubicBezTo>
                      <a:pt x="2884329" y="-17313"/>
                      <a:pt x="3075225" y="5877"/>
                      <a:pt x="3246711" y="0"/>
                    </a:cubicBezTo>
                    <a:cubicBezTo>
                      <a:pt x="3418198" y="-5877"/>
                      <a:pt x="3545563" y="-11408"/>
                      <a:pt x="3744256" y="0"/>
                    </a:cubicBezTo>
                    <a:cubicBezTo>
                      <a:pt x="3942950" y="11408"/>
                      <a:pt x="4176485" y="-9244"/>
                      <a:pt x="4311968" y="0"/>
                    </a:cubicBezTo>
                    <a:cubicBezTo>
                      <a:pt x="4447451" y="9244"/>
                      <a:pt x="4703405" y="-3571"/>
                      <a:pt x="4949846" y="0"/>
                    </a:cubicBezTo>
                    <a:cubicBezTo>
                      <a:pt x="5196287" y="3571"/>
                      <a:pt x="5177311" y="-11415"/>
                      <a:pt x="5377225" y="0"/>
                    </a:cubicBezTo>
                    <a:cubicBezTo>
                      <a:pt x="5577139" y="11415"/>
                      <a:pt x="5709298" y="-7617"/>
                      <a:pt x="5874770" y="0"/>
                    </a:cubicBezTo>
                    <a:cubicBezTo>
                      <a:pt x="6040242" y="7617"/>
                      <a:pt x="6284518" y="-10979"/>
                      <a:pt x="6582815" y="0"/>
                    </a:cubicBezTo>
                    <a:cubicBezTo>
                      <a:pt x="6881113" y="10979"/>
                      <a:pt x="6865368" y="-23855"/>
                      <a:pt x="7137769" y="0"/>
                    </a:cubicBezTo>
                    <a:cubicBezTo>
                      <a:pt x="7202778" y="-15843"/>
                      <a:pt x="7256750" y="60687"/>
                      <a:pt x="7258876" y="121107"/>
                    </a:cubicBezTo>
                    <a:cubicBezTo>
                      <a:pt x="7241728" y="311470"/>
                      <a:pt x="7274507" y="490098"/>
                      <a:pt x="7258876" y="605518"/>
                    </a:cubicBezTo>
                    <a:cubicBezTo>
                      <a:pt x="7258825" y="670302"/>
                      <a:pt x="7200193" y="725200"/>
                      <a:pt x="7137769" y="726625"/>
                    </a:cubicBezTo>
                    <a:cubicBezTo>
                      <a:pt x="6960138" y="739035"/>
                      <a:pt x="6894905" y="741150"/>
                      <a:pt x="6710390" y="726625"/>
                    </a:cubicBezTo>
                    <a:cubicBezTo>
                      <a:pt x="6525875" y="712100"/>
                      <a:pt x="6322611" y="699408"/>
                      <a:pt x="6002346" y="726625"/>
                    </a:cubicBezTo>
                    <a:cubicBezTo>
                      <a:pt x="5682081" y="753842"/>
                      <a:pt x="5384321" y="722572"/>
                      <a:pt x="5224134" y="726625"/>
                    </a:cubicBezTo>
                    <a:cubicBezTo>
                      <a:pt x="5063947" y="730678"/>
                      <a:pt x="4639435" y="693144"/>
                      <a:pt x="4445922" y="726625"/>
                    </a:cubicBezTo>
                    <a:cubicBezTo>
                      <a:pt x="4252409" y="760106"/>
                      <a:pt x="3973951" y="701844"/>
                      <a:pt x="3808044" y="726625"/>
                    </a:cubicBezTo>
                    <a:cubicBezTo>
                      <a:pt x="3642137" y="751406"/>
                      <a:pt x="3480275" y="721467"/>
                      <a:pt x="3170166" y="726625"/>
                    </a:cubicBezTo>
                    <a:cubicBezTo>
                      <a:pt x="2860057" y="731783"/>
                      <a:pt x="2855764" y="717634"/>
                      <a:pt x="2602454" y="726625"/>
                    </a:cubicBezTo>
                    <a:cubicBezTo>
                      <a:pt x="2349144" y="735616"/>
                      <a:pt x="2236388" y="747019"/>
                      <a:pt x="2104909" y="726625"/>
                    </a:cubicBezTo>
                    <a:cubicBezTo>
                      <a:pt x="1973431" y="706231"/>
                      <a:pt x="1824868" y="749492"/>
                      <a:pt x="1607364" y="726625"/>
                    </a:cubicBezTo>
                    <a:cubicBezTo>
                      <a:pt x="1389861" y="703758"/>
                      <a:pt x="1316005" y="710655"/>
                      <a:pt x="1039652" y="726625"/>
                    </a:cubicBezTo>
                    <a:cubicBezTo>
                      <a:pt x="763299" y="742595"/>
                      <a:pt x="461541" y="756091"/>
                      <a:pt x="121107" y="726625"/>
                    </a:cubicBezTo>
                    <a:cubicBezTo>
                      <a:pt x="50266" y="726468"/>
                      <a:pt x="-7959" y="658137"/>
                      <a:pt x="0" y="605518"/>
                    </a:cubicBezTo>
                    <a:cubicBezTo>
                      <a:pt x="6538" y="474035"/>
                      <a:pt x="-10920" y="234295"/>
                      <a:pt x="0" y="121107"/>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 xmlns:a16="http://schemas.microsoft.com/office/drawing/2014/main" id="{282C98C5-D19C-CF37-D20D-8C458777A063}"/>
                  </a:ext>
                </a:extLst>
              </p:cNvPr>
              <p:cNvSpPr txBox="1"/>
              <p:nvPr/>
            </p:nvSpPr>
            <p:spPr>
              <a:xfrm>
                <a:off x="864188" y="802452"/>
                <a:ext cx="7393181" cy="807914"/>
              </a:xfrm>
              <a:prstGeom prst="rect">
                <a:avLst/>
              </a:prstGeom>
              <a:noFill/>
            </p:spPr>
            <p:txBody>
              <a:bodyPr wrap="square" rtlCol="0">
                <a:spAutoFit/>
              </a:bodyPr>
              <a:lstStyle/>
              <a:p>
                <a:pPr algn="just" defTabSz="1219170">
                  <a:buClr>
                    <a:srgbClr val="000000"/>
                  </a:buClr>
                </a:pPr>
                <a:r>
                  <a:rPr lang="vi-VN" sz="3200" kern="0" dirty="0">
                    <a:solidFill>
                      <a:prstClr val="black"/>
                    </a:solidFill>
                    <a:latin typeface="Calibri" panose="020F0502020204030204" pitchFamily="34" charset="0"/>
                    <a:cs typeface="Calibri" panose="020F0502020204030204" pitchFamily="34" charset="0"/>
                    <a:sym typeface="Arial"/>
                  </a:rPr>
                  <a:t> Thằn lằn xanh và tắc kè đã tự giới thiệu những gì trong lần đầu gặp gỡ?</a:t>
                </a:r>
                <a:endParaRPr lang="en-US" sz="3200" kern="0" dirty="0">
                  <a:solidFill>
                    <a:prstClr val="black"/>
                  </a:solidFill>
                  <a:latin typeface="Calibri" panose="020F0502020204030204" pitchFamily="34" charset="0"/>
                  <a:cs typeface="Calibri" panose="020F0502020204030204" pitchFamily="34" charset="0"/>
                  <a:sym typeface="Arial"/>
                </a:endParaRPr>
              </a:p>
            </p:txBody>
          </p:sp>
          <p:pic>
            <p:nvPicPr>
              <p:cNvPr id="23" name="Hình ảnh 22">
                <a:extLst>
                  <a:ext uri="{FF2B5EF4-FFF2-40B4-BE49-F238E27FC236}">
                    <a16:creationId xmlns="" xmlns:a16="http://schemas.microsoft.com/office/drawing/2014/main" id="{3112B86F-AAEA-E9AB-39D2-388ABA8A0EF6}"/>
                  </a:ext>
                </a:extLst>
              </p:cNvPr>
              <p:cNvPicPr>
                <a:picLocks noChangeAspect="1"/>
              </p:cNvPicPr>
              <p:nvPr/>
            </p:nvPicPr>
            <p:blipFill rotWithShape="1">
              <a:blip r:embed="rId3"/>
              <a:srcRect l="31483" t="5898" r="50744" b="64236"/>
              <a:stretch/>
            </p:blipFill>
            <p:spPr>
              <a:xfrm>
                <a:off x="237022" y="794871"/>
                <a:ext cx="576592" cy="968839"/>
              </a:xfrm>
              <a:prstGeom prst="rect">
                <a:avLst/>
              </a:prstGeom>
            </p:spPr>
          </p:pic>
        </p:grpSp>
        <p:grpSp>
          <p:nvGrpSpPr>
            <p:cNvPr id="7" name="Nhóm 6">
              <a:extLst>
                <a:ext uri="{FF2B5EF4-FFF2-40B4-BE49-F238E27FC236}">
                  <a16:creationId xmlns="" xmlns:a16="http://schemas.microsoft.com/office/drawing/2014/main" id="{9BD775A3-191A-F685-7414-FE0A50CD69FD}"/>
                </a:ext>
              </a:extLst>
            </p:cNvPr>
            <p:cNvGrpSpPr/>
            <p:nvPr/>
          </p:nvGrpSpPr>
          <p:grpSpPr>
            <a:xfrm>
              <a:off x="96036" y="1537265"/>
              <a:ext cx="7990604" cy="1226030"/>
              <a:chOff x="207253" y="1649202"/>
              <a:chExt cx="7990604" cy="1226030"/>
            </a:xfrm>
          </p:grpSpPr>
          <p:grpSp>
            <p:nvGrpSpPr>
              <p:cNvPr id="33" name="Nhóm 32">
                <a:extLst>
                  <a:ext uri="{FF2B5EF4-FFF2-40B4-BE49-F238E27FC236}">
                    <a16:creationId xmlns="" xmlns:a16="http://schemas.microsoft.com/office/drawing/2014/main" id="{5B8FB71C-A454-A8F5-779F-569025ED3F68}"/>
                  </a:ext>
                </a:extLst>
              </p:cNvPr>
              <p:cNvGrpSpPr/>
              <p:nvPr/>
            </p:nvGrpSpPr>
            <p:grpSpPr>
              <a:xfrm>
                <a:off x="442292" y="1789191"/>
                <a:ext cx="7755565" cy="1086041"/>
                <a:chOff x="4749359" y="748193"/>
                <a:chExt cx="7755565" cy="1086041"/>
              </a:xfrm>
            </p:grpSpPr>
            <p:sp>
              <p:nvSpPr>
                <p:cNvPr id="31" name="Hình chữ nhật: Góc Tròn 30">
                  <a:extLst>
                    <a:ext uri="{FF2B5EF4-FFF2-40B4-BE49-F238E27FC236}">
                      <a16:creationId xmlns="" xmlns:a16="http://schemas.microsoft.com/office/drawing/2014/main" id="{FDEB47EA-DAC7-289D-53E2-7A26B4473980}"/>
                    </a:ext>
                  </a:extLst>
                </p:cNvPr>
                <p:cNvSpPr/>
                <p:nvPr/>
              </p:nvSpPr>
              <p:spPr>
                <a:xfrm>
                  <a:off x="5190439" y="748193"/>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11" name="Hộp Văn bản 10">
                  <a:extLst>
                    <a:ext uri="{FF2B5EF4-FFF2-40B4-BE49-F238E27FC236}">
                      <a16:creationId xmlns="" xmlns:a16="http://schemas.microsoft.com/office/drawing/2014/main" id="{041610B6-032F-2FB1-469B-435BC655F0A7}"/>
                    </a:ext>
                  </a:extLst>
                </p:cNvPr>
                <p:cNvSpPr txBox="1"/>
                <p:nvPr/>
              </p:nvSpPr>
              <p:spPr>
                <a:xfrm>
                  <a:off x="4749359" y="804271"/>
                  <a:ext cx="7551768" cy="1029963"/>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Vì sao hai bạn muốn đổi cuộc sống cho nhau?</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30" name="Hình ảnh 29">
                <a:extLst>
                  <a:ext uri="{FF2B5EF4-FFF2-40B4-BE49-F238E27FC236}">
                    <a16:creationId xmlns="" xmlns:a16="http://schemas.microsoft.com/office/drawing/2014/main" id="{222A5673-3066-C9D3-7B21-A3675DB1CF64}"/>
                  </a:ext>
                </a:extLst>
              </p:cNvPr>
              <p:cNvPicPr>
                <a:picLocks noChangeAspect="1"/>
              </p:cNvPicPr>
              <p:nvPr/>
            </p:nvPicPr>
            <p:blipFill rotWithShape="1">
              <a:blip r:embed="rId3"/>
              <a:srcRect l="50655" t="3903" r="28184" b="63507"/>
              <a:stretch/>
            </p:blipFill>
            <p:spPr>
              <a:xfrm>
                <a:off x="207253" y="1649202"/>
                <a:ext cx="634257" cy="976819"/>
              </a:xfrm>
              <a:prstGeom prst="roundRect">
                <a:avLst/>
              </a:prstGeom>
            </p:spPr>
          </p:pic>
        </p:grpSp>
        <p:grpSp>
          <p:nvGrpSpPr>
            <p:cNvPr id="13" name="Nhóm 12">
              <a:extLst>
                <a:ext uri="{FF2B5EF4-FFF2-40B4-BE49-F238E27FC236}">
                  <a16:creationId xmlns="" xmlns:a16="http://schemas.microsoft.com/office/drawing/2014/main" id="{4C9ED8AB-9D37-141E-B81B-D3BBDC919692}"/>
                </a:ext>
              </a:extLst>
            </p:cNvPr>
            <p:cNvGrpSpPr/>
            <p:nvPr/>
          </p:nvGrpSpPr>
          <p:grpSpPr>
            <a:xfrm>
              <a:off x="99114" y="2393380"/>
              <a:ext cx="8012244" cy="960400"/>
              <a:chOff x="200483" y="2614576"/>
              <a:chExt cx="8012244" cy="960400"/>
            </a:xfrm>
          </p:grpSpPr>
          <p:grpSp>
            <p:nvGrpSpPr>
              <p:cNvPr id="12" name="Nhóm 11">
                <a:extLst>
                  <a:ext uri="{FF2B5EF4-FFF2-40B4-BE49-F238E27FC236}">
                    <a16:creationId xmlns="" xmlns:a16="http://schemas.microsoft.com/office/drawing/2014/main" id="{0E45885D-1F5E-8C55-A7E0-5ACCF62A462D}"/>
                  </a:ext>
                </a:extLst>
              </p:cNvPr>
              <p:cNvGrpSpPr/>
              <p:nvPr/>
            </p:nvGrpSpPr>
            <p:grpSpPr>
              <a:xfrm>
                <a:off x="200483" y="2614576"/>
                <a:ext cx="8012244" cy="960400"/>
                <a:chOff x="200483" y="2614576"/>
                <a:chExt cx="8012244" cy="960400"/>
              </a:xfrm>
            </p:grpSpPr>
            <p:sp>
              <p:nvSpPr>
                <p:cNvPr id="38" name="Hình chữ nhật: Góc Tròn 37">
                  <a:extLst>
                    <a:ext uri="{FF2B5EF4-FFF2-40B4-BE49-F238E27FC236}">
                      <a16:creationId xmlns="" xmlns:a16="http://schemas.microsoft.com/office/drawing/2014/main" id="{778B9499-C792-6C8C-1602-C0E3340B5C81}"/>
                    </a:ext>
                  </a:extLst>
                </p:cNvPr>
                <p:cNvSpPr/>
                <p:nvPr/>
              </p:nvSpPr>
              <p:spPr>
                <a:xfrm>
                  <a:off x="858393" y="2767327"/>
                  <a:ext cx="7354334" cy="680294"/>
                </a:xfrm>
                <a:custGeom>
                  <a:avLst/>
                  <a:gdLst>
                    <a:gd name="connsiteX0" fmla="*/ 0 w 7354334"/>
                    <a:gd name="connsiteY0" fmla="*/ 113385 h 680294"/>
                    <a:gd name="connsiteX1" fmla="*/ 113385 w 7354334"/>
                    <a:gd name="connsiteY1" fmla="*/ 0 h 680294"/>
                    <a:gd name="connsiteX2" fmla="*/ 618794 w 7354334"/>
                    <a:gd name="connsiteY2" fmla="*/ 0 h 680294"/>
                    <a:gd name="connsiteX3" fmla="*/ 1124203 w 7354334"/>
                    <a:gd name="connsiteY3" fmla="*/ 0 h 680294"/>
                    <a:gd name="connsiteX4" fmla="*/ 1843439 w 7354334"/>
                    <a:gd name="connsiteY4" fmla="*/ 0 h 680294"/>
                    <a:gd name="connsiteX5" fmla="*/ 2277573 w 7354334"/>
                    <a:gd name="connsiteY5" fmla="*/ 0 h 680294"/>
                    <a:gd name="connsiteX6" fmla="*/ 2925533 w 7354334"/>
                    <a:gd name="connsiteY6" fmla="*/ 0 h 680294"/>
                    <a:gd name="connsiteX7" fmla="*/ 3644769 w 7354334"/>
                    <a:gd name="connsiteY7" fmla="*/ 0 h 680294"/>
                    <a:gd name="connsiteX8" fmla="*/ 4435281 w 7354334"/>
                    <a:gd name="connsiteY8" fmla="*/ 0 h 680294"/>
                    <a:gd name="connsiteX9" fmla="*/ 4869414 w 7354334"/>
                    <a:gd name="connsiteY9" fmla="*/ 0 h 680294"/>
                    <a:gd name="connsiteX10" fmla="*/ 5588650 w 7354334"/>
                    <a:gd name="connsiteY10" fmla="*/ 0 h 680294"/>
                    <a:gd name="connsiteX11" fmla="*/ 6022784 w 7354334"/>
                    <a:gd name="connsiteY11" fmla="*/ 0 h 680294"/>
                    <a:gd name="connsiteX12" fmla="*/ 6528193 w 7354334"/>
                    <a:gd name="connsiteY12" fmla="*/ 0 h 680294"/>
                    <a:gd name="connsiteX13" fmla="*/ 7240949 w 7354334"/>
                    <a:gd name="connsiteY13" fmla="*/ 0 h 680294"/>
                    <a:gd name="connsiteX14" fmla="*/ 7354334 w 7354334"/>
                    <a:gd name="connsiteY14" fmla="*/ 113385 h 680294"/>
                    <a:gd name="connsiteX15" fmla="*/ 7354334 w 7354334"/>
                    <a:gd name="connsiteY15" fmla="*/ 566909 h 680294"/>
                    <a:gd name="connsiteX16" fmla="*/ 7240949 w 7354334"/>
                    <a:gd name="connsiteY16" fmla="*/ 680294 h 680294"/>
                    <a:gd name="connsiteX17" fmla="*/ 6592989 w 7354334"/>
                    <a:gd name="connsiteY17" fmla="*/ 680294 h 680294"/>
                    <a:gd name="connsiteX18" fmla="*/ 5802477 w 7354334"/>
                    <a:gd name="connsiteY18" fmla="*/ 680294 h 680294"/>
                    <a:gd name="connsiteX19" fmla="*/ 5083241 w 7354334"/>
                    <a:gd name="connsiteY19" fmla="*/ 680294 h 680294"/>
                    <a:gd name="connsiteX20" fmla="*/ 4577832 w 7354334"/>
                    <a:gd name="connsiteY20" fmla="*/ 680294 h 680294"/>
                    <a:gd name="connsiteX21" fmla="*/ 3929872 w 7354334"/>
                    <a:gd name="connsiteY21" fmla="*/ 680294 h 680294"/>
                    <a:gd name="connsiteX22" fmla="*/ 3424462 w 7354334"/>
                    <a:gd name="connsiteY22" fmla="*/ 680294 h 680294"/>
                    <a:gd name="connsiteX23" fmla="*/ 2990329 w 7354334"/>
                    <a:gd name="connsiteY23" fmla="*/ 680294 h 680294"/>
                    <a:gd name="connsiteX24" fmla="*/ 2413644 w 7354334"/>
                    <a:gd name="connsiteY24" fmla="*/ 680294 h 680294"/>
                    <a:gd name="connsiteX25" fmla="*/ 1979511 w 7354334"/>
                    <a:gd name="connsiteY25" fmla="*/ 680294 h 680294"/>
                    <a:gd name="connsiteX26" fmla="*/ 1260275 w 7354334"/>
                    <a:gd name="connsiteY26" fmla="*/ 680294 h 680294"/>
                    <a:gd name="connsiteX27" fmla="*/ 113385 w 7354334"/>
                    <a:gd name="connsiteY27" fmla="*/ 680294 h 680294"/>
                    <a:gd name="connsiteX28" fmla="*/ 0 w 7354334"/>
                    <a:gd name="connsiteY28" fmla="*/ 566909 h 680294"/>
                    <a:gd name="connsiteX29" fmla="*/ 0 w 7354334"/>
                    <a:gd name="connsiteY29" fmla="*/ 113385 h 68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54334" h="680294" fill="none" extrusionOk="0">
                      <a:moveTo>
                        <a:pt x="0" y="113385"/>
                      </a:moveTo>
                      <a:cubicBezTo>
                        <a:pt x="1513" y="44716"/>
                        <a:pt x="60921" y="1569"/>
                        <a:pt x="113385" y="0"/>
                      </a:cubicBezTo>
                      <a:cubicBezTo>
                        <a:pt x="317663" y="-17190"/>
                        <a:pt x="471299" y="-5936"/>
                        <a:pt x="618794" y="0"/>
                      </a:cubicBezTo>
                      <a:cubicBezTo>
                        <a:pt x="766289" y="5936"/>
                        <a:pt x="962486" y="17310"/>
                        <a:pt x="1124203" y="0"/>
                      </a:cubicBezTo>
                      <a:cubicBezTo>
                        <a:pt x="1285920" y="-17310"/>
                        <a:pt x="1606084" y="26236"/>
                        <a:pt x="1843439" y="0"/>
                      </a:cubicBezTo>
                      <a:cubicBezTo>
                        <a:pt x="2080794" y="-26236"/>
                        <a:pt x="2142444" y="-13818"/>
                        <a:pt x="2277573" y="0"/>
                      </a:cubicBezTo>
                      <a:cubicBezTo>
                        <a:pt x="2412702" y="13818"/>
                        <a:pt x="2610695" y="29719"/>
                        <a:pt x="2925533" y="0"/>
                      </a:cubicBezTo>
                      <a:cubicBezTo>
                        <a:pt x="3240371" y="-29719"/>
                        <a:pt x="3402548" y="-17228"/>
                        <a:pt x="3644769" y="0"/>
                      </a:cubicBezTo>
                      <a:cubicBezTo>
                        <a:pt x="3886990" y="17228"/>
                        <a:pt x="4047727" y="-844"/>
                        <a:pt x="4435281" y="0"/>
                      </a:cubicBezTo>
                      <a:cubicBezTo>
                        <a:pt x="4822835" y="844"/>
                        <a:pt x="4781720" y="20710"/>
                        <a:pt x="4869414" y="0"/>
                      </a:cubicBezTo>
                      <a:cubicBezTo>
                        <a:pt x="4957108" y="-20710"/>
                        <a:pt x="5237701" y="-22885"/>
                        <a:pt x="5588650" y="0"/>
                      </a:cubicBezTo>
                      <a:cubicBezTo>
                        <a:pt x="5939599" y="22885"/>
                        <a:pt x="5849228" y="19635"/>
                        <a:pt x="6022784" y="0"/>
                      </a:cubicBezTo>
                      <a:cubicBezTo>
                        <a:pt x="6196340" y="-19635"/>
                        <a:pt x="6407809" y="-7564"/>
                        <a:pt x="6528193" y="0"/>
                      </a:cubicBezTo>
                      <a:cubicBezTo>
                        <a:pt x="6648577" y="7564"/>
                        <a:pt x="6901136" y="-13902"/>
                        <a:pt x="7240949" y="0"/>
                      </a:cubicBezTo>
                      <a:cubicBezTo>
                        <a:pt x="7297019" y="-2042"/>
                        <a:pt x="7347713" y="62681"/>
                        <a:pt x="7354334" y="113385"/>
                      </a:cubicBezTo>
                      <a:cubicBezTo>
                        <a:pt x="7357019" y="243050"/>
                        <a:pt x="7353992" y="460821"/>
                        <a:pt x="7354334" y="566909"/>
                      </a:cubicBezTo>
                      <a:cubicBezTo>
                        <a:pt x="7352617" y="629783"/>
                        <a:pt x="7306758" y="682490"/>
                        <a:pt x="7240949" y="680294"/>
                      </a:cubicBezTo>
                      <a:cubicBezTo>
                        <a:pt x="7059834" y="669623"/>
                        <a:pt x="6795248" y="689847"/>
                        <a:pt x="6592989" y="680294"/>
                      </a:cubicBezTo>
                      <a:cubicBezTo>
                        <a:pt x="6390730" y="670741"/>
                        <a:pt x="5970028" y="649871"/>
                        <a:pt x="5802477" y="680294"/>
                      </a:cubicBezTo>
                      <a:cubicBezTo>
                        <a:pt x="5634926" y="710717"/>
                        <a:pt x="5352480" y="703276"/>
                        <a:pt x="5083241" y="680294"/>
                      </a:cubicBezTo>
                      <a:cubicBezTo>
                        <a:pt x="4814002" y="657312"/>
                        <a:pt x="4746341" y="667319"/>
                        <a:pt x="4577832" y="680294"/>
                      </a:cubicBezTo>
                      <a:cubicBezTo>
                        <a:pt x="4409323" y="693269"/>
                        <a:pt x="4238843" y="710222"/>
                        <a:pt x="3929872" y="680294"/>
                      </a:cubicBezTo>
                      <a:cubicBezTo>
                        <a:pt x="3620901" y="650366"/>
                        <a:pt x="3640905" y="694880"/>
                        <a:pt x="3424462" y="680294"/>
                      </a:cubicBezTo>
                      <a:cubicBezTo>
                        <a:pt x="3208019" y="665709"/>
                        <a:pt x="3128898" y="666673"/>
                        <a:pt x="2990329" y="680294"/>
                      </a:cubicBezTo>
                      <a:cubicBezTo>
                        <a:pt x="2851760" y="693915"/>
                        <a:pt x="2594612" y="673718"/>
                        <a:pt x="2413644" y="680294"/>
                      </a:cubicBezTo>
                      <a:cubicBezTo>
                        <a:pt x="2232676" y="686870"/>
                        <a:pt x="2082187" y="689915"/>
                        <a:pt x="1979511" y="680294"/>
                      </a:cubicBezTo>
                      <a:cubicBezTo>
                        <a:pt x="1876835" y="670673"/>
                        <a:pt x="1497639" y="713624"/>
                        <a:pt x="1260275" y="680294"/>
                      </a:cubicBezTo>
                      <a:cubicBezTo>
                        <a:pt x="1022911" y="646964"/>
                        <a:pt x="604079" y="707545"/>
                        <a:pt x="113385" y="680294"/>
                      </a:cubicBezTo>
                      <a:cubicBezTo>
                        <a:pt x="53351" y="678096"/>
                        <a:pt x="-948" y="635769"/>
                        <a:pt x="0" y="566909"/>
                      </a:cubicBezTo>
                      <a:cubicBezTo>
                        <a:pt x="-4838" y="351659"/>
                        <a:pt x="18756" y="257712"/>
                        <a:pt x="0" y="113385"/>
                      </a:cubicBezTo>
                      <a:close/>
                    </a:path>
                    <a:path w="7354334" h="680294" stroke="0" extrusionOk="0">
                      <a:moveTo>
                        <a:pt x="0" y="113385"/>
                      </a:moveTo>
                      <a:cubicBezTo>
                        <a:pt x="12419" y="48679"/>
                        <a:pt x="50458" y="12465"/>
                        <a:pt x="113385" y="0"/>
                      </a:cubicBezTo>
                      <a:cubicBezTo>
                        <a:pt x="208754" y="-2426"/>
                        <a:pt x="411600" y="9442"/>
                        <a:pt x="547518" y="0"/>
                      </a:cubicBezTo>
                      <a:cubicBezTo>
                        <a:pt x="683436" y="-9442"/>
                        <a:pt x="834871" y="20752"/>
                        <a:pt x="981652" y="0"/>
                      </a:cubicBezTo>
                      <a:cubicBezTo>
                        <a:pt x="1128433" y="-20752"/>
                        <a:pt x="1418808" y="-26642"/>
                        <a:pt x="1558337" y="0"/>
                      </a:cubicBezTo>
                      <a:cubicBezTo>
                        <a:pt x="1697867" y="26642"/>
                        <a:pt x="2090306" y="-22654"/>
                        <a:pt x="2348848" y="0"/>
                      </a:cubicBezTo>
                      <a:cubicBezTo>
                        <a:pt x="2607390" y="22654"/>
                        <a:pt x="2694168" y="18267"/>
                        <a:pt x="2782982" y="0"/>
                      </a:cubicBezTo>
                      <a:cubicBezTo>
                        <a:pt x="2871796" y="-18267"/>
                        <a:pt x="3171112" y="-10227"/>
                        <a:pt x="3288391" y="0"/>
                      </a:cubicBezTo>
                      <a:cubicBezTo>
                        <a:pt x="3405670" y="10227"/>
                        <a:pt x="3586053" y="13972"/>
                        <a:pt x="3793800" y="0"/>
                      </a:cubicBezTo>
                      <a:cubicBezTo>
                        <a:pt x="4001547" y="-13972"/>
                        <a:pt x="4185214" y="10550"/>
                        <a:pt x="4370485" y="0"/>
                      </a:cubicBezTo>
                      <a:cubicBezTo>
                        <a:pt x="4555757" y="-10550"/>
                        <a:pt x="4766540" y="-20819"/>
                        <a:pt x="5018445" y="0"/>
                      </a:cubicBezTo>
                      <a:cubicBezTo>
                        <a:pt x="5270350" y="20819"/>
                        <a:pt x="5249627" y="-6273"/>
                        <a:pt x="5452578" y="0"/>
                      </a:cubicBezTo>
                      <a:cubicBezTo>
                        <a:pt x="5655529" y="6273"/>
                        <a:pt x="5817667" y="-19543"/>
                        <a:pt x="5957987" y="0"/>
                      </a:cubicBezTo>
                      <a:cubicBezTo>
                        <a:pt x="6098307" y="19543"/>
                        <a:pt x="6358754" y="5110"/>
                        <a:pt x="6677223" y="0"/>
                      </a:cubicBezTo>
                      <a:cubicBezTo>
                        <a:pt x="6995692" y="-5110"/>
                        <a:pt x="7114116" y="-2963"/>
                        <a:pt x="7240949" y="0"/>
                      </a:cubicBezTo>
                      <a:cubicBezTo>
                        <a:pt x="7302872" y="-5894"/>
                        <a:pt x="7353556" y="53129"/>
                        <a:pt x="7354334" y="113385"/>
                      </a:cubicBezTo>
                      <a:cubicBezTo>
                        <a:pt x="7357071" y="336781"/>
                        <a:pt x="7351313" y="391203"/>
                        <a:pt x="7354334" y="566909"/>
                      </a:cubicBezTo>
                      <a:cubicBezTo>
                        <a:pt x="7354291" y="627764"/>
                        <a:pt x="7290832" y="676226"/>
                        <a:pt x="7240949" y="680294"/>
                      </a:cubicBezTo>
                      <a:cubicBezTo>
                        <a:pt x="7033532" y="669056"/>
                        <a:pt x="7007629" y="676656"/>
                        <a:pt x="6806816" y="680294"/>
                      </a:cubicBezTo>
                      <a:cubicBezTo>
                        <a:pt x="6606003" y="683932"/>
                        <a:pt x="6326395" y="701702"/>
                        <a:pt x="6087580" y="680294"/>
                      </a:cubicBezTo>
                      <a:cubicBezTo>
                        <a:pt x="5848765" y="658886"/>
                        <a:pt x="5588647" y="642062"/>
                        <a:pt x="5297068" y="680294"/>
                      </a:cubicBezTo>
                      <a:cubicBezTo>
                        <a:pt x="5005489" y="718526"/>
                        <a:pt x="4685384" y="685162"/>
                        <a:pt x="4506556" y="680294"/>
                      </a:cubicBezTo>
                      <a:cubicBezTo>
                        <a:pt x="4327728" y="675426"/>
                        <a:pt x="4166443" y="700423"/>
                        <a:pt x="3858596" y="680294"/>
                      </a:cubicBezTo>
                      <a:cubicBezTo>
                        <a:pt x="3550749" y="660165"/>
                        <a:pt x="3361441" y="660529"/>
                        <a:pt x="3210636" y="680294"/>
                      </a:cubicBezTo>
                      <a:cubicBezTo>
                        <a:pt x="3059831" y="700059"/>
                        <a:pt x="2892354" y="704716"/>
                        <a:pt x="2633951" y="680294"/>
                      </a:cubicBezTo>
                      <a:cubicBezTo>
                        <a:pt x="2375548" y="655872"/>
                        <a:pt x="2274354" y="703914"/>
                        <a:pt x="2128542" y="680294"/>
                      </a:cubicBezTo>
                      <a:cubicBezTo>
                        <a:pt x="1982730" y="656674"/>
                        <a:pt x="1794409" y="689983"/>
                        <a:pt x="1623133" y="680294"/>
                      </a:cubicBezTo>
                      <a:cubicBezTo>
                        <a:pt x="1451857" y="670605"/>
                        <a:pt x="1180146" y="704310"/>
                        <a:pt x="1046448" y="680294"/>
                      </a:cubicBezTo>
                      <a:cubicBezTo>
                        <a:pt x="912751" y="656278"/>
                        <a:pt x="567604" y="656420"/>
                        <a:pt x="113385" y="680294"/>
                      </a:cubicBezTo>
                      <a:cubicBezTo>
                        <a:pt x="42246" y="679957"/>
                        <a:pt x="-1015" y="627711"/>
                        <a:pt x="0" y="566909"/>
                      </a:cubicBezTo>
                      <a:cubicBezTo>
                        <a:pt x="-16898" y="422642"/>
                        <a:pt x="-22628" y="318200"/>
                        <a:pt x="0" y="113385"/>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37" name="Hình ảnh 36">
                  <a:extLst>
                    <a:ext uri="{FF2B5EF4-FFF2-40B4-BE49-F238E27FC236}">
                      <a16:creationId xmlns="" xmlns:a16="http://schemas.microsoft.com/office/drawing/2014/main" id="{D9F46F39-BACD-FB8B-22EB-AECCA679DE3D}"/>
                    </a:ext>
                  </a:extLst>
                </p:cNvPr>
                <p:cNvPicPr>
                  <a:picLocks noChangeAspect="1"/>
                </p:cNvPicPr>
                <p:nvPr/>
              </p:nvPicPr>
              <p:blipFill rotWithShape="1">
                <a:blip r:embed="rId3"/>
                <a:srcRect l="71687" t="2707" r="6176" b="64704"/>
                <a:stretch/>
              </p:blipFill>
              <p:spPr>
                <a:xfrm>
                  <a:off x="200483" y="2614576"/>
                  <a:ext cx="652364" cy="960400"/>
                </a:xfrm>
                <a:prstGeom prst="rect">
                  <a:avLst/>
                </a:prstGeom>
              </p:spPr>
            </p:pic>
          </p:grpSp>
          <p:sp>
            <p:nvSpPr>
              <p:cNvPr id="16" name="Hộp Văn bản 15">
                <a:extLst>
                  <a:ext uri="{FF2B5EF4-FFF2-40B4-BE49-F238E27FC236}">
                    <a16:creationId xmlns="" xmlns:a16="http://schemas.microsoft.com/office/drawing/2014/main" id="{73347FD2-FECF-8CB2-1019-252C487B2B03}"/>
                  </a:ext>
                </a:extLst>
              </p:cNvPr>
              <p:cNvSpPr txBox="1"/>
              <p:nvPr/>
            </p:nvSpPr>
            <p:spPr>
              <a:xfrm>
                <a:off x="1045041" y="2715236"/>
                <a:ext cx="7136155" cy="807914"/>
              </a:xfrm>
              <a:prstGeom prst="rect">
                <a:avLst/>
              </a:prstGeom>
              <a:noFill/>
            </p:spPr>
            <p:txBody>
              <a:bodyPr wrap="square" rtlCol="0">
                <a:spAutoFit/>
              </a:bodyPr>
              <a:lstStyle/>
              <a:p>
                <a:pPr algn="just" defTabSz="1219170">
                  <a:buClr>
                    <a:srgbClr val="000000"/>
                  </a:buClr>
                </a:pPr>
                <a:r>
                  <a:rPr lang="vi-VN" sz="3200" kern="0" dirty="0">
                    <a:solidFill>
                      <a:prstClr val="black"/>
                    </a:solidFill>
                    <a:latin typeface="Calibri" panose="020F0502020204030204" pitchFamily="34" charset="0"/>
                    <a:cs typeface="Calibri" panose="020F0502020204030204" pitchFamily="34" charset="0"/>
                    <a:sym typeface="Arial"/>
                  </a:rPr>
                  <a:t>Hai bạn đã nhận ra điều gì khi thay đổi môi trường sống của mình?</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grpSp>
          <p:nvGrpSpPr>
            <p:cNvPr id="21" name="Nhóm 20">
              <a:extLst>
                <a:ext uri="{FF2B5EF4-FFF2-40B4-BE49-F238E27FC236}">
                  <a16:creationId xmlns="" xmlns:a16="http://schemas.microsoft.com/office/drawing/2014/main" id="{C90E5912-C29A-695E-EDD7-CE55FF5E69BF}"/>
                </a:ext>
              </a:extLst>
            </p:cNvPr>
            <p:cNvGrpSpPr/>
            <p:nvPr/>
          </p:nvGrpSpPr>
          <p:grpSpPr>
            <a:xfrm>
              <a:off x="116843" y="4166282"/>
              <a:ext cx="8939193" cy="1157526"/>
              <a:chOff x="121505" y="4211559"/>
              <a:chExt cx="8939193" cy="1157526"/>
            </a:xfrm>
          </p:grpSpPr>
          <p:sp>
            <p:nvSpPr>
              <p:cNvPr id="43" name="Hình chữ nhật: Góc Tròn 42">
                <a:extLst>
                  <a:ext uri="{FF2B5EF4-FFF2-40B4-BE49-F238E27FC236}">
                    <a16:creationId xmlns="" xmlns:a16="http://schemas.microsoft.com/office/drawing/2014/main" id="{47BB34E5-9DDB-2637-3B37-7FE13C912F96}"/>
                  </a:ext>
                </a:extLst>
              </p:cNvPr>
              <p:cNvSpPr/>
              <p:nvPr/>
            </p:nvSpPr>
            <p:spPr>
              <a:xfrm>
                <a:off x="772155" y="4459621"/>
                <a:ext cx="8226733" cy="536029"/>
              </a:xfrm>
              <a:custGeom>
                <a:avLst/>
                <a:gdLst>
                  <a:gd name="connsiteX0" fmla="*/ 0 w 8226733"/>
                  <a:gd name="connsiteY0" fmla="*/ 89340 h 536029"/>
                  <a:gd name="connsiteX1" fmla="*/ 89340 w 8226733"/>
                  <a:gd name="connsiteY1" fmla="*/ 0 h 536029"/>
                  <a:gd name="connsiteX2" fmla="*/ 679531 w 8226733"/>
                  <a:gd name="connsiteY2" fmla="*/ 0 h 536029"/>
                  <a:gd name="connsiteX3" fmla="*/ 1108760 w 8226733"/>
                  <a:gd name="connsiteY3" fmla="*/ 0 h 536029"/>
                  <a:gd name="connsiteX4" fmla="*/ 1779431 w 8226733"/>
                  <a:gd name="connsiteY4" fmla="*/ 0 h 536029"/>
                  <a:gd name="connsiteX5" fmla="*/ 2530583 w 8226733"/>
                  <a:gd name="connsiteY5" fmla="*/ 0 h 536029"/>
                  <a:gd name="connsiteX6" fmla="*/ 3362215 w 8226733"/>
                  <a:gd name="connsiteY6" fmla="*/ 0 h 536029"/>
                  <a:gd name="connsiteX7" fmla="*/ 3791444 w 8226733"/>
                  <a:gd name="connsiteY7" fmla="*/ 0 h 536029"/>
                  <a:gd name="connsiteX8" fmla="*/ 4542596 w 8226733"/>
                  <a:gd name="connsiteY8" fmla="*/ 0 h 536029"/>
                  <a:gd name="connsiteX9" fmla="*/ 4971825 w 8226733"/>
                  <a:gd name="connsiteY9" fmla="*/ 0 h 536029"/>
                  <a:gd name="connsiteX10" fmla="*/ 5481536 w 8226733"/>
                  <a:gd name="connsiteY10" fmla="*/ 0 h 536029"/>
                  <a:gd name="connsiteX11" fmla="*/ 6071726 w 8226733"/>
                  <a:gd name="connsiteY11" fmla="*/ 0 h 536029"/>
                  <a:gd name="connsiteX12" fmla="*/ 6500956 w 8226733"/>
                  <a:gd name="connsiteY12" fmla="*/ 0 h 536029"/>
                  <a:gd name="connsiteX13" fmla="*/ 7091146 w 8226733"/>
                  <a:gd name="connsiteY13" fmla="*/ 0 h 536029"/>
                  <a:gd name="connsiteX14" fmla="*/ 8137393 w 8226733"/>
                  <a:gd name="connsiteY14" fmla="*/ 0 h 536029"/>
                  <a:gd name="connsiteX15" fmla="*/ 8226733 w 8226733"/>
                  <a:gd name="connsiteY15" fmla="*/ 89340 h 536029"/>
                  <a:gd name="connsiteX16" fmla="*/ 8226733 w 8226733"/>
                  <a:gd name="connsiteY16" fmla="*/ 446689 h 536029"/>
                  <a:gd name="connsiteX17" fmla="*/ 8137393 w 8226733"/>
                  <a:gd name="connsiteY17" fmla="*/ 536029 h 536029"/>
                  <a:gd name="connsiteX18" fmla="*/ 7305761 w 8226733"/>
                  <a:gd name="connsiteY18" fmla="*/ 536029 h 536029"/>
                  <a:gd name="connsiteX19" fmla="*/ 6635090 w 8226733"/>
                  <a:gd name="connsiteY19" fmla="*/ 536029 h 536029"/>
                  <a:gd name="connsiteX20" fmla="*/ 6125380 w 8226733"/>
                  <a:gd name="connsiteY20" fmla="*/ 536029 h 536029"/>
                  <a:gd name="connsiteX21" fmla="*/ 5696150 w 8226733"/>
                  <a:gd name="connsiteY21" fmla="*/ 536029 h 536029"/>
                  <a:gd name="connsiteX22" fmla="*/ 5105960 w 8226733"/>
                  <a:gd name="connsiteY22" fmla="*/ 536029 h 536029"/>
                  <a:gd name="connsiteX23" fmla="*/ 4676730 w 8226733"/>
                  <a:gd name="connsiteY23" fmla="*/ 536029 h 536029"/>
                  <a:gd name="connsiteX24" fmla="*/ 3925579 w 8226733"/>
                  <a:gd name="connsiteY24" fmla="*/ 536029 h 536029"/>
                  <a:gd name="connsiteX25" fmla="*/ 3093946 w 8226733"/>
                  <a:gd name="connsiteY25" fmla="*/ 536029 h 536029"/>
                  <a:gd name="connsiteX26" fmla="*/ 2342795 w 8226733"/>
                  <a:gd name="connsiteY26" fmla="*/ 536029 h 536029"/>
                  <a:gd name="connsiteX27" fmla="*/ 1913565 w 8226733"/>
                  <a:gd name="connsiteY27" fmla="*/ 536029 h 536029"/>
                  <a:gd name="connsiteX28" fmla="*/ 1484336 w 8226733"/>
                  <a:gd name="connsiteY28" fmla="*/ 536029 h 536029"/>
                  <a:gd name="connsiteX29" fmla="*/ 894145 w 8226733"/>
                  <a:gd name="connsiteY29" fmla="*/ 536029 h 536029"/>
                  <a:gd name="connsiteX30" fmla="*/ 89340 w 8226733"/>
                  <a:gd name="connsiteY30" fmla="*/ 536029 h 536029"/>
                  <a:gd name="connsiteX31" fmla="*/ 0 w 8226733"/>
                  <a:gd name="connsiteY31" fmla="*/ 446689 h 536029"/>
                  <a:gd name="connsiteX32" fmla="*/ 0 w 8226733"/>
                  <a:gd name="connsiteY32" fmla="*/ 89340 h 53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6733" h="536029" fill="none" extrusionOk="0">
                    <a:moveTo>
                      <a:pt x="0" y="89340"/>
                    </a:moveTo>
                    <a:cubicBezTo>
                      <a:pt x="9065" y="32486"/>
                      <a:pt x="33938" y="-1996"/>
                      <a:pt x="89340" y="0"/>
                    </a:cubicBezTo>
                    <a:cubicBezTo>
                      <a:pt x="349806" y="26031"/>
                      <a:pt x="515436" y="16959"/>
                      <a:pt x="679531" y="0"/>
                    </a:cubicBezTo>
                    <a:cubicBezTo>
                      <a:pt x="843626" y="-16959"/>
                      <a:pt x="985373" y="1956"/>
                      <a:pt x="1108760" y="0"/>
                    </a:cubicBezTo>
                    <a:cubicBezTo>
                      <a:pt x="1232147" y="-1956"/>
                      <a:pt x="1622024" y="-1435"/>
                      <a:pt x="1779431" y="0"/>
                    </a:cubicBezTo>
                    <a:cubicBezTo>
                      <a:pt x="1936838" y="1435"/>
                      <a:pt x="2372807" y="15455"/>
                      <a:pt x="2530583" y="0"/>
                    </a:cubicBezTo>
                    <a:cubicBezTo>
                      <a:pt x="2688359" y="-15455"/>
                      <a:pt x="3136814" y="-3948"/>
                      <a:pt x="3362215" y="0"/>
                    </a:cubicBezTo>
                    <a:cubicBezTo>
                      <a:pt x="3587616" y="3948"/>
                      <a:pt x="3654915" y="5551"/>
                      <a:pt x="3791444" y="0"/>
                    </a:cubicBezTo>
                    <a:cubicBezTo>
                      <a:pt x="3927973" y="-5551"/>
                      <a:pt x="4329740" y="-23013"/>
                      <a:pt x="4542596" y="0"/>
                    </a:cubicBezTo>
                    <a:cubicBezTo>
                      <a:pt x="4755452" y="23013"/>
                      <a:pt x="4823201" y="-11555"/>
                      <a:pt x="4971825" y="0"/>
                    </a:cubicBezTo>
                    <a:cubicBezTo>
                      <a:pt x="5120449" y="11555"/>
                      <a:pt x="5237158" y="-14106"/>
                      <a:pt x="5481536" y="0"/>
                    </a:cubicBezTo>
                    <a:cubicBezTo>
                      <a:pt x="5725914" y="14106"/>
                      <a:pt x="5866267" y="25857"/>
                      <a:pt x="6071726" y="0"/>
                    </a:cubicBezTo>
                    <a:cubicBezTo>
                      <a:pt x="6277185" y="-25857"/>
                      <a:pt x="6364206" y="2528"/>
                      <a:pt x="6500956" y="0"/>
                    </a:cubicBezTo>
                    <a:cubicBezTo>
                      <a:pt x="6637706" y="-2528"/>
                      <a:pt x="6888108" y="10614"/>
                      <a:pt x="7091146" y="0"/>
                    </a:cubicBezTo>
                    <a:cubicBezTo>
                      <a:pt x="7294184" y="-10614"/>
                      <a:pt x="7830395" y="-27015"/>
                      <a:pt x="8137393" y="0"/>
                    </a:cubicBezTo>
                    <a:cubicBezTo>
                      <a:pt x="8185064" y="246"/>
                      <a:pt x="8235666" y="46151"/>
                      <a:pt x="8226733" y="89340"/>
                    </a:cubicBezTo>
                    <a:cubicBezTo>
                      <a:pt x="8232946" y="244986"/>
                      <a:pt x="8239002" y="294576"/>
                      <a:pt x="8226733" y="446689"/>
                    </a:cubicBezTo>
                    <a:cubicBezTo>
                      <a:pt x="8224997" y="501631"/>
                      <a:pt x="8186653" y="537317"/>
                      <a:pt x="8137393" y="536029"/>
                    </a:cubicBezTo>
                    <a:cubicBezTo>
                      <a:pt x="7807337" y="518218"/>
                      <a:pt x="7564325" y="555211"/>
                      <a:pt x="7305761" y="536029"/>
                    </a:cubicBezTo>
                    <a:cubicBezTo>
                      <a:pt x="7047197" y="516847"/>
                      <a:pt x="6772705" y="512138"/>
                      <a:pt x="6635090" y="536029"/>
                    </a:cubicBezTo>
                    <a:cubicBezTo>
                      <a:pt x="6497475" y="559920"/>
                      <a:pt x="6278737" y="542384"/>
                      <a:pt x="6125380" y="536029"/>
                    </a:cubicBezTo>
                    <a:cubicBezTo>
                      <a:pt x="5972023" y="529675"/>
                      <a:pt x="5892672" y="538645"/>
                      <a:pt x="5696150" y="536029"/>
                    </a:cubicBezTo>
                    <a:cubicBezTo>
                      <a:pt x="5499628" y="533414"/>
                      <a:pt x="5394569" y="550744"/>
                      <a:pt x="5105960" y="536029"/>
                    </a:cubicBezTo>
                    <a:cubicBezTo>
                      <a:pt x="4817351" y="521315"/>
                      <a:pt x="4887336" y="557428"/>
                      <a:pt x="4676730" y="536029"/>
                    </a:cubicBezTo>
                    <a:cubicBezTo>
                      <a:pt x="4466124" y="514631"/>
                      <a:pt x="4225181" y="535541"/>
                      <a:pt x="3925579" y="536029"/>
                    </a:cubicBezTo>
                    <a:cubicBezTo>
                      <a:pt x="3625977" y="536517"/>
                      <a:pt x="3494061" y="503310"/>
                      <a:pt x="3093946" y="536029"/>
                    </a:cubicBezTo>
                    <a:cubicBezTo>
                      <a:pt x="2693831" y="568748"/>
                      <a:pt x="2663853" y="563481"/>
                      <a:pt x="2342795" y="536029"/>
                    </a:cubicBezTo>
                    <a:cubicBezTo>
                      <a:pt x="2021737" y="508577"/>
                      <a:pt x="2061094" y="540250"/>
                      <a:pt x="1913565" y="536029"/>
                    </a:cubicBezTo>
                    <a:cubicBezTo>
                      <a:pt x="1766036" y="531809"/>
                      <a:pt x="1643390" y="531742"/>
                      <a:pt x="1484336" y="536029"/>
                    </a:cubicBezTo>
                    <a:cubicBezTo>
                      <a:pt x="1325282" y="540316"/>
                      <a:pt x="1145422" y="547524"/>
                      <a:pt x="894145" y="536029"/>
                    </a:cubicBezTo>
                    <a:cubicBezTo>
                      <a:pt x="642868" y="524534"/>
                      <a:pt x="432067" y="513702"/>
                      <a:pt x="89340" y="536029"/>
                    </a:cubicBezTo>
                    <a:cubicBezTo>
                      <a:pt x="45202" y="536129"/>
                      <a:pt x="8946" y="500011"/>
                      <a:pt x="0" y="446689"/>
                    </a:cubicBezTo>
                    <a:cubicBezTo>
                      <a:pt x="-6888" y="361842"/>
                      <a:pt x="2416" y="253336"/>
                      <a:pt x="0" y="89340"/>
                    </a:cubicBezTo>
                    <a:close/>
                  </a:path>
                  <a:path w="8226733" h="536029" stroke="0" extrusionOk="0">
                    <a:moveTo>
                      <a:pt x="0" y="89340"/>
                    </a:moveTo>
                    <a:cubicBezTo>
                      <a:pt x="10909" y="38167"/>
                      <a:pt x="39849" y="6125"/>
                      <a:pt x="89340" y="0"/>
                    </a:cubicBezTo>
                    <a:cubicBezTo>
                      <a:pt x="224866" y="11427"/>
                      <a:pt x="353381" y="-15627"/>
                      <a:pt x="518569" y="0"/>
                    </a:cubicBezTo>
                    <a:cubicBezTo>
                      <a:pt x="683757" y="15627"/>
                      <a:pt x="807695" y="-21010"/>
                      <a:pt x="947799" y="0"/>
                    </a:cubicBezTo>
                    <a:cubicBezTo>
                      <a:pt x="1087903" y="21010"/>
                      <a:pt x="1353123" y="4555"/>
                      <a:pt x="1537990" y="0"/>
                    </a:cubicBezTo>
                    <a:cubicBezTo>
                      <a:pt x="1722857" y="-4555"/>
                      <a:pt x="2152861" y="-33739"/>
                      <a:pt x="2369622" y="0"/>
                    </a:cubicBezTo>
                    <a:cubicBezTo>
                      <a:pt x="2586383" y="33739"/>
                      <a:pt x="2587231" y="-5641"/>
                      <a:pt x="2798851" y="0"/>
                    </a:cubicBezTo>
                    <a:cubicBezTo>
                      <a:pt x="3010471" y="5641"/>
                      <a:pt x="3155411" y="-15128"/>
                      <a:pt x="3308561" y="0"/>
                    </a:cubicBezTo>
                    <a:cubicBezTo>
                      <a:pt x="3461711" y="15128"/>
                      <a:pt x="3603630" y="-13772"/>
                      <a:pt x="3818271" y="0"/>
                    </a:cubicBezTo>
                    <a:cubicBezTo>
                      <a:pt x="4032912" y="13772"/>
                      <a:pt x="4206861" y="-23400"/>
                      <a:pt x="4408462" y="0"/>
                    </a:cubicBezTo>
                    <a:cubicBezTo>
                      <a:pt x="4610063" y="23400"/>
                      <a:pt x="4797260" y="18771"/>
                      <a:pt x="5079133" y="0"/>
                    </a:cubicBezTo>
                    <a:cubicBezTo>
                      <a:pt x="5361006" y="-18771"/>
                      <a:pt x="5364226" y="1614"/>
                      <a:pt x="5508362" y="0"/>
                    </a:cubicBezTo>
                    <a:cubicBezTo>
                      <a:pt x="5652498" y="-1614"/>
                      <a:pt x="5898693" y="20396"/>
                      <a:pt x="6018072" y="0"/>
                    </a:cubicBezTo>
                    <a:cubicBezTo>
                      <a:pt x="6137451" y="-20396"/>
                      <a:pt x="6516344" y="-27228"/>
                      <a:pt x="6769224" y="0"/>
                    </a:cubicBezTo>
                    <a:cubicBezTo>
                      <a:pt x="7022104" y="27228"/>
                      <a:pt x="7355154" y="-35137"/>
                      <a:pt x="7520376" y="0"/>
                    </a:cubicBezTo>
                    <a:cubicBezTo>
                      <a:pt x="7685598" y="35137"/>
                      <a:pt x="7981664" y="1132"/>
                      <a:pt x="8137393" y="0"/>
                    </a:cubicBezTo>
                    <a:cubicBezTo>
                      <a:pt x="8190737" y="-10639"/>
                      <a:pt x="8218802" y="32798"/>
                      <a:pt x="8226733" y="89340"/>
                    </a:cubicBezTo>
                    <a:cubicBezTo>
                      <a:pt x="8238574" y="226702"/>
                      <a:pt x="8240760" y="319482"/>
                      <a:pt x="8226733" y="446689"/>
                    </a:cubicBezTo>
                    <a:cubicBezTo>
                      <a:pt x="8231012" y="495499"/>
                      <a:pt x="8192458" y="537865"/>
                      <a:pt x="8137393" y="536029"/>
                    </a:cubicBezTo>
                    <a:cubicBezTo>
                      <a:pt x="7900037" y="552438"/>
                      <a:pt x="7607686" y="563577"/>
                      <a:pt x="7305761" y="536029"/>
                    </a:cubicBezTo>
                    <a:cubicBezTo>
                      <a:pt x="7003836" y="508481"/>
                      <a:pt x="6855479" y="510862"/>
                      <a:pt x="6474129" y="536029"/>
                    </a:cubicBezTo>
                    <a:cubicBezTo>
                      <a:pt x="6092779" y="561196"/>
                      <a:pt x="5991273" y="566921"/>
                      <a:pt x="5642497" y="536029"/>
                    </a:cubicBezTo>
                    <a:cubicBezTo>
                      <a:pt x="5293721" y="505137"/>
                      <a:pt x="5192665" y="507327"/>
                      <a:pt x="4971825" y="536029"/>
                    </a:cubicBezTo>
                    <a:cubicBezTo>
                      <a:pt x="4750985" y="564731"/>
                      <a:pt x="4501636" y="510804"/>
                      <a:pt x="4301154" y="536029"/>
                    </a:cubicBezTo>
                    <a:cubicBezTo>
                      <a:pt x="4100672" y="561254"/>
                      <a:pt x="3834129" y="514617"/>
                      <a:pt x="3710964" y="536029"/>
                    </a:cubicBezTo>
                    <a:cubicBezTo>
                      <a:pt x="3587799" y="557442"/>
                      <a:pt x="3392844" y="554591"/>
                      <a:pt x="3201254" y="536029"/>
                    </a:cubicBezTo>
                    <a:cubicBezTo>
                      <a:pt x="3009664" y="517468"/>
                      <a:pt x="2799472" y="522195"/>
                      <a:pt x="2691544" y="536029"/>
                    </a:cubicBezTo>
                    <a:cubicBezTo>
                      <a:pt x="2583616" y="549864"/>
                      <a:pt x="2371205" y="546020"/>
                      <a:pt x="2101353" y="536029"/>
                    </a:cubicBezTo>
                    <a:cubicBezTo>
                      <a:pt x="1831501" y="526038"/>
                      <a:pt x="1636396" y="531842"/>
                      <a:pt x="1350202" y="536029"/>
                    </a:cubicBezTo>
                    <a:cubicBezTo>
                      <a:pt x="1064008" y="540216"/>
                      <a:pt x="1033281" y="558321"/>
                      <a:pt x="840492" y="536029"/>
                    </a:cubicBezTo>
                    <a:cubicBezTo>
                      <a:pt x="647703" y="513738"/>
                      <a:pt x="321058" y="546896"/>
                      <a:pt x="89340" y="536029"/>
                    </a:cubicBezTo>
                    <a:cubicBezTo>
                      <a:pt x="34401" y="533969"/>
                      <a:pt x="-1182" y="491435"/>
                      <a:pt x="0" y="446689"/>
                    </a:cubicBezTo>
                    <a:cubicBezTo>
                      <a:pt x="12940" y="301192"/>
                      <a:pt x="12028" y="215197"/>
                      <a:pt x="0" y="89340"/>
                    </a:cubicBezTo>
                    <a:close/>
                  </a:path>
                </a:pathLst>
              </a:custGeom>
              <a:solidFill>
                <a:srgbClr val="F7E5E8"/>
              </a:solidFill>
              <a:ln w="19050">
                <a:solidFill>
                  <a:srgbClr val="7F34E5"/>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7" name="Hộp Văn bản 16">
                <a:extLst>
                  <a:ext uri="{FF2B5EF4-FFF2-40B4-BE49-F238E27FC236}">
                    <a16:creationId xmlns="" xmlns:a16="http://schemas.microsoft.com/office/drawing/2014/main" id="{511CA0E0-692C-10E0-2FBE-541B7A3216E6}"/>
                  </a:ext>
                </a:extLst>
              </p:cNvPr>
              <p:cNvSpPr txBox="1"/>
              <p:nvPr/>
            </p:nvSpPr>
            <p:spPr>
              <a:xfrm>
                <a:off x="545406" y="4499520"/>
                <a:ext cx="8515292" cy="869565"/>
              </a:xfrm>
              <a:prstGeom prst="rect">
                <a:avLst/>
              </a:prstGeom>
              <a:noFill/>
            </p:spPr>
            <p:txBody>
              <a:bodyPr wrap="square" rtlCol="0">
                <a:spAutoFit/>
              </a:bodyPr>
              <a:lstStyle/>
              <a:p>
                <a:pPr algn="ctr" defTabSz="1219170">
                  <a:buClr>
                    <a:srgbClr val="000000"/>
                  </a:buClr>
                </a:pPr>
                <a:r>
                  <a:rPr lang="vi-VN" sz="3467" kern="0" dirty="0">
                    <a:solidFill>
                      <a:prstClr val="black"/>
                    </a:solidFill>
                    <a:latin typeface="Calibri" panose="020F0502020204030204" pitchFamily="34" charset="0"/>
                    <a:cs typeface="Calibri" panose="020F0502020204030204" pitchFamily="34" charset="0"/>
                    <a:sym typeface="Arial"/>
                  </a:rPr>
                  <a:t>Tìm đọc đoạn văn trong bài có nội dung tương ứng với mỗi ý</a:t>
                </a:r>
                <a:endParaRPr lang="en-US" sz="3467" kern="0" dirty="0">
                  <a:solidFill>
                    <a:prstClr val="black"/>
                  </a:solidFill>
                  <a:latin typeface="Calibri" panose="020F0502020204030204" pitchFamily="34" charset="0"/>
                  <a:cs typeface="Calibri" panose="020F0502020204030204" pitchFamily="34" charset="0"/>
                  <a:sym typeface="Arial"/>
                </a:endParaRPr>
              </a:p>
            </p:txBody>
          </p:sp>
          <p:pic>
            <p:nvPicPr>
              <p:cNvPr id="45" name="Hình ảnh 44">
                <a:extLst>
                  <a:ext uri="{FF2B5EF4-FFF2-40B4-BE49-F238E27FC236}">
                    <a16:creationId xmlns="" xmlns:a16="http://schemas.microsoft.com/office/drawing/2014/main" id="{7A7FCFD2-8961-C142-E43A-ED374E54BC88}"/>
                  </a:ext>
                </a:extLst>
              </p:cNvPr>
              <p:cNvPicPr>
                <a:picLocks noChangeAspect="1"/>
              </p:cNvPicPr>
              <p:nvPr/>
            </p:nvPicPr>
            <p:blipFill rotWithShape="1">
              <a:blip r:embed="rId3"/>
              <a:srcRect l="30952" t="35570" r="49999" b="37592"/>
              <a:stretch/>
            </p:blipFill>
            <p:spPr>
              <a:xfrm>
                <a:off x="121505" y="4211559"/>
                <a:ext cx="641795" cy="904223"/>
              </a:xfrm>
              <a:prstGeom prst="rect">
                <a:avLst/>
              </a:prstGeom>
            </p:spPr>
          </p:pic>
        </p:grpSp>
        <p:grpSp>
          <p:nvGrpSpPr>
            <p:cNvPr id="18" name="Nhóm 17">
              <a:extLst>
                <a:ext uri="{FF2B5EF4-FFF2-40B4-BE49-F238E27FC236}">
                  <a16:creationId xmlns="" xmlns:a16="http://schemas.microsoft.com/office/drawing/2014/main" id="{A026E55C-C28E-BBA6-E4B4-54BA6661BBB7}"/>
                </a:ext>
              </a:extLst>
            </p:cNvPr>
            <p:cNvGrpSpPr/>
            <p:nvPr/>
          </p:nvGrpSpPr>
          <p:grpSpPr>
            <a:xfrm>
              <a:off x="0" y="3286809"/>
              <a:ext cx="8607972" cy="970136"/>
              <a:chOff x="8624" y="3369268"/>
              <a:chExt cx="8607972" cy="970136"/>
            </a:xfrm>
          </p:grpSpPr>
          <p:grpSp>
            <p:nvGrpSpPr>
              <p:cNvPr id="14" name="Nhóm 13">
                <a:extLst>
                  <a:ext uri="{FF2B5EF4-FFF2-40B4-BE49-F238E27FC236}">
                    <a16:creationId xmlns="" xmlns:a16="http://schemas.microsoft.com/office/drawing/2014/main" id="{8F402F30-905A-75B5-A314-0B9F5192B0C9}"/>
                  </a:ext>
                </a:extLst>
              </p:cNvPr>
              <p:cNvGrpSpPr/>
              <p:nvPr/>
            </p:nvGrpSpPr>
            <p:grpSpPr>
              <a:xfrm>
                <a:off x="757024" y="3480137"/>
                <a:ext cx="7859572" cy="859267"/>
                <a:chOff x="856075" y="3661610"/>
                <a:chExt cx="7859572" cy="859267"/>
              </a:xfrm>
            </p:grpSpPr>
            <p:sp>
              <p:nvSpPr>
                <p:cNvPr id="50" name="Hình chữ nhật: Góc Tròn 49">
                  <a:extLst>
                    <a:ext uri="{FF2B5EF4-FFF2-40B4-BE49-F238E27FC236}">
                      <a16:creationId xmlns="" xmlns:a16="http://schemas.microsoft.com/office/drawing/2014/main" id="{FA8CE208-E9F7-594D-7D50-BAB3F1C20C88}"/>
                    </a:ext>
                  </a:extLst>
                </p:cNvPr>
                <p:cNvSpPr/>
                <p:nvPr/>
              </p:nvSpPr>
              <p:spPr>
                <a:xfrm>
                  <a:off x="874677" y="3661610"/>
                  <a:ext cx="7840970" cy="819598"/>
                </a:xfrm>
                <a:custGeom>
                  <a:avLst/>
                  <a:gdLst>
                    <a:gd name="connsiteX0" fmla="*/ 0 w 7840970"/>
                    <a:gd name="connsiteY0" fmla="*/ 136602 h 819598"/>
                    <a:gd name="connsiteX1" fmla="*/ 136602 w 7840970"/>
                    <a:gd name="connsiteY1" fmla="*/ 0 h 819598"/>
                    <a:gd name="connsiteX2" fmla="*/ 673225 w 7840970"/>
                    <a:gd name="connsiteY2" fmla="*/ 0 h 819598"/>
                    <a:gd name="connsiteX3" fmla="*/ 1209849 w 7840970"/>
                    <a:gd name="connsiteY3" fmla="*/ 0 h 819598"/>
                    <a:gd name="connsiteX4" fmla="*/ 1973505 w 7840970"/>
                    <a:gd name="connsiteY4" fmla="*/ 0 h 819598"/>
                    <a:gd name="connsiteX5" fmla="*/ 2434451 w 7840970"/>
                    <a:gd name="connsiteY5" fmla="*/ 0 h 819598"/>
                    <a:gd name="connsiteX6" fmla="*/ 3122430 w 7840970"/>
                    <a:gd name="connsiteY6" fmla="*/ 0 h 819598"/>
                    <a:gd name="connsiteX7" fmla="*/ 3886086 w 7840970"/>
                    <a:gd name="connsiteY7" fmla="*/ 0 h 819598"/>
                    <a:gd name="connsiteX8" fmla="*/ 4725420 w 7840970"/>
                    <a:gd name="connsiteY8" fmla="*/ 0 h 819598"/>
                    <a:gd name="connsiteX9" fmla="*/ 5186366 w 7840970"/>
                    <a:gd name="connsiteY9" fmla="*/ 0 h 819598"/>
                    <a:gd name="connsiteX10" fmla="*/ 5950022 w 7840970"/>
                    <a:gd name="connsiteY10" fmla="*/ 0 h 819598"/>
                    <a:gd name="connsiteX11" fmla="*/ 6410968 w 7840970"/>
                    <a:gd name="connsiteY11" fmla="*/ 0 h 819598"/>
                    <a:gd name="connsiteX12" fmla="*/ 6947591 w 7840970"/>
                    <a:gd name="connsiteY12" fmla="*/ 0 h 819598"/>
                    <a:gd name="connsiteX13" fmla="*/ 7704368 w 7840970"/>
                    <a:gd name="connsiteY13" fmla="*/ 0 h 819598"/>
                    <a:gd name="connsiteX14" fmla="*/ 7840970 w 7840970"/>
                    <a:gd name="connsiteY14" fmla="*/ 136602 h 819598"/>
                    <a:gd name="connsiteX15" fmla="*/ 7840970 w 7840970"/>
                    <a:gd name="connsiteY15" fmla="*/ 682996 h 819598"/>
                    <a:gd name="connsiteX16" fmla="*/ 7704368 w 7840970"/>
                    <a:gd name="connsiteY16" fmla="*/ 819598 h 819598"/>
                    <a:gd name="connsiteX17" fmla="*/ 7016389 w 7840970"/>
                    <a:gd name="connsiteY17" fmla="*/ 819598 h 819598"/>
                    <a:gd name="connsiteX18" fmla="*/ 6177055 w 7840970"/>
                    <a:gd name="connsiteY18" fmla="*/ 819598 h 819598"/>
                    <a:gd name="connsiteX19" fmla="*/ 5413399 w 7840970"/>
                    <a:gd name="connsiteY19" fmla="*/ 819598 h 819598"/>
                    <a:gd name="connsiteX20" fmla="*/ 4876775 w 7840970"/>
                    <a:gd name="connsiteY20" fmla="*/ 819598 h 819598"/>
                    <a:gd name="connsiteX21" fmla="*/ 4188797 w 7840970"/>
                    <a:gd name="connsiteY21" fmla="*/ 819598 h 819598"/>
                    <a:gd name="connsiteX22" fmla="*/ 3652173 w 7840970"/>
                    <a:gd name="connsiteY22" fmla="*/ 819598 h 819598"/>
                    <a:gd name="connsiteX23" fmla="*/ 3191228 w 7840970"/>
                    <a:gd name="connsiteY23" fmla="*/ 819598 h 819598"/>
                    <a:gd name="connsiteX24" fmla="*/ 2578926 w 7840970"/>
                    <a:gd name="connsiteY24" fmla="*/ 819598 h 819598"/>
                    <a:gd name="connsiteX25" fmla="*/ 2117981 w 7840970"/>
                    <a:gd name="connsiteY25" fmla="*/ 819598 h 819598"/>
                    <a:gd name="connsiteX26" fmla="*/ 1354324 w 7840970"/>
                    <a:gd name="connsiteY26" fmla="*/ 819598 h 819598"/>
                    <a:gd name="connsiteX27" fmla="*/ 136602 w 7840970"/>
                    <a:gd name="connsiteY27" fmla="*/ 819598 h 819598"/>
                    <a:gd name="connsiteX28" fmla="*/ 0 w 7840970"/>
                    <a:gd name="connsiteY28" fmla="*/ 682996 h 819598"/>
                    <a:gd name="connsiteX29" fmla="*/ 0 w 7840970"/>
                    <a:gd name="connsiteY29" fmla="*/ 136602 h 8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40970" h="819598" fill="none" extrusionOk="0">
                      <a:moveTo>
                        <a:pt x="0" y="136602"/>
                      </a:moveTo>
                      <a:cubicBezTo>
                        <a:pt x="1091" y="56796"/>
                        <a:pt x="76797" y="2416"/>
                        <a:pt x="136602" y="0"/>
                      </a:cubicBezTo>
                      <a:cubicBezTo>
                        <a:pt x="326578" y="-7642"/>
                        <a:pt x="495847" y="-7989"/>
                        <a:pt x="673225" y="0"/>
                      </a:cubicBezTo>
                      <a:cubicBezTo>
                        <a:pt x="850603" y="7989"/>
                        <a:pt x="1046549" y="15767"/>
                        <a:pt x="1209849" y="0"/>
                      </a:cubicBezTo>
                      <a:cubicBezTo>
                        <a:pt x="1373149" y="-15767"/>
                        <a:pt x="1598683" y="-19171"/>
                        <a:pt x="1973505" y="0"/>
                      </a:cubicBezTo>
                      <a:cubicBezTo>
                        <a:pt x="2348327" y="19171"/>
                        <a:pt x="2304259" y="-16606"/>
                        <a:pt x="2434451" y="0"/>
                      </a:cubicBezTo>
                      <a:cubicBezTo>
                        <a:pt x="2564643" y="16606"/>
                        <a:pt x="2953711" y="-33883"/>
                        <a:pt x="3122430" y="0"/>
                      </a:cubicBezTo>
                      <a:cubicBezTo>
                        <a:pt x="3291149" y="33883"/>
                        <a:pt x="3683296" y="22370"/>
                        <a:pt x="3886086" y="0"/>
                      </a:cubicBezTo>
                      <a:cubicBezTo>
                        <a:pt x="4088876" y="-22370"/>
                        <a:pt x="4446704" y="41516"/>
                        <a:pt x="4725420" y="0"/>
                      </a:cubicBezTo>
                      <a:cubicBezTo>
                        <a:pt x="5004136" y="-41516"/>
                        <a:pt x="4994435" y="-15149"/>
                        <a:pt x="5186366" y="0"/>
                      </a:cubicBezTo>
                      <a:cubicBezTo>
                        <a:pt x="5378297" y="15149"/>
                        <a:pt x="5580984" y="-3377"/>
                        <a:pt x="5950022" y="0"/>
                      </a:cubicBezTo>
                      <a:cubicBezTo>
                        <a:pt x="6319060" y="3377"/>
                        <a:pt x="6258678" y="-1994"/>
                        <a:pt x="6410968" y="0"/>
                      </a:cubicBezTo>
                      <a:cubicBezTo>
                        <a:pt x="6563258" y="1994"/>
                        <a:pt x="6768605" y="-14550"/>
                        <a:pt x="6947591" y="0"/>
                      </a:cubicBezTo>
                      <a:cubicBezTo>
                        <a:pt x="7126577" y="14550"/>
                        <a:pt x="7482475" y="18262"/>
                        <a:pt x="7704368" y="0"/>
                      </a:cubicBezTo>
                      <a:cubicBezTo>
                        <a:pt x="7771869" y="-2475"/>
                        <a:pt x="7838228" y="66094"/>
                        <a:pt x="7840970" y="136602"/>
                      </a:cubicBezTo>
                      <a:cubicBezTo>
                        <a:pt x="7865464" y="351463"/>
                        <a:pt x="7815781" y="482719"/>
                        <a:pt x="7840970" y="682996"/>
                      </a:cubicBezTo>
                      <a:cubicBezTo>
                        <a:pt x="7836465" y="759102"/>
                        <a:pt x="7794873" y="829971"/>
                        <a:pt x="7704368" y="819598"/>
                      </a:cubicBezTo>
                      <a:cubicBezTo>
                        <a:pt x="7467555" y="840852"/>
                        <a:pt x="7255247" y="819574"/>
                        <a:pt x="7016389" y="819598"/>
                      </a:cubicBezTo>
                      <a:cubicBezTo>
                        <a:pt x="6777531" y="819622"/>
                        <a:pt x="6556146" y="843944"/>
                        <a:pt x="6177055" y="819598"/>
                      </a:cubicBezTo>
                      <a:cubicBezTo>
                        <a:pt x="5797964" y="795252"/>
                        <a:pt x="5710667" y="790215"/>
                        <a:pt x="5413399" y="819598"/>
                      </a:cubicBezTo>
                      <a:cubicBezTo>
                        <a:pt x="5116131" y="848981"/>
                        <a:pt x="5067387" y="800556"/>
                        <a:pt x="4876775" y="819598"/>
                      </a:cubicBezTo>
                      <a:cubicBezTo>
                        <a:pt x="4686163" y="838640"/>
                        <a:pt x="4433338" y="804134"/>
                        <a:pt x="4188797" y="819598"/>
                      </a:cubicBezTo>
                      <a:cubicBezTo>
                        <a:pt x="3944256" y="835062"/>
                        <a:pt x="3914540" y="826429"/>
                        <a:pt x="3652173" y="819598"/>
                      </a:cubicBezTo>
                      <a:cubicBezTo>
                        <a:pt x="3389806" y="812767"/>
                        <a:pt x="3390925" y="830861"/>
                        <a:pt x="3191228" y="819598"/>
                      </a:cubicBezTo>
                      <a:cubicBezTo>
                        <a:pt x="2991532" y="808335"/>
                        <a:pt x="2740462" y="799694"/>
                        <a:pt x="2578926" y="819598"/>
                      </a:cubicBezTo>
                      <a:cubicBezTo>
                        <a:pt x="2417390" y="839502"/>
                        <a:pt x="2295145" y="831948"/>
                        <a:pt x="2117981" y="819598"/>
                      </a:cubicBezTo>
                      <a:cubicBezTo>
                        <a:pt x="1940817" y="807248"/>
                        <a:pt x="1665117" y="841461"/>
                        <a:pt x="1354324" y="819598"/>
                      </a:cubicBezTo>
                      <a:cubicBezTo>
                        <a:pt x="1043531" y="797735"/>
                        <a:pt x="567814" y="770305"/>
                        <a:pt x="136602" y="819598"/>
                      </a:cubicBezTo>
                      <a:cubicBezTo>
                        <a:pt x="73958" y="808723"/>
                        <a:pt x="-2050" y="771932"/>
                        <a:pt x="0" y="682996"/>
                      </a:cubicBezTo>
                      <a:cubicBezTo>
                        <a:pt x="17841" y="505448"/>
                        <a:pt x="23392" y="259189"/>
                        <a:pt x="0" y="136602"/>
                      </a:cubicBezTo>
                      <a:close/>
                    </a:path>
                    <a:path w="7840970" h="819598" stroke="0" extrusionOk="0">
                      <a:moveTo>
                        <a:pt x="0" y="136602"/>
                      </a:moveTo>
                      <a:cubicBezTo>
                        <a:pt x="9615" y="59545"/>
                        <a:pt x="61098" y="2479"/>
                        <a:pt x="136602" y="0"/>
                      </a:cubicBezTo>
                      <a:cubicBezTo>
                        <a:pt x="290702" y="-15974"/>
                        <a:pt x="475069" y="14066"/>
                        <a:pt x="597548" y="0"/>
                      </a:cubicBezTo>
                      <a:cubicBezTo>
                        <a:pt x="720027" y="-14066"/>
                        <a:pt x="897530" y="-7154"/>
                        <a:pt x="1058493" y="0"/>
                      </a:cubicBezTo>
                      <a:cubicBezTo>
                        <a:pt x="1219456" y="7154"/>
                        <a:pt x="1370862" y="-11625"/>
                        <a:pt x="1670795" y="0"/>
                      </a:cubicBezTo>
                      <a:cubicBezTo>
                        <a:pt x="1970728" y="11625"/>
                        <a:pt x="2308395" y="24519"/>
                        <a:pt x="2510129" y="0"/>
                      </a:cubicBezTo>
                      <a:cubicBezTo>
                        <a:pt x="2711863" y="-24519"/>
                        <a:pt x="2749003" y="-7160"/>
                        <a:pt x="2971074" y="0"/>
                      </a:cubicBezTo>
                      <a:cubicBezTo>
                        <a:pt x="3193145" y="7160"/>
                        <a:pt x="3315077" y="21626"/>
                        <a:pt x="3507698" y="0"/>
                      </a:cubicBezTo>
                      <a:cubicBezTo>
                        <a:pt x="3700319" y="-21626"/>
                        <a:pt x="3854276" y="-19415"/>
                        <a:pt x="4044321" y="0"/>
                      </a:cubicBezTo>
                      <a:cubicBezTo>
                        <a:pt x="4234366" y="19415"/>
                        <a:pt x="4461614" y="-15285"/>
                        <a:pt x="4656622" y="0"/>
                      </a:cubicBezTo>
                      <a:cubicBezTo>
                        <a:pt x="4851630" y="15285"/>
                        <a:pt x="5136423" y="11733"/>
                        <a:pt x="5344601" y="0"/>
                      </a:cubicBezTo>
                      <a:cubicBezTo>
                        <a:pt x="5552779" y="-11733"/>
                        <a:pt x="5637885" y="-14167"/>
                        <a:pt x="5805547" y="0"/>
                      </a:cubicBezTo>
                      <a:cubicBezTo>
                        <a:pt x="5973209" y="14167"/>
                        <a:pt x="6219709" y="-25541"/>
                        <a:pt x="6342170" y="0"/>
                      </a:cubicBezTo>
                      <a:cubicBezTo>
                        <a:pt x="6464631" y="25541"/>
                        <a:pt x="6870841" y="14233"/>
                        <a:pt x="7105827" y="0"/>
                      </a:cubicBezTo>
                      <a:cubicBezTo>
                        <a:pt x="7340813" y="-14233"/>
                        <a:pt x="7471825" y="-5528"/>
                        <a:pt x="7704368" y="0"/>
                      </a:cubicBezTo>
                      <a:cubicBezTo>
                        <a:pt x="7778991" y="-6924"/>
                        <a:pt x="7839584" y="65376"/>
                        <a:pt x="7840970" y="136602"/>
                      </a:cubicBezTo>
                      <a:cubicBezTo>
                        <a:pt x="7834202" y="277590"/>
                        <a:pt x="7834074" y="545417"/>
                        <a:pt x="7840970" y="682996"/>
                      </a:cubicBezTo>
                      <a:cubicBezTo>
                        <a:pt x="7840580" y="742282"/>
                        <a:pt x="7762135" y="813954"/>
                        <a:pt x="7704368" y="819598"/>
                      </a:cubicBezTo>
                      <a:cubicBezTo>
                        <a:pt x="7484590" y="825274"/>
                        <a:pt x="7470513" y="816046"/>
                        <a:pt x="7243422" y="819598"/>
                      </a:cubicBezTo>
                      <a:cubicBezTo>
                        <a:pt x="7016331" y="823150"/>
                        <a:pt x="6846551" y="834442"/>
                        <a:pt x="6479766" y="819598"/>
                      </a:cubicBezTo>
                      <a:cubicBezTo>
                        <a:pt x="6112981" y="804754"/>
                        <a:pt x="5842845" y="789057"/>
                        <a:pt x="5640432" y="819598"/>
                      </a:cubicBezTo>
                      <a:cubicBezTo>
                        <a:pt x="5438019" y="850139"/>
                        <a:pt x="5185863" y="849348"/>
                        <a:pt x="4801098" y="819598"/>
                      </a:cubicBezTo>
                      <a:cubicBezTo>
                        <a:pt x="4416333" y="789848"/>
                        <a:pt x="4444118" y="842086"/>
                        <a:pt x="4113119" y="819598"/>
                      </a:cubicBezTo>
                      <a:cubicBezTo>
                        <a:pt x="3782120" y="797110"/>
                        <a:pt x="3655229" y="836455"/>
                        <a:pt x="3425140" y="819598"/>
                      </a:cubicBezTo>
                      <a:cubicBezTo>
                        <a:pt x="3195051" y="802741"/>
                        <a:pt x="3013920" y="811825"/>
                        <a:pt x="2812839" y="819598"/>
                      </a:cubicBezTo>
                      <a:cubicBezTo>
                        <a:pt x="2611758" y="827371"/>
                        <a:pt x="2407895" y="826007"/>
                        <a:pt x="2276216" y="819598"/>
                      </a:cubicBezTo>
                      <a:cubicBezTo>
                        <a:pt x="2144537" y="813189"/>
                        <a:pt x="1920350" y="836633"/>
                        <a:pt x="1739592" y="819598"/>
                      </a:cubicBezTo>
                      <a:cubicBezTo>
                        <a:pt x="1558834" y="802563"/>
                        <a:pt x="1250292" y="841050"/>
                        <a:pt x="1127291" y="819598"/>
                      </a:cubicBezTo>
                      <a:cubicBezTo>
                        <a:pt x="1004290" y="798146"/>
                        <a:pt x="485874" y="835103"/>
                        <a:pt x="136602" y="819598"/>
                      </a:cubicBezTo>
                      <a:cubicBezTo>
                        <a:pt x="47864" y="819072"/>
                        <a:pt x="-6872" y="746121"/>
                        <a:pt x="0" y="682996"/>
                      </a:cubicBezTo>
                      <a:cubicBezTo>
                        <a:pt x="13485" y="490850"/>
                        <a:pt x="-17567" y="311347"/>
                        <a:pt x="0" y="136602"/>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20" name="Hộp Văn bản 19">
                  <a:extLst>
                    <a:ext uri="{FF2B5EF4-FFF2-40B4-BE49-F238E27FC236}">
                      <a16:creationId xmlns="" xmlns:a16="http://schemas.microsoft.com/office/drawing/2014/main" id="{021BC686-BFBB-25A9-EC2D-EB8F28F3CB85}"/>
                    </a:ext>
                  </a:extLst>
                </p:cNvPr>
                <p:cNvSpPr txBox="1"/>
                <p:nvPr/>
              </p:nvSpPr>
              <p:spPr>
                <a:xfrm>
                  <a:off x="856075" y="3712963"/>
                  <a:ext cx="7812275" cy="807914"/>
                </a:xfrm>
                <a:prstGeom prst="rect">
                  <a:avLst/>
                </a:prstGeom>
                <a:noFill/>
              </p:spPr>
              <p:txBody>
                <a:bodyPr wrap="square" rtlCol="0">
                  <a:spAutoFit/>
                </a:bodyPr>
                <a:lstStyle/>
                <a:p>
                  <a:pPr algn="just" defTabSz="1219170">
                    <a:buClr>
                      <a:srgbClr val="000000"/>
                    </a:buClr>
                  </a:pPr>
                  <a:r>
                    <a:rPr lang="vi-VN" sz="3200" kern="0" dirty="0">
                      <a:solidFill>
                        <a:prstClr val="black"/>
                      </a:solidFill>
                      <a:latin typeface="Calibri" panose="020F0502020204030204" pitchFamily="34" charset="0"/>
                      <a:cs typeface="Calibri" panose="020F0502020204030204" pitchFamily="34" charset="0"/>
                      <a:sym typeface="Arial"/>
                    </a:rPr>
                    <a:t>Các bạn cảm thấy thế nào khi quay lại cuộc sống trước đây của mình?</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pic>
            <p:nvPicPr>
              <p:cNvPr id="49" name="Hình ảnh 48">
                <a:extLst>
                  <a:ext uri="{FF2B5EF4-FFF2-40B4-BE49-F238E27FC236}">
                    <a16:creationId xmlns="" xmlns:a16="http://schemas.microsoft.com/office/drawing/2014/main" id="{BB32CDC6-BFC2-AC1F-2834-F791D10CB864}"/>
                  </a:ext>
                </a:extLst>
              </p:cNvPr>
              <p:cNvPicPr>
                <a:picLocks noChangeAspect="1"/>
              </p:cNvPicPr>
              <p:nvPr/>
            </p:nvPicPr>
            <p:blipFill rotWithShape="1">
              <a:blip r:embed="rId3"/>
              <a:srcRect l="8956" t="37666" r="68907" b="36153"/>
              <a:stretch/>
            </p:blipFill>
            <p:spPr>
              <a:xfrm>
                <a:off x="8624" y="3369268"/>
                <a:ext cx="733592" cy="867626"/>
              </a:xfrm>
              <a:prstGeom prst="rect">
                <a:avLst/>
              </a:prstGeom>
            </p:spPr>
          </p:pic>
        </p:grpSp>
      </p:grpSp>
      <p:pic>
        <p:nvPicPr>
          <p:cNvPr id="2" name="Picture 1">
            <a:extLst>
              <a:ext uri="{FF2B5EF4-FFF2-40B4-BE49-F238E27FC236}">
                <a16:creationId xmlns="" xmlns:a16="http://schemas.microsoft.com/office/drawing/2014/main" id="{31DF9A8C-C22C-B5D2-F4FD-BDD6C5B344C4}"/>
              </a:ext>
            </a:extLst>
          </p:cNvPr>
          <p:cNvPicPr>
            <a:picLocks noChangeAspect="1"/>
          </p:cNvPicPr>
          <p:nvPr/>
        </p:nvPicPr>
        <p:blipFill>
          <a:blip r:embed="rId4"/>
          <a:stretch>
            <a:fillRect/>
          </a:stretch>
        </p:blipFill>
        <p:spPr>
          <a:xfrm>
            <a:off x="839901" y="-153929"/>
            <a:ext cx="7448434" cy="1316850"/>
          </a:xfrm>
          <a:prstGeom prst="rect">
            <a:avLst/>
          </a:prstGeom>
        </p:spPr>
      </p:pic>
    </p:spTree>
    <p:extLst>
      <p:ext uri="{BB962C8B-B14F-4D97-AF65-F5344CB8AC3E}">
        <p14:creationId xmlns:p14="http://schemas.microsoft.com/office/powerpoint/2010/main" val="32736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 xmlns:a16="http://schemas.microsoft.com/office/drawing/2014/main" id="{B15AE6BF-BA67-AE9D-2F10-4D9C5A3F42E8}"/>
              </a:ext>
            </a:extLst>
          </p:cNvPr>
          <p:cNvSpPr/>
          <p:nvPr/>
        </p:nvSpPr>
        <p:spPr>
          <a:xfrm>
            <a:off x="209836" y="1839310"/>
            <a:ext cx="8827970" cy="2911366"/>
          </a:xfrm>
          <a:custGeom>
            <a:avLst/>
            <a:gdLst>
              <a:gd name="connsiteX0" fmla="*/ 0 w 11770627"/>
              <a:gd name="connsiteY0" fmla="*/ 290321 h 2911366"/>
              <a:gd name="connsiteX1" fmla="*/ 290321 w 11770627"/>
              <a:gd name="connsiteY1" fmla="*/ 0 h 2911366"/>
              <a:gd name="connsiteX2" fmla="*/ 11480306 w 11770627"/>
              <a:gd name="connsiteY2" fmla="*/ 0 h 2911366"/>
              <a:gd name="connsiteX3" fmla="*/ 11770627 w 11770627"/>
              <a:gd name="connsiteY3" fmla="*/ 290321 h 2911366"/>
              <a:gd name="connsiteX4" fmla="*/ 11770627 w 11770627"/>
              <a:gd name="connsiteY4" fmla="*/ 2621045 h 2911366"/>
              <a:gd name="connsiteX5" fmla="*/ 11480306 w 11770627"/>
              <a:gd name="connsiteY5" fmla="*/ 2911366 h 2911366"/>
              <a:gd name="connsiteX6" fmla="*/ 290321 w 11770627"/>
              <a:gd name="connsiteY6" fmla="*/ 2911366 h 2911366"/>
              <a:gd name="connsiteX7" fmla="*/ 0 w 11770627"/>
              <a:gd name="connsiteY7" fmla="*/ 2621045 h 2911366"/>
              <a:gd name="connsiteX8" fmla="*/ 0 w 11770627"/>
              <a:gd name="connsiteY8" fmla="*/ 290321 h 291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2911366" fill="none" extrusionOk="0">
                <a:moveTo>
                  <a:pt x="0" y="290321"/>
                </a:moveTo>
                <a:cubicBezTo>
                  <a:pt x="611" y="146511"/>
                  <a:pt x="142227" y="20552"/>
                  <a:pt x="290321" y="0"/>
                </a:cubicBezTo>
                <a:cubicBezTo>
                  <a:pt x="3638336" y="72427"/>
                  <a:pt x="8334872" y="61419"/>
                  <a:pt x="11480306" y="0"/>
                </a:cubicBezTo>
                <a:cubicBezTo>
                  <a:pt x="11638054" y="-17845"/>
                  <a:pt x="11745324" y="122327"/>
                  <a:pt x="11770627" y="290321"/>
                </a:cubicBezTo>
                <a:cubicBezTo>
                  <a:pt x="11871503" y="1187337"/>
                  <a:pt x="11663314" y="1989441"/>
                  <a:pt x="11770627" y="2621045"/>
                </a:cubicBezTo>
                <a:cubicBezTo>
                  <a:pt x="11774227" y="2763115"/>
                  <a:pt x="11636383" y="2906587"/>
                  <a:pt x="11480306" y="2911366"/>
                </a:cubicBezTo>
                <a:cubicBezTo>
                  <a:pt x="9177838" y="2941193"/>
                  <a:pt x="3378277" y="2832060"/>
                  <a:pt x="290321" y="2911366"/>
                </a:cubicBezTo>
                <a:cubicBezTo>
                  <a:pt x="133305" y="2910990"/>
                  <a:pt x="-23958" y="2786122"/>
                  <a:pt x="0" y="2621045"/>
                </a:cubicBezTo>
                <a:cubicBezTo>
                  <a:pt x="50037" y="1956362"/>
                  <a:pt x="770" y="1153218"/>
                  <a:pt x="0" y="290321"/>
                </a:cubicBezTo>
                <a:close/>
              </a:path>
              <a:path w="11770627" h="2911366" stroke="0" extrusionOk="0">
                <a:moveTo>
                  <a:pt x="0" y="290321"/>
                </a:moveTo>
                <a:cubicBezTo>
                  <a:pt x="6283" y="131694"/>
                  <a:pt x="140010" y="20894"/>
                  <a:pt x="290321" y="0"/>
                </a:cubicBezTo>
                <a:cubicBezTo>
                  <a:pt x="5809070" y="123000"/>
                  <a:pt x="9906878" y="-96860"/>
                  <a:pt x="11480306" y="0"/>
                </a:cubicBezTo>
                <a:cubicBezTo>
                  <a:pt x="11626567" y="-10730"/>
                  <a:pt x="11773381" y="124429"/>
                  <a:pt x="11770627" y="290321"/>
                </a:cubicBezTo>
                <a:cubicBezTo>
                  <a:pt x="11773800" y="1001674"/>
                  <a:pt x="11864894" y="2175653"/>
                  <a:pt x="11770627" y="2621045"/>
                </a:cubicBezTo>
                <a:cubicBezTo>
                  <a:pt x="11752151" y="2788079"/>
                  <a:pt x="11615954" y="2907325"/>
                  <a:pt x="11480306" y="2911366"/>
                </a:cubicBezTo>
                <a:cubicBezTo>
                  <a:pt x="6152061" y="2750659"/>
                  <a:pt x="3708720" y="2951033"/>
                  <a:pt x="290321" y="2911366"/>
                </a:cubicBezTo>
                <a:cubicBezTo>
                  <a:pt x="112476" y="2907831"/>
                  <a:pt x="-9656" y="2777011"/>
                  <a:pt x="0" y="2621045"/>
                </a:cubicBezTo>
                <a:cubicBezTo>
                  <a:pt x="32216" y="1673266"/>
                  <a:pt x="57206" y="536500"/>
                  <a:pt x="0" y="290321"/>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7" name="Nhóm 26">
            <a:extLst>
              <a:ext uri="{FF2B5EF4-FFF2-40B4-BE49-F238E27FC236}">
                <a16:creationId xmlns="" xmlns:a16="http://schemas.microsoft.com/office/drawing/2014/main" id="{3BC0ED7B-8D27-3F92-9800-1421AD1E1972}"/>
              </a:ext>
            </a:extLst>
          </p:cNvPr>
          <p:cNvGrpSpPr/>
          <p:nvPr/>
        </p:nvGrpSpPr>
        <p:grpSpPr>
          <a:xfrm>
            <a:off x="121235" y="314375"/>
            <a:ext cx="8012464" cy="1304218"/>
            <a:chOff x="237022" y="794871"/>
            <a:chExt cx="8012464" cy="978163"/>
          </a:xfrm>
        </p:grpSpPr>
        <p:sp>
          <p:nvSpPr>
            <p:cNvPr id="24" name="Hình chữ nhật: Góc Tròn 23">
              <a:extLst>
                <a:ext uri="{FF2B5EF4-FFF2-40B4-BE49-F238E27FC236}">
                  <a16:creationId xmlns="" xmlns:a16="http://schemas.microsoft.com/office/drawing/2014/main" id="{D293E2AD-D4A4-EA03-C7A0-497A172199BF}"/>
                </a:ext>
              </a:extLst>
            </p:cNvPr>
            <p:cNvSpPr/>
            <p:nvPr/>
          </p:nvSpPr>
          <p:spPr>
            <a:xfrm>
              <a:off x="899877" y="834986"/>
              <a:ext cx="7258876" cy="938048"/>
            </a:xfrm>
            <a:custGeom>
              <a:avLst/>
              <a:gdLst>
                <a:gd name="connsiteX0" fmla="*/ 0 w 7258876"/>
                <a:gd name="connsiteY0" fmla="*/ 156344 h 938048"/>
                <a:gd name="connsiteX1" fmla="*/ 156344 w 7258876"/>
                <a:gd name="connsiteY1" fmla="*/ 0 h 938048"/>
                <a:gd name="connsiteX2" fmla="*/ 642577 w 7258876"/>
                <a:gd name="connsiteY2" fmla="*/ 0 h 938048"/>
                <a:gd name="connsiteX3" fmla="*/ 1476120 w 7258876"/>
                <a:gd name="connsiteY3" fmla="*/ 0 h 938048"/>
                <a:gd name="connsiteX4" fmla="*/ 2031815 w 7258876"/>
                <a:gd name="connsiteY4" fmla="*/ 0 h 938048"/>
                <a:gd name="connsiteX5" fmla="*/ 2518048 w 7258876"/>
                <a:gd name="connsiteY5" fmla="*/ 0 h 938048"/>
                <a:gd name="connsiteX6" fmla="*/ 3212667 w 7258876"/>
                <a:gd name="connsiteY6" fmla="*/ 0 h 938048"/>
                <a:gd name="connsiteX7" fmla="*/ 3768362 w 7258876"/>
                <a:gd name="connsiteY7" fmla="*/ 0 h 938048"/>
                <a:gd name="connsiteX8" fmla="*/ 4532442 w 7258876"/>
                <a:gd name="connsiteY8" fmla="*/ 0 h 938048"/>
                <a:gd name="connsiteX9" fmla="*/ 5018676 w 7258876"/>
                <a:gd name="connsiteY9" fmla="*/ 0 h 938048"/>
                <a:gd name="connsiteX10" fmla="*/ 5713294 w 7258876"/>
                <a:gd name="connsiteY10" fmla="*/ 0 h 938048"/>
                <a:gd name="connsiteX11" fmla="*/ 6477375 w 7258876"/>
                <a:gd name="connsiteY11" fmla="*/ 0 h 938048"/>
                <a:gd name="connsiteX12" fmla="*/ 7102532 w 7258876"/>
                <a:gd name="connsiteY12" fmla="*/ 0 h 938048"/>
                <a:gd name="connsiteX13" fmla="*/ 7258876 w 7258876"/>
                <a:gd name="connsiteY13" fmla="*/ 156344 h 938048"/>
                <a:gd name="connsiteX14" fmla="*/ 7258876 w 7258876"/>
                <a:gd name="connsiteY14" fmla="*/ 781704 h 938048"/>
                <a:gd name="connsiteX15" fmla="*/ 7102532 w 7258876"/>
                <a:gd name="connsiteY15" fmla="*/ 938048 h 938048"/>
                <a:gd name="connsiteX16" fmla="*/ 6338451 w 7258876"/>
                <a:gd name="connsiteY16" fmla="*/ 938048 h 938048"/>
                <a:gd name="connsiteX17" fmla="*/ 5713294 w 7258876"/>
                <a:gd name="connsiteY17" fmla="*/ 938048 h 938048"/>
                <a:gd name="connsiteX18" fmla="*/ 5157599 w 7258876"/>
                <a:gd name="connsiteY18" fmla="*/ 938048 h 938048"/>
                <a:gd name="connsiteX19" fmla="*/ 4462981 w 7258876"/>
                <a:gd name="connsiteY19" fmla="*/ 938048 h 938048"/>
                <a:gd name="connsiteX20" fmla="*/ 3837824 w 7258876"/>
                <a:gd name="connsiteY20" fmla="*/ 938048 h 938048"/>
                <a:gd name="connsiteX21" fmla="*/ 3143205 w 7258876"/>
                <a:gd name="connsiteY21" fmla="*/ 938048 h 938048"/>
                <a:gd name="connsiteX22" fmla="*/ 2309662 w 7258876"/>
                <a:gd name="connsiteY22" fmla="*/ 938048 h 938048"/>
                <a:gd name="connsiteX23" fmla="*/ 1545582 w 7258876"/>
                <a:gd name="connsiteY23" fmla="*/ 938048 h 938048"/>
                <a:gd name="connsiteX24" fmla="*/ 989887 w 7258876"/>
                <a:gd name="connsiteY24" fmla="*/ 938048 h 938048"/>
                <a:gd name="connsiteX25" fmla="*/ 156344 w 7258876"/>
                <a:gd name="connsiteY25" fmla="*/ 938048 h 938048"/>
                <a:gd name="connsiteX26" fmla="*/ 0 w 7258876"/>
                <a:gd name="connsiteY26" fmla="*/ 781704 h 938048"/>
                <a:gd name="connsiteX27" fmla="*/ 0 w 7258876"/>
                <a:gd name="connsiteY27" fmla="*/ 156344 h 93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8876" h="938048" fill="none" extrusionOk="0">
                  <a:moveTo>
                    <a:pt x="0" y="156344"/>
                  </a:moveTo>
                  <a:cubicBezTo>
                    <a:pt x="-8808" y="86257"/>
                    <a:pt x="61539" y="-6115"/>
                    <a:pt x="156344" y="0"/>
                  </a:cubicBezTo>
                  <a:cubicBezTo>
                    <a:pt x="363712" y="-23259"/>
                    <a:pt x="486918" y="-5093"/>
                    <a:pt x="642577" y="0"/>
                  </a:cubicBezTo>
                  <a:cubicBezTo>
                    <a:pt x="798236" y="5093"/>
                    <a:pt x="1060661" y="30672"/>
                    <a:pt x="1476120" y="0"/>
                  </a:cubicBezTo>
                  <a:cubicBezTo>
                    <a:pt x="1891579" y="-30672"/>
                    <a:pt x="1915163" y="-4250"/>
                    <a:pt x="2031815" y="0"/>
                  </a:cubicBezTo>
                  <a:cubicBezTo>
                    <a:pt x="2148468" y="4250"/>
                    <a:pt x="2368315" y="-11590"/>
                    <a:pt x="2518048" y="0"/>
                  </a:cubicBezTo>
                  <a:cubicBezTo>
                    <a:pt x="2667781" y="11590"/>
                    <a:pt x="2878292" y="-23249"/>
                    <a:pt x="3212667" y="0"/>
                  </a:cubicBezTo>
                  <a:cubicBezTo>
                    <a:pt x="3547042" y="23249"/>
                    <a:pt x="3508234" y="-4449"/>
                    <a:pt x="3768362" y="0"/>
                  </a:cubicBezTo>
                  <a:cubicBezTo>
                    <a:pt x="4028490" y="4449"/>
                    <a:pt x="4171485" y="-28886"/>
                    <a:pt x="4532442" y="0"/>
                  </a:cubicBezTo>
                  <a:cubicBezTo>
                    <a:pt x="4893399" y="28886"/>
                    <a:pt x="4801976" y="-10236"/>
                    <a:pt x="5018676" y="0"/>
                  </a:cubicBezTo>
                  <a:cubicBezTo>
                    <a:pt x="5235376" y="10236"/>
                    <a:pt x="5456613" y="-30276"/>
                    <a:pt x="5713294" y="0"/>
                  </a:cubicBezTo>
                  <a:cubicBezTo>
                    <a:pt x="5969975" y="30276"/>
                    <a:pt x="6153727" y="-16096"/>
                    <a:pt x="6477375" y="0"/>
                  </a:cubicBezTo>
                  <a:cubicBezTo>
                    <a:pt x="6801023" y="16096"/>
                    <a:pt x="6906436" y="-20065"/>
                    <a:pt x="7102532" y="0"/>
                  </a:cubicBezTo>
                  <a:cubicBezTo>
                    <a:pt x="7190189" y="-1460"/>
                    <a:pt x="7260833" y="50988"/>
                    <a:pt x="7258876" y="156344"/>
                  </a:cubicBezTo>
                  <a:cubicBezTo>
                    <a:pt x="7238072" y="455462"/>
                    <a:pt x="7238195" y="546741"/>
                    <a:pt x="7258876" y="781704"/>
                  </a:cubicBezTo>
                  <a:cubicBezTo>
                    <a:pt x="7248109" y="872442"/>
                    <a:pt x="7194578" y="956910"/>
                    <a:pt x="7102532" y="938048"/>
                  </a:cubicBezTo>
                  <a:cubicBezTo>
                    <a:pt x="6891398" y="950604"/>
                    <a:pt x="6653194" y="915014"/>
                    <a:pt x="6338451" y="938048"/>
                  </a:cubicBezTo>
                  <a:cubicBezTo>
                    <a:pt x="6023708" y="961082"/>
                    <a:pt x="6021458" y="946805"/>
                    <a:pt x="5713294" y="938048"/>
                  </a:cubicBezTo>
                  <a:cubicBezTo>
                    <a:pt x="5405130" y="929291"/>
                    <a:pt x="5373301" y="932220"/>
                    <a:pt x="5157599" y="938048"/>
                  </a:cubicBezTo>
                  <a:cubicBezTo>
                    <a:pt x="4941898" y="943876"/>
                    <a:pt x="4696458" y="929759"/>
                    <a:pt x="4462981" y="938048"/>
                  </a:cubicBezTo>
                  <a:cubicBezTo>
                    <a:pt x="4229504" y="946337"/>
                    <a:pt x="3976801" y="908940"/>
                    <a:pt x="3837824" y="938048"/>
                  </a:cubicBezTo>
                  <a:cubicBezTo>
                    <a:pt x="3698847" y="967156"/>
                    <a:pt x="3396184" y="961682"/>
                    <a:pt x="3143205" y="938048"/>
                  </a:cubicBezTo>
                  <a:cubicBezTo>
                    <a:pt x="2890226" y="914414"/>
                    <a:pt x="2553430" y="906167"/>
                    <a:pt x="2309662" y="938048"/>
                  </a:cubicBezTo>
                  <a:cubicBezTo>
                    <a:pt x="2065894" y="969929"/>
                    <a:pt x="1745097" y="943511"/>
                    <a:pt x="1545582" y="938048"/>
                  </a:cubicBezTo>
                  <a:cubicBezTo>
                    <a:pt x="1346067" y="932585"/>
                    <a:pt x="1197229" y="950424"/>
                    <a:pt x="989887" y="938048"/>
                  </a:cubicBezTo>
                  <a:cubicBezTo>
                    <a:pt x="782545" y="925672"/>
                    <a:pt x="558622" y="935637"/>
                    <a:pt x="156344" y="938048"/>
                  </a:cubicBezTo>
                  <a:cubicBezTo>
                    <a:pt x="57050" y="936580"/>
                    <a:pt x="-17569" y="879238"/>
                    <a:pt x="0" y="781704"/>
                  </a:cubicBezTo>
                  <a:cubicBezTo>
                    <a:pt x="29574" y="612011"/>
                    <a:pt x="13791" y="354996"/>
                    <a:pt x="0" y="156344"/>
                  </a:cubicBezTo>
                  <a:close/>
                </a:path>
                <a:path w="7258876" h="938048" stroke="0" extrusionOk="0">
                  <a:moveTo>
                    <a:pt x="0" y="156344"/>
                  </a:moveTo>
                  <a:cubicBezTo>
                    <a:pt x="5026" y="69154"/>
                    <a:pt x="69611" y="15790"/>
                    <a:pt x="156344" y="0"/>
                  </a:cubicBezTo>
                  <a:cubicBezTo>
                    <a:pt x="292876" y="-8228"/>
                    <a:pt x="531881" y="-23484"/>
                    <a:pt x="642577" y="0"/>
                  </a:cubicBezTo>
                  <a:cubicBezTo>
                    <a:pt x="753273" y="23484"/>
                    <a:pt x="1011473" y="16757"/>
                    <a:pt x="1128810" y="0"/>
                  </a:cubicBezTo>
                  <a:cubicBezTo>
                    <a:pt x="1246147" y="-16757"/>
                    <a:pt x="1504525" y="27196"/>
                    <a:pt x="1753967" y="0"/>
                  </a:cubicBezTo>
                  <a:cubicBezTo>
                    <a:pt x="2003409" y="-27196"/>
                    <a:pt x="2252544" y="-18808"/>
                    <a:pt x="2587510" y="0"/>
                  </a:cubicBezTo>
                  <a:cubicBezTo>
                    <a:pt x="2922476" y="18808"/>
                    <a:pt x="2973242" y="-8108"/>
                    <a:pt x="3073743" y="0"/>
                  </a:cubicBezTo>
                  <a:cubicBezTo>
                    <a:pt x="3174244" y="8108"/>
                    <a:pt x="3360936" y="-22379"/>
                    <a:pt x="3629438" y="0"/>
                  </a:cubicBezTo>
                  <a:cubicBezTo>
                    <a:pt x="3897941" y="22379"/>
                    <a:pt x="4028297" y="-22147"/>
                    <a:pt x="4185133" y="0"/>
                  </a:cubicBezTo>
                  <a:cubicBezTo>
                    <a:pt x="4341970" y="22147"/>
                    <a:pt x="4684730" y="20412"/>
                    <a:pt x="4810290" y="0"/>
                  </a:cubicBezTo>
                  <a:cubicBezTo>
                    <a:pt x="4935850" y="-20412"/>
                    <a:pt x="5230446" y="-10959"/>
                    <a:pt x="5504909" y="0"/>
                  </a:cubicBezTo>
                  <a:cubicBezTo>
                    <a:pt x="5779372" y="10959"/>
                    <a:pt x="5765882" y="1852"/>
                    <a:pt x="5991142" y="0"/>
                  </a:cubicBezTo>
                  <a:cubicBezTo>
                    <a:pt x="6216402" y="-1852"/>
                    <a:pt x="6553659" y="-50080"/>
                    <a:pt x="7102532" y="0"/>
                  </a:cubicBezTo>
                  <a:cubicBezTo>
                    <a:pt x="7195308" y="813"/>
                    <a:pt x="7257439" y="76955"/>
                    <a:pt x="7258876" y="156344"/>
                  </a:cubicBezTo>
                  <a:cubicBezTo>
                    <a:pt x="7249653" y="398125"/>
                    <a:pt x="7253504" y="601839"/>
                    <a:pt x="7258876" y="781704"/>
                  </a:cubicBezTo>
                  <a:cubicBezTo>
                    <a:pt x="7262416" y="858641"/>
                    <a:pt x="7173847" y="924401"/>
                    <a:pt x="7102532" y="938048"/>
                  </a:cubicBezTo>
                  <a:cubicBezTo>
                    <a:pt x="6882751" y="915830"/>
                    <a:pt x="6523855" y="973195"/>
                    <a:pt x="6338451" y="938048"/>
                  </a:cubicBezTo>
                  <a:cubicBezTo>
                    <a:pt x="6153047" y="902901"/>
                    <a:pt x="5983980" y="937762"/>
                    <a:pt x="5713294" y="938048"/>
                  </a:cubicBezTo>
                  <a:cubicBezTo>
                    <a:pt x="5442608" y="938334"/>
                    <a:pt x="5242097" y="943539"/>
                    <a:pt x="4949214" y="938048"/>
                  </a:cubicBezTo>
                  <a:cubicBezTo>
                    <a:pt x="4656331" y="932557"/>
                    <a:pt x="4385282" y="904992"/>
                    <a:pt x="4185133" y="938048"/>
                  </a:cubicBezTo>
                  <a:cubicBezTo>
                    <a:pt x="3984984" y="971104"/>
                    <a:pt x="3562001" y="928772"/>
                    <a:pt x="3351590" y="938048"/>
                  </a:cubicBezTo>
                  <a:cubicBezTo>
                    <a:pt x="3141179" y="947324"/>
                    <a:pt x="2866779" y="921916"/>
                    <a:pt x="2518048" y="938048"/>
                  </a:cubicBezTo>
                  <a:cubicBezTo>
                    <a:pt x="2169317" y="954180"/>
                    <a:pt x="2005299" y="952362"/>
                    <a:pt x="1823429" y="938048"/>
                  </a:cubicBezTo>
                  <a:cubicBezTo>
                    <a:pt x="1641559" y="923734"/>
                    <a:pt x="1474533" y="919820"/>
                    <a:pt x="1128810" y="938048"/>
                  </a:cubicBezTo>
                  <a:cubicBezTo>
                    <a:pt x="783087" y="956276"/>
                    <a:pt x="631043" y="923644"/>
                    <a:pt x="156344" y="938048"/>
                  </a:cubicBezTo>
                  <a:cubicBezTo>
                    <a:pt x="62585" y="923013"/>
                    <a:pt x="18051" y="878444"/>
                    <a:pt x="0" y="781704"/>
                  </a:cubicBezTo>
                  <a:cubicBezTo>
                    <a:pt x="3044" y="555710"/>
                    <a:pt x="-12535" y="373315"/>
                    <a:pt x="0" y="156344"/>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 xmlns:a16="http://schemas.microsoft.com/office/drawing/2014/main" id="{282C98C5-D19C-CF37-D20D-8C458777A063}"/>
                </a:ext>
              </a:extLst>
            </p:cNvPr>
            <p:cNvSpPr txBox="1"/>
            <p:nvPr/>
          </p:nvSpPr>
          <p:spPr>
            <a:xfrm>
              <a:off x="856305" y="928576"/>
              <a:ext cx="7393181" cy="807913"/>
            </a:xfrm>
            <a:prstGeom prst="rect">
              <a:avLst/>
            </a:prstGeom>
            <a:noFill/>
          </p:spPr>
          <p:txBody>
            <a:bodyPr wrap="square" rtlCol="0">
              <a:spAutoFit/>
            </a:bodyPr>
            <a:lstStyle/>
            <a:p>
              <a:pPr algn="ctr" defTabSz="1219170">
                <a:buClr>
                  <a:srgbClr val="000000"/>
                </a:buClr>
              </a:pPr>
              <a:r>
                <a:rPr lang="vi-VN" sz="3200" b="1" kern="0" dirty="0">
                  <a:solidFill>
                    <a:prstClr val="black"/>
                  </a:solidFill>
                  <a:latin typeface="Calibri" panose="020F0502020204030204" pitchFamily="34" charset="0"/>
                  <a:cs typeface="Calibri" panose="020F0502020204030204" pitchFamily="34" charset="0"/>
                  <a:sym typeface="Arial"/>
                </a:rPr>
                <a:t> Thằn lằn xanh và tắc kè đã tự giới thiệu những gì trong lần đầu gặp gỡ?</a:t>
              </a:r>
            </a:p>
          </p:txBody>
        </p:sp>
        <p:pic>
          <p:nvPicPr>
            <p:cNvPr id="23" name="Hình ảnh 22">
              <a:extLst>
                <a:ext uri="{FF2B5EF4-FFF2-40B4-BE49-F238E27FC236}">
                  <a16:creationId xmlns="" xmlns:a16="http://schemas.microsoft.com/office/drawing/2014/main" id="{3112B86F-AAEA-E9AB-39D2-388ABA8A0EF6}"/>
                </a:ext>
              </a:extLst>
            </p:cNvPr>
            <p:cNvPicPr>
              <a:picLocks noChangeAspect="1"/>
            </p:cNvPicPr>
            <p:nvPr/>
          </p:nvPicPr>
          <p:blipFill rotWithShape="1">
            <a:blip r:embed="rId5"/>
            <a:srcRect l="31483" t="5898" r="50744" b="64236"/>
            <a:stretch/>
          </p:blipFill>
          <p:spPr>
            <a:xfrm>
              <a:off x="237022" y="794871"/>
              <a:ext cx="576592" cy="968839"/>
            </a:xfrm>
            <a:prstGeom prst="rect">
              <a:avLst/>
            </a:prstGeom>
          </p:spPr>
        </p:pic>
      </p:grpSp>
      <p:grpSp>
        <p:nvGrpSpPr>
          <p:cNvPr id="53" name="Nhóm 52">
            <a:extLst>
              <a:ext uri="{FF2B5EF4-FFF2-40B4-BE49-F238E27FC236}">
                <a16:creationId xmlns="" xmlns:a16="http://schemas.microsoft.com/office/drawing/2014/main" id="{7DFE82C6-8C37-10F8-25D1-8C06E3C58453}"/>
              </a:ext>
            </a:extLst>
          </p:cNvPr>
          <p:cNvGrpSpPr/>
          <p:nvPr/>
        </p:nvGrpSpPr>
        <p:grpSpPr>
          <a:xfrm>
            <a:off x="395411" y="2012040"/>
            <a:ext cx="8456820" cy="2580980"/>
            <a:chOff x="395411" y="1588647"/>
            <a:chExt cx="8456820" cy="3498922"/>
          </a:xfrm>
          <a:solidFill>
            <a:schemeClr val="accent6">
              <a:lumMod val="20000"/>
              <a:lumOff val="80000"/>
            </a:schemeClr>
          </a:solidFill>
        </p:grpSpPr>
        <p:sp>
          <p:nvSpPr>
            <p:cNvPr id="39" name="Rectangle: Rounded Corners 7">
              <a:extLst>
                <a:ext uri="{FF2B5EF4-FFF2-40B4-BE49-F238E27FC236}">
                  <a16:creationId xmlns="" xmlns:a16="http://schemas.microsoft.com/office/drawing/2014/main" id="{921094B1-6DF6-31D5-F36A-212BA1D2E320}"/>
                </a:ext>
              </a:extLst>
            </p:cNvPr>
            <p:cNvSpPr/>
            <p:nvPr/>
          </p:nvSpPr>
          <p:spPr>
            <a:xfrm>
              <a:off x="395411" y="1596708"/>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grpFill/>
            <a:ln w="38100">
              <a:noFill/>
              <a:prstDash val="lgDashDot"/>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sp>
          <p:nvSpPr>
            <p:cNvPr id="41" name="Hộp Văn bản 40">
              <a:extLst>
                <a:ext uri="{FF2B5EF4-FFF2-40B4-BE49-F238E27FC236}">
                  <a16:creationId xmlns="" xmlns:a16="http://schemas.microsoft.com/office/drawing/2014/main" id="{1BFECE5E-6559-CD5B-BBC2-28D570F6596A}"/>
                </a:ext>
              </a:extLst>
            </p:cNvPr>
            <p:cNvSpPr txBox="1"/>
            <p:nvPr/>
          </p:nvSpPr>
          <p:spPr>
            <a:xfrm>
              <a:off x="489082" y="1588647"/>
              <a:ext cx="8181599" cy="3463085"/>
            </a:xfrm>
            <a:prstGeom prst="rect">
              <a:avLst/>
            </a:prstGeom>
            <a:noFill/>
          </p:spPr>
          <p:txBody>
            <a:bodyPr wrap="square" rtlCol="0">
              <a:spAutoFit/>
            </a:bodyPr>
            <a:lstStyle/>
            <a:p>
              <a:pPr algn="just" defTabSz="1219170">
                <a:buClr>
                  <a:srgbClr val="000000"/>
                </a:buClr>
              </a:pPr>
              <a:r>
                <a:rPr lang="vi-VN" sz="3200" kern="0" dirty="0">
                  <a:solidFill>
                    <a:prstClr val="black"/>
                  </a:solidFill>
                  <a:latin typeface="Calibri"/>
                  <a:cs typeface="Arial"/>
                  <a:sym typeface="Arial"/>
                </a:rPr>
                <a:t>  Thằn lằn cất tiếng chào:</a:t>
              </a:r>
              <a:endParaRPr lang="en-US" sz="3200" kern="0" dirty="0">
                <a:solidFill>
                  <a:prstClr val="black"/>
                </a:solidFill>
                <a:latin typeface="Calibri"/>
                <a:cs typeface="Arial"/>
                <a:sym typeface="Arial"/>
              </a:endParaRPr>
            </a:p>
            <a:p>
              <a:pPr algn="just" defTabSz="1219170">
                <a:buClr>
                  <a:srgbClr val="000000"/>
                </a:buClr>
              </a:pPr>
              <a:r>
                <a:rPr lang="vi-VN" sz="3200" kern="0" dirty="0">
                  <a:solidFill>
                    <a:prstClr val="black"/>
                  </a:solidFill>
                  <a:latin typeface="Calibri"/>
                  <a:cs typeface="Arial"/>
                  <a:sym typeface="Arial"/>
                </a:rPr>
                <a:t>- Chào cậu! Tớ là thằn lằn xanh. Tớ thích đi kiếm thức ăn vào ban ngày.</a:t>
              </a:r>
            </a:p>
            <a:p>
              <a:pPr algn="just" defTabSz="1219170">
                <a:buClr>
                  <a:srgbClr val="000000"/>
                </a:buClr>
              </a:pPr>
              <a:r>
                <a:rPr lang="vi-VN" sz="3200" kern="0" dirty="0">
                  <a:solidFill>
                    <a:prstClr val="black"/>
                  </a:solidFill>
                  <a:latin typeface="Calibri"/>
                  <a:cs typeface="Arial"/>
                  <a:sym typeface="Arial"/>
                </a:rPr>
                <a:t>   - Chào cậu! Tớ là tắc kè. Tớ thích đi kiếm thức ăn vào buổi tối. – Tắc kè đáp lời thằn lằn xanh.</a:t>
              </a:r>
              <a:endParaRPr lang="en-US" sz="3200" kern="0" dirty="0">
                <a:solidFill>
                  <a:prstClr val="black"/>
                </a:solidFill>
                <a:latin typeface="Calibri"/>
                <a:cs typeface="Arial"/>
                <a:sym typeface="Arial"/>
              </a:endParaRPr>
            </a:p>
          </p:txBody>
        </p:sp>
      </p:grpSp>
      <p:sp>
        <p:nvSpPr>
          <p:cNvPr id="2" name="Rectangle 1">
            <a:extLst>
              <a:ext uri="{FF2B5EF4-FFF2-40B4-BE49-F238E27FC236}">
                <a16:creationId xmlns="" xmlns:a16="http://schemas.microsoft.com/office/drawing/2014/main" id="{EF081782-707D-72C4-E8E5-2CD537B40132}"/>
              </a:ext>
            </a:extLst>
          </p:cNvPr>
          <p:cNvSpPr/>
          <p:nvPr/>
        </p:nvSpPr>
        <p:spPr>
          <a:xfrm>
            <a:off x="748862" y="2585545"/>
            <a:ext cx="7866993" cy="493987"/>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3A6B242C-3033-DB74-7B47-ADE41745C251}"/>
              </a:ext>
            </a:extLst>
          </p:cNvPr>
          <p:cNvSpPr/>
          <p:nvPr/>
        </p:nvSpPr>
        <p:spPr>
          <a:xfrm>
            <a:off x="559676" y="3153103"/>
            <a:ext cx="1284890" cy="40990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0CE1FD16-36EF-1700-E706-E4F367E30023}"/>
              </a:ext>
            </a:extLst>
          </p:cNvPr>
          <p:cNvSpPr/>
          <p:nvPr/>
        </p:nvSpPr>
        <p:spPr>
          <a:xfrm>
            <a:off x="725214" y="3594538"/>
            <a:ext cx="7866993" cy="43092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5" name="Nhóm 43">
            <a:extLst>
              <a:ext uri="{FF2B5EF4-FFF2-40B4-BE49-F238E27FC236}">
                <a16:creationId xmlns="" xmlns:a16="http://schemas.microsoft.com/office/drawing/2014/main" id="{72A24C59-64E5-257A-D96D-BF76E1D2A847}"/>
              </a:ext>
            </a:extLst>
          </p:cNvPr>
          <p:cNvGrpSpPr/>
          <p:nvPr/>
        </p:nvGrpSpPr>
        <p:grpSpPr>
          <a:xfrm>
            <a:off x="298807" y="4613548"/>
            <a:ext cx="8293400" cy="2366812"/>
            <a:chOff x="125141" y="2606072"/>
            <a:chExt cx="8917409" cy="2366812"/>
          </a:xfrm>
        </p:grpSpPr>
        <p:grpSp>
          <p:nvGrpSpPr>
            <p:cNvPr id="6" name="Nhóm 34">
              <a:extLst>
                <a:ext uri="{FF2B5EF4-FFF2-40B4-BE49-F238E27FC236}">
                  <a16:creationId xmlns="" xmlns:a16="http://schemas.microsoft.com/office/drawing/2014/main" id="{7133F9E9-A175-A4E0-372F-DF442FE525B4}"/>
                </a:ext>
              </a:extLst>
            </p:cNvPr>
            <p:cNvGrpSpPr/>
            <p:nvPr/>
          </p:nvGrpSpPr>
          <p:grpSpPr>
            <a:xfrm>
              <a:off x="393700" y="3109912"/>
              <a:ext cx="8531005" cy="1550500"/>
              <a:chOff x="393699" y="2878733"/>
              <a:chExt cx="8531005" cy="1550500"/>
            </a:xfrm>
          </p:grpSpPr>
          <p:sp>
            <p:nvSpPr>
              <p:cNvPr id="9" name="Hình chữ nhật: Góc Tròn 33">
                <a:extLst>
                  <a:ext uri="{FF2B5EF4-FFF2-40B4-BE49-F238E27FC236}">
                    <a16:creationId xmlns="" xmlns:a16="http://schemas.microsoft.com/office/drawing/2014/main" id="{F34C9E64-549F-86C8-6BEC-428E059BA801}"/>
                  </a:ext>
                </a:extLst>
              </p:cNvPr>
              <p:cNvSpPr/>
              <p:nvPr/>
            </p:nvSpPr>
            <p:spPr>
              <a:xfrm>
                <a:off x="393699" y="2878733"/>
                <a:ext cx="8531005" cy="153134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32">
                <a:extLst>
                  <a:ext uri="{FF2B5EF4-FFF2-40B4-BE49-F238E27FC236}">
                    <a16:creationId xmlns="" xmlns:a16="http://schemas.microsoft.com/office/drawing/2014/main" id="{91026A9A-39E5-B2C1-F58D-DC7A5302A59E}"/>
                  </a:ext>
                </a:extLst>
              </p:cNvPr>
              <p:cNvSpPr txBox="1"/>
              <p:nvPr/>
            </p:nvSpPr>
            <p:spPr>
              <a:xfrm>
                <a:off x="558974" y="3044238"/>
                <a:ext cx="8318300" cy="1384995"/>
              </a:xfrm>
              <a:prstGeom prst="rect">
                <a:avLst/>
              </a:prstGeom>
              <a:noFill/>
            </p:spPr>
            <p:txBody>
              <a:bodyPr wrap="square">
                <a:spAutoFit/>
              </a:bodyPr>
              <a:lstStyle/>
              <a:p>
                <a:pPr algn="just" rtl="0"/>
                <a:r>
                  <a:rPr lang="en-US" sz="2800" b="1" i="0" dirty="0" err="1">
                    <a:solidFill>
                      <a:srgbClr val="FF0000"/>
                    </a:solidFill>
                    <a:effectLst/>
                    <a:latin typeface="+mn-lt"/>
                  </a:rPr>
                  <a:t>Các</a:t>
                </a:r>
                <a:r>
                  <a:rPr lang="en-US" sz="2800" b="1" i="0" dirty="0">
                    <a:solidFill>
                      <a:srgbClr val="FF0000"/>
                    </a:solidFill>
                    <a:effectLst/>
                    <a:latin typeface="+mn-lt"/>
                  </a:rPr>
                  <a:t> </a:t>
                </a:r>
                <a:r>
                  <a:rPr lang="en-US" sz="2800" b="1" i="0" dirty="0" err="1">
                    <a:solidFill>
                      <a:srgbClr val="FF0000"/>
                    </a:solidFill>
                    <a:effectLst/>
                    <a:latin typeface="+mn-lt"/>
                  </a:rPr>
                  <a:t>bạn</a:t>
                </a:r>
                <a:r>
                  <a:rPr lang="en-US" sz="2800" b="1" i="0" dirty="0">
                    <a:solidFill>
                      <a:srgbClr val="FF0000"/>
                    </a:solidFill>
                    <a:effectLst/>
                    <a:latin typeface="+mn-lt"/>
                  </a:rPr>
                  <a:t> </a:t>
                </a:r>
                <a:r>
                  <a:rPr lang="en-US" sz="2800" b="1" i="0" dirty="0" err="1">
                    <a:solidFill>
                      <a:srgbClr val="FF0000"/>
                    </a:solidFill>
                    <a:effectLst/>
                    <a:latin typeface="+mn-lt"/>
                  </a:rPr>
                  <a:t>đã</a:t>
                </a:r>
                <a:r>
                  <a:rPr lang="en-US" sz="2800" b="1" i="0" dirty="0">
                    <a:solidFill>
                      <a:srgbClr val="FF0000"/>
                    </a:solidFill>
                    <a:effectLst/>
                    <a:latin typeface="+mn-lt"/>
                  </a:rPr>
                  <a:t> </a:t>
                </a:r>
                <a:r>
                  <a:rPr lang="en-US" sz="2800" b="1" i="0" dirty="0" err="1">
                    <a:solidFill>
                      <a:srgbClr val="FF0000"/>
                    </a:solidFill>
                    <a:effectLst/>
                    <a:latin typeface="+mn-lt"/>
                  </a:rPr>
                  <a:t>tự</a:t>
                </a:r>
                <a:r>
                  <a:rPr lang="en-US" sz="2800" b="1" i="0" dirty="0">
                    <a:solidFill>
                      <a:srgbClr val="FF0000"/>
                    </a:solidFill>
                    <a:effectLst/>
                    <a:latin typeface="+mn-lt"/>
                  </a:rPr>
                  <a:t> </a:t>
                </a:r>
                <a:r>
                  <a:rPr lang="en-US" sz="2800" b="1" i="0" dirty="0" err="1">
                    <a:solidFill>
                      <a:srgbClr val="FF0000"/>
                    </a:solidFill>
                    <a:effectLst/>
                    <a:latin typeface="+mn-lt"/>
                  </a:rPr>
                  <a:t>giới</a:t>
                </a:r>
                <a:r>
                  <a:rPr lang="en-US" sz="2800" b="1" i="0" dirty="0">
                    <a:solidFill>
                      <a:srgbClr val="FF0000"/>
                    </a:solidFill>
                    <a:effectLst/>
                    <a:latin typeface="+mn-lt"/>
                  </a:rPr>
                  <a:t> </a:t>
                </a:r>
                <a:r>
                  <a:rPr lang="en-US" sz="2800" b="1" i="0" dirty="0" err="1">
                    <a:solidFill>
                      <a:srgbClr val="FF0000"/>
                    </a:solidFill>
                    <a:effectLst/>
                    <a:latin typeface="+mn-lt"/>
                  </a:rPr>
                  <a:t>thiệu</a:t>
                </a:r>
                <a:r>
                  <a:rPr lang="en-US" sz="2800" b="1" i="0" dirty="0">
                    <a:solidFill>
                      <a:srgbClr val="FF0000"/>
                    </a:solidFill>
                    <a:effectLst/>
                    <a:latin typeface="+mn-lt"/>
                  </a:rPr>
                  <a:t> </a:t>
                </a:r>
                <a:r>
                  <a:rPr lang="en-US" sz="2800" b="1" i="0" dirty="0" err="1">
                    <a:solidFill>
                      <a:srgbClr val="FF0000"/>
                    </a:solidFill>
                    <a:effectLst/>
                    <a:latin typeface="+mn-lt"/>
                  </a:rPr>
                  <a:t>tên</a:t>
                </a:r>
                <a:r>
                  <a:rPr lang="en-US" sz="2800" b="1" i="0" dirty="0">
                    <a:solidFill>
                      <a:srgbClr val="FF0000"/>
                    </a:solidFill>
                    <a:effectLst/>
                    <a:latin typeface="+mn-lt"/>
                  </a:rPr>
                  <a:t> (</a:t>
                </a:r>
                <a:r>
                  <a:rPr lang="en-US" sz="2800" b="1" i="0" dirty="0" err="1">
                    <a:solidFill>
                      <a:srgbClr val="FF0000"/>
                    </a:solidFill>
                    <a:effectLst/>
                    <a:latin typeface="+mn-lt"/>
                  </a:rPr>
                  <a:t>thằn</a:t>
                </a:r>
                <a:r>
                  <a:rPr lang="en-US" sz="2800" b="1" i="0" dirty="0">
                    <a:solidFill>
                      <a:srgbClr val="FF0000"/>
                    </a:solidFill>
                    <a:effectLst/>
                    <a:latin typeface="+mn-lt"/>
                  </a:rPr>
                  <a:t> </a:t>
                </a:r>
                <a:r>
                  <a:rPr lang="en-US" sz="2800" b="1" i="0" dirty="0" err="1">
                    <a:solidFill>
                      <a:srgbClr val="FF0000"/>
                    </a:solidFill>
                    <a:effectLst/>
                    <a:latin typeface="+mn-lt"/>
                  </a:rPr>
                  <a:t>lằn</a:t>
                </a:r>
                <a:r>
                  <a:rPr lang="en-US" sz="2800" b="1" i="0" dirty="0">
                    <a:solidFill>
                      <a:srgbClr val="FF0000"/>
                    </a:solidFill>
                    <a:effectLst/>
                    <a:latin typeface="+mn-lt"/>
                  </a:rPr>
                  <a:t> </a:t>
                </a:r>
                <a:r>
                  <a:rPr lang="en-US" sz="2800" b="1" i="0" dirty="0" err="1">
                    <a:solidFill>
                      <a:srgbClr val="FF0000"/>
                    </a:solidFill>
                    <a:effectLst/>
                    <a:latin typeface="+mn-lt"/>
                  </a:rPr>
                  <a:t>xan</a:t>
                </a:r>
                <a:r>
                  <a:rPr lang="en-US" sz="2800" b="1" dirty="0" err="1">
                    <a:solidFill>
                      <a:srgbClr val="FF0000"/>
                    </a:solidFill>
                  </a:rPr>
                  <a:t>h</a:t>
                </a:r>
                <a:r>
                  <a:rPr lang="en-US" sz="2800" b="1" dirty="0">
                    <a:solidFill>
                      <a:srgbClr val="FF0000"/>
                    </a:solidFill>
                  </a:rPr>
                  <a:t>, </a:t>
                </a:r>
                <a:r>
                  <a:rPr lang="en-US" sz="2800" b="1" dirty="0" err="1">
                    <a:solidFill>
                      <a:srgbClr val="FF0000"/>
                    </a:solidFill>
                  </a:rPr>
                  <a:t>tắc</a:t>
                </a:r>
                <a:r>
                  <a:rPr lang="en-US" sz="2800" b="1" dirty="0">
                    <a:solidFill>
                      <a:srgbClr val="FF0000"/>
                    </a:solidFill>
                  </a:rPr>
                  <a:t> </a:t>
                </a:r>
                <a:r>
                  <a:rPr lang="en-US" sz="2800" b="1" dirty="0" err="1">
                    <a:solidFill>
                      <a:srgbClr val="FF0000"/>
                    </a:solidFill>
                  </a:rPr>
                  <a:t>kè</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tập</a:t>
                </a:r>
                <a:r>
                  <a:rPr lang="en-US" sz="2800" b="1" dirty="0">
                    <a:solidFill>
                      <a:srgbClr val="FF0000"/>
                    </a:solidFill>
                  </a:rPr>
                  <a:t> </a:t>
                </a:r>
                <a:r>
                  <a:rPr lang="en-US" sz="2800" b="1" dirty="0" err="1">
                    <a:solidFill>
                      <a:srgbClr val="FF0000"/>
                    </a:solidFill>
                  </a:rPr>
                  <a:t>tính</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mình</a:t>
                </a:r>
                <a:r>
                  <a:rPr lang="en-US" sz="2800" b="1" dirty="0">
                    <a:solidFill>
                      <a:srgbClr val="FF0000"/>
                    </a:solidFill>
                  </a:rPr>
                  <a:t> (</a:t>
                </a:r>
                <a:r>
                  <a:rPr lang="en-US" sz="2800" b="1" dirty="0" err="1">
                    <a:solidFill>
                      <a:srgbClr val="FF0000"/>
                    </a:solidFill>
                  </a:rPr>
                  <a:t>thằn</a:t>
                </a:r>
                <a:r>
                  <a:rPr lang="en-US" sz="2800" b="1" dirty="0">
                    <a:solidFill>
                      <a:srgbClr val="FF0000"/>
                    </a:solidFill>
                  </a:rPr>
                  <a:t> </a:t>
                </a:r>
                <a:r>
                  <a:rPr lang="en-US" sz="2800" b="1" dirty="0" err="1">
                    <a:solidFill>
                      <a:srgbClr val="FF0000"/>
                    </a:solidFill>
                  </a:rPr>
                  <a:t>lằn</a:t>
                </a:r>
                <a:r>
                  <a:rPr lang="en-US" sz="2800" b="1" dirty="0">
                    <a:solidFill>
                      <a:srgbClr val="FF0000"/>
                    </a:solidFill>
                  </a:rPr>
                  <a:t> </a:t>
                </a:r>
                <a:r>
                  <a:rPr lang="en-US" sz="2800" b="1" dirty="0" err="1">
                    <a:solidFill>
                      <a:srgbClr val="FF0000"/>
                    </a:solidFill>
                  </a:rPr>
                  <a:t>xanh</a:t>
                </a:r>
                <a:r>
                  <a:rPr lang="en-US" sz="2800" b="1" dirty="0">
                    <a:solidFill>
                      <a:srgbClr val="FF0000"/>
                    </a:solidFill>
                  </a:rPr>
                  <a:t> </a:t>
                </a:r>
                <a:r>
                  <a:rPr lang="en-US" sz="2800" b="1" dirty="0" err="1">
                    <a:solidFill>
                      <a:srgbClr val="FF0000"/>
                    </a:solidFill>
                  </a:rPr>
                  <a:t>đi</a:t>
                </a:r>
                <a:r>
                  <a:rPr lang="en-US" sz="2800" b="1" dirty="0">
                    <a:solidFill>
                      <a:srgbClr val="FF0000"/>
                    </a:solidFill>
                  </a:rPr>
                  <a:t> </a:t>
                </a:r>
                <a:r>
                  <a:rPr lang="en-US" sz="2800" b="1" dirty="0" err="1">
                    <a:solidFill>
                      <a:srgbClr val="FF0000"/>
                    </a:solidFill>
                  </a:rPr>
                  <a:t>kiếm</a:t>
                </a:r>
                <a:r>
                  <a:rPr lang="en-US" sz="2800" b="1" dirty="0">
                    <a:solidFill>
                      <a:srgbClr val="FF0000"/>
                    </a:solidFill>
                  </a:rPr>
                  <a:t> </a:t>
                </a:r>
                <a:r>
                  <a:rPr lang="en-US" sz="2800" b="1" dirty="0" err="1">
                    <a:solidFill>
                      <a:srgbClr val="FF0000"/>
                    </a:solidFill>
                  </a:rPr>
                  <a:t>ăn</a:t>
                </a:r>
                <a:r>
                  <a:rPr lang="en-US" sz="2800" b="1" dirty="0">
                    <a:solidFill>
                      <a:srgbClr val="FF0000"/>
                    </a:solidFill>
                  </a:rPr>
                  <a:t> </a:t>
                </a:r>
                <a:r>
                  <a:rPr lang="en-US" sz="2800" b="1" dirty="0" err="1">
                    <a:solidFill>
                      <a:srgbClr val="FF0000"/>
                    </a:solidFill>
                  </a:rPr>
                  <a:t>vào</a:t>
                </a:r>
                <a:r>
                  <a:rPr lang="en-US" sz="2800" b="1" dirty="0">
                    <a:solidFill>
                      <a:srgbClr val="FF0000"/>
                    </a:solidFill>
                  </a:rPr>
                  <a:t> ban </a:t>
                </a:r>
                <a:r>
                  <a:rPr lang="en-US" sz="2800" b="1" dirty="0" err="1">
                    <a:solidFill>
                      <a:srgbClr val="FF0000"/>
                    </a:solidFill>
                  </a:rPr>
                  <a:t>ngày</a:t>
                </a:r>
                <a:r>
                  <a:rPr lang="en-US" sz="2800" b="1" dirty="0">
                    <a:solidFill>
                      <a:srgbClr val="FF0000"/>
                    </a:solidFill>
                  </a:rPr>
                  <a:t>, </a:t>
                </a:r>
                <a:r>
                  <a:rPr lang="en-US" sz="2800" b="1" dirty="0" err="1">
                    <a:solidFill>
                      <a:srgbClr val="FF0000"/>
                    </a:solidFill>
                  </a:rPr>
                  <a:t>tắc</a:t>
                </a:r>
                <a:r>
                  <a:rPr lang="en-US" sz="2800" b="1" dirty="0">
                    <a:solidFill>
                      <a:srgbClr val="FF0000"/>
                    </a:solidFill>
                  </a:rPr>
                  <a:t> </a:t>
                </a:r>
                <a:r>
                  <a:rPr lang="en-US" sz="2800" b="1" dirty="0" err="1">
                    <a:solidFill>
                      <a:srgbClr val="FF0000"/>
                    </a:solidFill>
                  </a:rPr>
                  <a:t>kè</a:t>
                </a:r>
                <a:r>
                  <a:rPr lang="en-US" sz="2800" b="1" dirty="0">
                    <a:solidFill>
                      <a:srgbClr val="FF0000"/>
                    </a:solidFill>
                  </a:rPr>
                  <a:t> </a:t>
                </a:r>
                <a:r>
                  <a:rPr lang="en-US" sz="2800" b="1" dirty="0" err="1">
                    <a:solidFill>
                      <a:srgbClr val="FF0000"/>
                    </a:solidFill>
                  </a:rPr>
                  <a:t>đi</a:t>
                </a:r>
                <a:r>
                  <a:rPr lang="en-US" sz="2800" b="1" dirty="0">
                    <a:solidFill>
                      <a:srgbClr val="FF0000"/>
                    </a:solidFill>
                  </a:rPr>
                  <a:t> </a:t>
                </a:r>
                <a:r>
                  <a:rPr lang="en-US" sz="2800" b="1" dirty="0" err="1">
                    <a:solidFill>
                      <a:srgbClr val="FF0000"/>
                    </a:solidFill>
                  </a:rPr>
                  <a:t>kiếm</a:t>
                </a:r>
                <a:r>
                  <a:rPr lang="en-US" sz="2800" b="1" dirty="0">
                    <a:solidFill>
                      <a:srgbClr val="FF0000"/>
                    </a:solidFill>
                  </a:rPr>
                  <a:t> </a:t>
                </a:r>
                <a:r>
                  <a:rPr lang="en-US" sz="2800" b="1" dirty="0" err="1">
                    <a:solidFill>
                      <a:srgbClr val="FF0000"/>
                    </a:solidFill>
                  </a:rPr>
                  <a:t>ăn</a:t>
                </a:r>
                <a:r>
                  <a:rPr lang="en-US" sz="2800" b="1" dirty="0">
                    <a:solidFill>
                      <a:srgbClr val="FF0000"/>
                    </a:solidFill>
                  </a:rPr>
                  <a:t> </a:t>
                </a:r>
                <a:r>
                  <a:rPr lang="en-US" sz="2800" b="1" dirty="0" err="1">
                    <a:solidFill>
                      <a:srgbClr val="FF0000"/>
                    </a:solidFill>
                  </a:rPr>
                  <a:t>vào</a:t>
                </a:r>
                <a:r>
                  <a:rPr lang="en-US" sz="2800" b="1" dirty="0">
                    <a:solidFill>
                      <a:srgbClr val="FF0000"/>
                    </a:solidFill>
                  </a:rPr>
                  <a:t> </a:t>
                </a:r>
                <a:r>
                  <a:rPr lang="en-US" sz="2800" b="1" dirty="0" err="1">
                    <a:solidFill>
                      <a:srgbClr val="FF0000"/>
                    </a:solidFill>
                  </a:rPr>
                  <a:t>buổi</a:t>
                </a:r>
                <a:r>
                  <a:rPr lang="en-US" sz="2800" b="1" dirty="0">
                    <a:solidFill>
                      <a:srgbClr val="FF0000"/>
                    </a:solidFill>
                  </a:rPr>
                  <a:t> </a:t>
                </a:r>
                <a:r>
                  <a:rPr lang="en-US" sz="2800" b="1" dirty="0" err="1">
                    <a:solidFill>
                      <a:srgbClr val="FF0000"/>
                    </a:solidFill>
                  </a:rPr>
                  <a:t>tối</a:t>
                </a:r>
                <a:r>
                  <a:rPr lang="en-US" sz="2800" b="1" dirty="0">
                    <a:solidFill>
                      <a:srgbClr val="FF0000"/>
                    </a:solidFill>
                  </a:rPr>
                  <a:t>.)</a:t>
                </a:r>
                <a:endParaRPr lang="vi-VN" sz="2800" b="1" i="0" dirty="0">
                  <a:solidFill>
                    <a:srgbClr val="FF0000"/>
                  </a:solidFill>
                  <a:effectLst/>
                  <a:latin typeface="+mn-lt"/>
                </a:endParaRPr>
              </a:p>
            </p:txBody>
          </p:sp>
        </p:grpSp>
        <p:pic>
          <p:nvPicPr>
            <p:cNvPr id="7" name="Hình ảnh 42">
              <a:extLst>
                <a:ext uri="{FF2B5EF4-FFF2-40B4-BE49-F238E27FC236}">
                  <a16:creationId xmlns="" xmlns:a16="http://schemas.microsoft.com/office/drawing/2014/main" id="{3541361B-3F96-4B2D-9C9E-96FB67E9AE0F}"/>
                </a:ext>
              </a:extLst>
            </p:cNvPr>
            <p:cNvPicPr>
              <a:picLocks noChangeAspect="1"/>
            </p:cNvPicPr>
            <p:nvPr/>
          </p:nvPicPr>
          <p:blipFill rotWithShape="1">
            <a:blip r:embed="rId6"/>
            <a:srcRect l="54217" t="8264" r="18839" b="47168"/>
            <a:stretch/>
          </p:blipFill>
          <p:spPr>
            <a:xfrm>
              <a:off x="125141" y="2606072"/>
              <a:ext cx="882726" cy="821299"/>
            </a:xfrm>
            <a:prstGeom prst="rect">
              <a:avLst/>
            </a:prstGeom>
            <a:effectLst>
              <a:glow rad="139700">
                <a:schemeClr val="accent2">
                  <a:satMod val="175000"/>
                  <a:alpha val="40000"/>
                </a:schemeClr>
              </a:glow>
            </a:effectLst>
          </p:spPr>
        </p:pic>
        <p:pic>
          <p:nvPicPr>
            <p:cNvPr id="8" name="Hình ảnh 44">
              <a:extLst>
                <a:ext uri="{FF2B5EF4-FFF2-40B4-BE49-F238E27FC236}">
                  <a16:creationId xmlns="" xmlns:a16="http://schemas.microsoft.com/office/drawing/2014/main" id="{03A516F3-C6BE-5051-ABD4-FB4F9FD3DD6F}"/>
                </a:ext>
              </a:extLst>
            </p:cNvPr>
            <p:cNvPicPr>
              <a:picLocks noChangeAspect="1"/>
            </p:cNvPicPr>
            <p:nvPr/>
          </p:nvPicPr>
          <p:blipFill rotWithShape="1">
            <a:blip r:embed="rId6"/>
            <a:srcRect l="54217" t="8264" r="18839" b="47168"/>
            <a:stretch/>
          </p:blipFill>
          <p:spPr>
            <a:xfrm>
              <a:off x="8159824" y="4151585"/>
              <a:ext cx="882726" cy="821299"/>
            </a:xfrm>
            <a:prstGeom prst="rect">
              <a:avLst/>
            </a:prstGeom>
            <a:effectLst>
              <a:glow rad="139700">
                <a:schemeClr val="accent2">
                  <a:satMod val="175000"/>
                  <a:alpha val="40000"/>
                </a:schemeClr>
              </a:glow>
            </a:effectLst>
          </p:spPr>
        </p:pic>
      </p:grpSp>
    </p:spTree>
    <p:extLst>
      <p:ext uri="{BB962C8B-B14F-4D97-AF65-F5344CB8AC3E}">
        <p14:creationId xmlns:p14="http://schemas.microsoft.com/office/powerpoint/2010/main" val="584989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 xmlns:a16="http://schemas.microsoft.com/office/drawing/2014/main" id="{BFED70C3-6001-BC82-FA3C-CD6CC59DC4A0}"/>
              </a:ext>
            </a:extLst>
          </p:cNvPr>
          <p:cNvGrpSpPr/>
          <p:nvPr/>
        </p:nvGrpSpPr>
        <p:grpSpPr>
          <a:xfrm>
            <a:off x="209836" y="221567"/>
            <a:ext cx="7990604" cy="1594678"/>
            <a:chOff x="207253" y="1728030"/>
            <a:chExt cx="7990604" cy="1196009"/>
          </a:xfrm>
        </p:grpSpPr>
        <p:grpSp>
          <p:nvGrpSpPr>
            <p:cNvPr id="3" name="Nhóm 2">
              <a:extLst>
                <a:ext uri="{FF2B5EF4-FFF2-40B4-BE49-F238E27FC236}">
                  <a16:creationId xmlns="" xmlns:a16="http://schemas.microsoft.com/office/drawing/2014/main" id="{81AACEB5-1677-F744-AAD0-3583120CE96F}"/>
                </a:ext>
              </a:extLst>
            </p:cNvPr>
            <p:cNvGrpSpPr/>
            <p:nvPr/>
          </p:nvGrpSpPr>
          <p:grpSpPr>
            <a:xfrm>
              <a:off x="501914" y="1868019"/>
              <a:ext cx="7695943" cy="1056020"/>
              <a:chOff x="4808981" y="827021"/>
              <a:chExt cx="7695943" cy="1056020"/>
            </a:xfrm>
          </p:grpSpPr>
          <p:sp>
            <p:nvSpPr>
              <p:cNvPr id="5" name="Hình chữ nhật: Góc Tròn 4">
                <a:extLst>
                  <a:ext uri="{FF2B5EF4-FFF2-40B4-BE49-F238E27FC236}">
                    <a16:creationId xmlns="" xmlns:a16="http://schemas.microsoft.com/office/drawing/2014/main" id="{51CAB698-3D56-055C-1214-B03C935FFE72}"/>
                  </a:ext>
                </a:extLst>
              </p:cNvPr>
              <p:cNvSpPr/>
              <p:nvPr/>
            </p:nvSpPr>
            <p:spPr>
              <a:xfrm>
                <a:off x="5190439" y="827021"/>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 xmlns:a16="http://schemas.microsoft.com/office/drawing/2014/main" id="{0A226FAA-F34A-FA4F-8ADC-6D4ADB1F107D}"/>
                  </a:ext>
                </a:extLst>
              </p:cNvPr>
              <p:cNvSpPr txBox="1"/>
              <p:nvPr/>
            </p:nvSpPr>
            <p:spPr>
              <a:xfrm>
                <a:off x="4808981" y="853078"/>
                <a:ext cx="7576496" cy="1029963"/>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Vì sao hai bạn muốn đổi cuộc sống cho nhau?</a:t>
                </a:r>
              </a:p>
            </p:txBody>
          </p:sp>
        </p:grpSp>
        <p:pic>
          <p:nvPicPr>
            <p:cNvPr id="4" name="Hình ảnh 3">
              <a:extLst>
                <a:ext uri="{FF2B5EF4-FFF2-40B4-BE49-F238E27FC236}">
                  <a16:creationId xmlns="" xmlns:a16="http://schemas.microsoft.com/office/drawing/2014/main" id="{37AA2FBD-966D-3B30-624D-D566017D099E}"/>
                </a:ext>
              </a:extLst>
            </p:cNvPr>
            <p:cNvPicPr>
              <a:picLocks noChangeAspect="1"/>
            </p:cNvPicPr>
            <p:nvPr/>
          </p:nvPicPr>
          <p:blipFill rotWithShape="1">
            <a:blip r:embed="rId5"/>
            <a:srcRect l="50655" t="3903" r="28184" b="63507"/>
            <a:stretch/>
          </p:blipFill>
          <p:spPr>
            <a:xfrm>
              <a:off x="207253" y="1728030"/>
              <a:ext cx="634257" cy="976819"/>
            </a:xfrm>
            <a:prstGeom prst="roundRect">
              <a:avLst/>
            </a:prstGeom>
          </p:spPr>
        </p:pic>
      </p:grpSp>
      <p:sp>
        <p:nvSpPr>
          <p:cNvPr id="11" name="Rectangle: Rounded Corners 7">
            <a:extLst>
              <a:ext uri="{FF2B5EF4-FFF2-40B4-BE49-F238E27FC236}">
                <a16:creationId xmlns="" xmlns:a16="http://schemas.microsoft.com/office/drawing/2014/main" id="{B52F9767-E0EC-BE0A-8A85-2D1538DC8A7B}"/>
              </a:ext>
            </a:extLst>
          </p:cNvPr>
          <p:cNvSpPr/>
          <p:nvPr/>
        </p:nvSpPr>
        <p:spPr>
          <a:xfrm>
            <a:off x="249250" y="1429406"/>
            <a:ext cx="8827970" cy="3520966"/>
          </a:xfrm>
          <a:custGeom>
            <a:avLst/>
            <a:gdLst>
              <a:gd name="connsiteX0" fmla="*/ 0 w 11770627"/>
              <a:gd name="connsiteY0" fmla="*/ 351111 h 3520966"/>
              <a:gd name="connsiteX1" fmla="*/ 351111 w 11770627"/>
              <a:gd name="connsiteY1" fmla="*/ 0 h 3520966"/>
              <a:gd name="connsiteX2" fmla="*/ 11419516 w 11770627"/>
              <a:gd name="connsiteY2" fmla="*/ 0 h 3520966"/>
              <a:gd name="connsiteX3" fmla="*/ 11770627 w 11770627"/>
              <a:gd name="connsiteY3" fmla="*/ 351111 h 3520966"/>
              <a:gd name="connsiteX4" fmla="*/ 11770627 w 11770627"/>
              <a:gd name="connsiteY4" fmla="*/ 3169855 h 3520966"/>
              <a:gd name="connsiteX5" fmla="*/ 11419516 w 11770627"/>
              <a:gd name="connsiteY5" fmla="*/ 3520966 h 3520966"/>
              <a:gd name="connsiteX6" fmla="*/ 351111 w 11770627"/>
              <a:gd name="connsiteY6" fmla="*/ 3520966 h 3520966"/>
              <a:gd name="connsiteX7" fmla="*/ 0 w 11770627"/>
              <a:gd name="connsiteY7" fmla="*/ 3169855 h 3520966"/>
              <a:gd name="connsiteX8" fmla="*/ 0 w 11770627"/>
              <a:gd name="connsiteY8" fmla="*/ 351111 h 352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3520966" fill="none" extrusionOk="0">
                <a:moveTo>
                  <a:pt x="0" y="351111"/>
                </a:moveTo>
                <a:cubicBezTo>
                  <a:pt x="353" y="166766"/>
                  <a:pt x="160784" y="6018"/>
                  <a:pt x="351111" y="0"/>
                </a:cubicBezTo>
                <a:cubicBezTo>
                  <a:pt x="3831013" y="72427"/>
                  <a:pt x="7743884" y="61419"/>
                  <a:pt x="11419516" y="0"/>
                </a:cubicBezTo>
                <a:cubicBezTo>
                  <a:pt x="11611649" y="-12251"/>
                  <a:pt x="11744302" y="149235"/>
                  <a:pt x="11770627" y="351111"/>
                </a:cubicBezTo>
                <a:cubicBezTo>
                  <a:pt x="11871503" y="1608891"/>
                  <a:pt x="11663314" y="2426205"/>
                  <a:pt x="11770627" y="3169855"/>
                </a:cubicBezTo>
                <a:cubicBezTo>
                  <a:pt x="11777056" y="3331139"/>
                  <a:pt x="11591082" y="3495914"/>
                  <a:pt x="11419516" y="3520966"/>
                </a:cubicBezTo>
                <a:cubicBezTo>
                  <a:pt x="7006057" y="3550793"/>
                  <a:pt x="3138819" y="3441660"/>
                  <a:pt x="351111" y="3520966"/>
                </a:cubicBezTo>
                <a:cubicBezTo>
                  <a:pt x="168739" y="3519661"/>
                  <a:pt x="-23393" y="3368394"/>
                  <a:pt x="0" y="3169855"/>
                </a:cubicBezTo>
                <a:cubicBezTo>
                  <a:pt x="50037" y="2733122"/>
                  <a:pt x="770" y="1563817"/>
                  <a:pt x="0" y="351111"/>
                </a:cubicBezTo>
                <a:close/>
              </a:path>
              <a:path w="11770627" h="3520966" stroke="0" extrusionOk="0">
                <a:moveTo>
                  <a:pt x="0" y="351111"/>
                </a:moveTo>
                <a:cubicBezTo>
                  <a:pt x="4051" y="158302"/>
                  <a:pt x="159645" y="5098"/>
                  <a:pt x="351111" y="0"/>
                </a:cubicBezTo>
                <a:cubicBezTo>
                  <a:pt x="1770763" y="123000"/>
                  <a:pt x="7020931" y="-96860"/>
                  <a:pt x="11419516" y="0"/>
                </a:cubicBezTo>
                <a:cubicBezTo>
                  <a:pt x="11590441" y="-17520"/>
                  <a:pt x="11783101" y="132051"/>
                  <a:pt x="11770627" y="351111"/>
                </a:cubicBezTo>
                <a:cubicBezTo>
                  <a:pt x="11773800" y="989302"/>
                  <a:pt x="11864894" y="2629299"/>
                  <a:pt x="11770627" y="3169855"/>
                </a:cubicBezTo>
                <a:cubicBezTo>
                  <a:pt x="11759264" y="3367885"/>
                  <a:pt x="11607147" y="3519938"/>
                  <a:pt x="11419516" y="3520966"/>
                </a:cubicBezTo>
                <a:cubicBezTo>
                  <a:pt x="6208097" y="3360259"/>
                  <a:pt x="2979240" y="3560633"/>
                  <a:pt x="351111" y="3520966"/>
                </a:cubicBezTo>
                <a:cubicBezTo>
                  <a:pt x="124959" y="3514455"/>
                  <a:pt x="-20461" y="3354498"/>
                  <a:pt x="0" y="3169855"/>
                </a:cubicBezTo>
                <a:cubicBezTo>
                  <a:pt x="32216" y="2718477"/>
                  <a:pt x="57206" y="1031508"/>
                  <a:pt x="0" y="351111"/>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600" kern="0" dirty="0">
              <a:solidFill>
                <a:prstClr val="white"/>
              </a:solidFill>
              <a:latin typeface="等线" panose="020F0502020204030204"/>
              <a:sym typeface="Arial"/>
            </a:endParaRPr>
          </a:p>
        </p:txBody>
      </p:sp>
      <p:grpSp>
        <p:nvGrpSpPr>
          <p:cNvPr id="12" name="Nhóm 52">
            <a:extLst>
              <a:ext uri="{FF2B5EF4-FFF2-40B4-BE49-F238E27FC236}">
                <a16:creationId xmlns="" xmlns:a16="http://schemas.microsoft.com/office/drawing/2014/main" id="{5666DCC3-E50F-BF53-AC7C-2C27A7CEB9BA}"/>
              </a:ext>
            </a:extLst>
          </p:cNvPr>
          <p:cNvGrpSpPr/>
          <p:nvPr/>
        </p:nvGrpSpPr>
        <p:grpSpPr>
          <a:xfrm>
            <a:off x="434825" y="1602136"/>
            <a:ext cx="8456820" cy="3539430"/>
            <a:chOff x="395411" y="1588647"/>
            <a:chExt cx="8456820" cy="4798251"/>
          </a:xfrm>
          <a:solidFill>
            <a:schemeClr val="accent6">
              <a:lumMod val="20000"/>
              <a:lumOff val="80000"/>
            </a:schemeClr>
          </a:solidFill>
        </p:grpSpPr>
        <p:sp>
          <p:nvSpPr>
            <p:cNvPr id="19" name="Rectangle: Rounded Corners 7">
              <a:extLst>
                <a:ext uri="{FF2B5EF4-FFF2-40B4-BE49-F238E27FC236}">
                  <a16:creationId xmlns="" xmlns:a16="http://schemas.microsoft.com/office/drawing/2014/main" id="{2E93C4AD-E0BA-4574-67BA-72A53EC511DB}"/>
                </a:ext>
              </a:extLst>
            </p:cNvPr>
            <p:cNvSpPr/>
            <p:nvPr/>
          </p:nvSpPr>
          <p:spPr>
            <a:xfrm>
              <a:off x="395411" y="1596706"/>
              <a:ext cx="8456820" cy="4288775"/>
            </a:xfrm>
            <a:custGeom>
              <a:avLst/>
              <a:gdLst>
                <a:gd name="connsiteX0" fmla="*/ 0 w 8456820"/>
                <a:gd name="connsiteY0" fmla="*/ 427677 h 4288775"/>
                <a:gd name="connsiteX1" fmla="*/ 427677 w 8456820"/>
                <a:gd name="connsiteY1" fmla="*/ 0 h 4288775"/>
                <a:gd name="connsiteX2" fmla="*/ 8029143 w 8456820"/>
                <a:gd name="connsiteY2" fmla="*/ 0 h 4288775"/>
                <a:gd name="connsiteX3" fmla="*/ 8456820 w 8456820"/>
                <a:gd name="connsiteY3" fmla="*/ 427677 h 4288775"/>
                <a:gd name="connsiteX4" fmla="*/ 8456820 w 8456820"/>
                <a:gd name="connsiteY4" fmla="*/ 3861098 h 4288775"/>
                <a:gd name="connsiteX5" fmla="*/ 8029143 w 8456820"/>
                <a:gd name="connsiteY5" fmla="*/ 4288775 h 4288775"/>
                <a:gd name="connsiteX6" fmla="*/ 427677 w 8456820"/>
                <a:gd name="connsiteY6" fmla="*/ 4288775 h 4288775"/>
                <a:gd name="connsiteX7" fmla="*/ 0 w 8456820"/>
                <a:gd name="connsiteY7" fmla="*/ 3861098 h 4288775"/>
                <a:gd name="connsiteX8" fmla="*/ 0 w 8456820"/>
                <a:gd name="connsiteY8" fmla="*/ 427677 h 428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4288775" fill="none" extrusionOk="0">
                  <a:moveTo>
                    <a:pt x="0" y="427677"/>
                  </a:moveTo>
                  <a:cubicBezTo>
                    <a:pt x="1687" y="237130"/>
                    <a:pt x="206122" y="24578"/>
                    <a:pt x="427677" y="0"/>
                  </a:cubicBezTo>
                  <a:cubicBezTo>
                    <a:pt x="1518721" y="72427"/>
                    <a:pt x="7203935" y="61419"/>
                    <a:pt x="8029143" y="0"/>
                  </a:cubicBezTo>
                  <a:cubicBezTo>
                    <a:pt x="8263428" y="-13174"/>
                    <a:pt x="8444330" y="187700"/>
                    <a:pt x="8456820" y="427677"/>
                  </a:cubicBezTo>
                  <a:cubicBezTo>
                    <a:pt x="8557696" y="1826782"/>
                    <a:pt x="8349507" y="2691470"/>
                    <a:pt x="8456820" y="3861098"/>
                  </a:cubicBezTo>
                  <a:cubicBezTo>
                    <a:pt x="8457664" y="4093015"/>
                    <a:pt x="8245271" y="4266275"/>
                    <a:pt x="8029143" y="4288775"/>
                  </a:cubicBezTo>
                  <a:cubicBezTo>
                    <a:pt x="4847839" y="4318602"/>
                    <a:pt x="3912430" y="4209469"/>
                    <a:pt x="427677" y="4288775"/>
                  </a:cubicBezTo>
                  <a:cubicBezTo>
                    <a:pt x="218050" y="4285771"/>
                    <a:pt x="-4338" y="4098155"/>
                    <a:pt x="0" y="3861098"/>
                  </a:cubicBezTo>
                  <a:cubicBezTo>
                    <a:pt x="50037" y="3043883"/>
                    <a:pt x="770" y="2103664"/>
                    <a:pt x="0" y="427677"/>
                  </a:cubicBezTo>
                  <a:close/>
                </a:path>
                <a:path w="8456820" h="4288775" stroke="0" extrusionOk="0">
                  <a:moveTo>
                    <a:pt x="0" y="427677"/>
                  </a:moveTo>
                  <a:cubicBezTo>
                    <a:pt x="15765" y="195775"/>
                    <a:pt x="203688" y="25439"/>
                    <a:pt x="427677" y="0"/>
                  </a:cubicBezTo>
                  <a:cubicBezTo>
                    <a:pt x="3473077" y="123000"/>
                    <a:pt x="4548286" y="-96860"/>
                    <a:pt x="8029143" y="0"/>
                  </a:cubicBezTo>
                  <a:cubicBezTo>
                    <a:pt x="8252970" y="-9429"/>
                    <a:pt x="8468282" y="168371"/>
                    <a:pt x="8456820" y="427677"/>
                  </a:cubicBezTo>
                  <a:cubicBezTo>
                    <a:pt x="8459993" y="1421725"/>
                    <a:pt x="8551087" y="2757637"/>
                    <a:pt x="8456820" y="3861098"/>
                  </a:cubicBezTo>
                  <a:cubicBezTo>
                    <a:pt x="8416011" y="4112081"/>
                    <a:pt x="8240284" y="4284674"/>
                    <a:pt x="8029143" y="4288775"/>
                  </a:cubicBezTo>
                  <a:cubicBezTo>
                    <a:pt x="6423231" y="4128068"/>
                    <a:pt x="1804814" y="4328442"/>
                    <a:pt x="427677" y="4288775"/>
                  </a:cubicBezTo>
                  <a:cubicBezTo>
                    <a:pt x="173202" y="4285084"/>
                    <a:pt x="-42731" y="4077938"/>
                    <a:pt x="0" y="3861098"/>
                  </a:cubicBezTo>
                  <a:cubicBezTo>
                    <a:pt x="32216" y="2442000"/>
                    <a:pt x="57206" y="886724"/>
                    <a:pt x="0" y="427677"/>
                  </a:cubicBezTo>
                  <a:close/>
                </a:path>
              </a:pathLst>
            </a:custGeom>
            <a:grpFill/>
            <a:ln w="38100">
              <a:noFill/>
              <a:prstDash val="lgDashDot"/>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600" kern="0" dirty="0">
                <a:solidFill>
                  <a:prstClr val="white"/>
                </a:solidFill>
                <a:latin typeface="等线" panose="020F0502020204030204"/>
                <a:sym typeface="Arial"/>
              </a:endParaRPr>
            </a:p>
          </p:txBody>
        </p:sp>
        <p:sp>
          <p:nvSpPr>
            <p:cNvPr id="22" name="Hộp Văn bản 40">
              <a:extLst>
                <a:ext uri="{FF2B5EF4-FFF2-40B4-BE49-F238E27FC236}">
                  <a16:creationId xmlns="" xmlns:a16="http://schemas.microsoft.com/office/drawing/2014/main" id="{1C225569-E112-CEA6-4A26-6617ABE316B0}"/>
                </a:ext>
              </a:extLst>
            </p:cNvPr>
            <p:cNvSpPr txBox="1"/>
            <p:nvPr/>
          </p:nvSpPr>
          <p:spPr>
            <a:xfrm>
              <a:off x="489082" y="1588647"/>
              <a:ext cx="8181599" cy="4798251"/>
            </a:xfrm>
            <a:prstGeom prst="rect">
              <a:avLst/>
            </a:prstGeom>
            <a:noFill/>
          </p:spPr>
          <p:txBody>
            <a:bodyPr wrap="square" rtlCol="0">
              <a:spAutoFit/>
            </a:bodyPr>
            <a:lstStyle/>
            <a:p>
              <a:pPr algn="just" defTabSz="1219170">
                <a:buClr>
                  <a:srgbClr val="000000"/>
                </a:buClr>
              </a:pPr>
              <a:r>
                <a:rPr lang="vi-VN" sz="2800" kern="0" dirty="0">
                  <a:solidFill>
                    <a:prstClr val="black"/>
                  </a:solidFill>
                  <a:latin typeface="Calibri"/>
                  <a:cs typeface="Arial"/>
                  <a:sym typeface="Arial"/>
                </a:rPr>
                <a:t>Cả hai bạn cảm thấy thích thú về cuộc sống của nhau. Tắc kè liền nói:</a:t>
              </a:r>
            </a:p>
            <a:p>
              <a:pPr algn="just" defTabSz="1219170">
                <a:buClr>
                  <a:srgbClr val="000000"/>
                </a:buClr>
              </a:pPr>
              <a:r>
                <a:rPr lang="vi-VN" sz="2800" kern="0" dirty="0">
                  <a:solidFill>
                    <a:prstClr val="black"/>
                  </a:solidFill>
                  <a:latin typeface="Calibri"/>
                  <a:cs typeface="Arial"/>
                  <a:sym typeface="Arial"/>
                </a:rPr>
                <a:t>   - Hay chúng mình thử đổi cuộc sống cho nhau đi! Tớ chán những bức tường lắm rồi. Tớ muốn kiếm ăn trên những cái cây và trong các bụi cỏ giống cậu.</a:t>
              </a:r>
            </a:p>
            <a:p>
              <a:pPr algn="just" defTabSz="1219170">
                <a:buClr>
                  <a:srgbClr val="000000"/>
                </a:buClr>
              </a:pPr>
              <a:r>
                <a:rPr lang="vi-VN" sz="2800" kern="0" dirty="0">
                  <a:solidFill>
                    <a:prstClr val="black"/>
                  </a:solidFill>
                  <a:latin typeface="Calibri"/>
                  <a:cs typeface="Arial"/>
                  <a:sym typeface="Arial"/>
                </a:rPr>
                <a:t>   Thằn lằn xanh khoái chí:</a:t>
              </a:r>
            </a:p>
            <a:p>
              <a:pPr algn="just" defTabSz="1219170">
                <a:buClr>
                  <a:srgbClr val="000000"/>
                </a:buClr>
              </a:pPr>
              <a:r>
                <a:rPr lang="vi-VN" sz="2800" kern="0" dirty="0">
                  <a:solidFill>
                    <a:prstClr val="black"/>
                  </a:solidFill>
                  <a:latin typeface="Calibri"/>
                  <a:cs typeface="Arial"/>
                  <a:sym typeface="Arial"/>
                </a:rPr>
                <a:t>   - Còn tớ, tớ muốn bò lên tường để tìm thức ăn giống cậu. Mới nghĩ thế mà tớ thấy vui làm sao!</a:t>
              </a:r>
            </a:p>
          </p:txBody>
        </p:sp>
      </p:grpSp>
      <p:sp>
        <p:nvSpPr>
          <p:cNvPr id="23" name="Rectangle 22">
            <a:extLst>
              <a:ext uri="{FF2B5EF4-FFF2-40B4-BE49-F238E27FC236}">
                <a16:creationId xmlns="" xmlns:a16="http://schemas.microsoft.com/office/drawing/2014/main" id="{37268B00-4B4A-5462-F1E7-632C57409AC5}"/>
              </a:ext>
            </a:extLst>
          </p:cNvPr>
          <p:cNvSpPr/>
          <p:nvPr/>
        </p:nvSpPr>
        <p:spPr>
          <a:xfrm>
            <a:off x="6455979" y="2070538"/>
            <a:ext cx="2222939" cy="39939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24" name="Rectangle 23">
            <a:extLst>
              <a:ext uri="{FF2B5EF4-FFF2-40B4-BE49-F238E27FC236}">
                <a16:creationId xmlns="" xmlns:a16="http://schemas.microsoft.com/office/drawing/2014/main" id="{F965C994-0246-5C8D-9589-32A07F207010}"/>
              </a:ext>
            </a:extLst>
          </p:cNvPr>
          <p:cNvSpPr/>
          <p:nvPr/>
        </p:nvSpPr>
        <p:spPr>
          <a:xfrm>
            <a:off x="583324" y="2511973"/>
            <a:ext cx="8103476" cy="451945"/>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25" name="Rectangle 24">
            <a:extLst>
              <a:ext uri="{FF2B5EF4-FFF2-40B4-BE49-F238E27FC236}">
                <a16:creationId xmlns="" xmlns:a16="http://schemas.microsoft.com/office/drawing/2014/main" id="{2A59A955-DEB3-E606-4264-A230AC7E257F}"/>
              </a:ext>
            </a:extLst>
          </p:cNvPr>
          <p:cNvSpPr/>
          <p:nvPr/>
        </p:nvSpPr>
        <p:spPr>
          <a:xfrm>
            <a:off x="567559" y="3005959"/>
            <a:ext cx="1237593" cy="40990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32" name="Rectangle 31">
            <a:extLst>
              <a:ext uri="{FF2B5EF4-FFF2-40B4-BE49-F238E27FC236}">
                <a16:creationId xmlns="" xmlns:a16="http://schemas.microsoft.com/office/drawing/2014/main" id="{7FA4B265-C7C6-2FB8-7503-C93D074C006E}"/>
              </a:ext>
            </a:extLst>
          </p:cNvPr>
          <p:cNvSpPr/>
          <p:nvPr/>
        </p:nvSpPr>
        <p:spPr>
          <a:xfrm>
            <a:off x="922283" y="3804746"/>
            <a:ext cx="7780283" cy="399393"/>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33" name="Rectangle 32">
            <a:extLst>
              <a:ext uri="{FF2B5EF4-FFF2-40B4-BE49-F238E27FC236}">
                <a16:creationId xmlns="" xmlns:a16="http://schemas.microsoft.com/office/drawing/2014/main" id="{96115B4A-1B09-D5B4-AD20-ABCCF8141FD1}"/>
              </a:ext>
            </a:extLst>
          </p:cNvPr>
          <p:cNvSpPr/>
          <p:nvPr/>
        </p:nvSpPr>
        <p:spPr>
          <a:xfrm>
            <a:off x="599091" y="4256691"/>
            <a:ext cx="2916620" cy="357351"/>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grpSp>
        <p:nvGrpSpPr>
          <p:cNvPr id="34" name="Nhóm 43">
            <a:extLst>
              <a:ext uri="{FF2B5EF4-FFF2-40B4-BE49-F238E27FC236}">
                <a16:creationId xmlns="" xmlns:a16="http://schemas.microsoft.com/office/drawing/2014/main" id="{10EFF426-390F-03CC-07D9-D09F58E36000}"/>
              </a:ext>
            </a:extLst>
          </p:cNvPr>
          <p:cNvGrpSpPr/>
          <p:nvPr/>
        </p:nvGrpSpPr>
        <p:grpSpPr>
          <a:xfrm>
            <a:off x="180567" y="4739671"/>
            <a:ext cx="8805778" cy="2842542"/>
            <a:chOff x="-18948" y="2679644"/>
            <a:chExt cx="9468339" cy="2842542"/>
          </a:xfrm>
        </p:grpSpPr>
        <p:grpSp>
          <p:nvGrpSpPr>
            <p:cNvPr id="35" name="Nhóm 34">
              <a:extLst>
                <a:ext uri="{FF2B5EF4-FFF2-40B4-BE49-F238E27FC236}">
                  <a16:creationId xmlns="" xmlns:a16="http://schemas.microsoft.com/office/drawing/2014/main" id="{9984F2D8-DF2B-6873-9867-6A0C2885E78F}"/>
                </a:ext>
              </a:extLst>
            </p:cNvPr>
            <p:cNvGrpSpPr/>
            <p:nvPr/>
          </p:nvGrpSpPr>
          <p:grpSpPr>
            <a:xfrm>
              <a:off x="393700" y="3109912"/>
              <a:ext cx="8631899" cy="2412274"/>
              <a:chOff x="393699" y="2878733"/>
              <a:chExt cx="8631899" cy="2412274"/>
            </a:xfrm>
          </p:grpSpPr>
          <p:sp>
            <p:nvSpPr>
              <p:cNvPr id="38" name="Hình chữ nhật: Góc Tròn 33">
                <a:extLst>
                  <a:ext uri="{FF2B5EF4-FFF2-40B4-BE49-F238E27FC236}">
                    <a16:creationId xmlns="" xmlns:a16="http://schemas.microsoft.com/office/drawing/2014/main" id="{CF9CC635-BD3D-F435-C116-FB3889416E05}"/>
                  </a:ext>
                </a:extLst>
              </p:cNvPr>
              <p:cNvSpPr/>
              <p:nvPr/>
            </p:nvSpPr>
            <p:spPr>
              <a:xfrm>
                <a:off x="393699" y="2878733"/>
                <a:ext cx="8531005" cy="153134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ộp Văn bản 32">
                <a:extLst>
                  <a:ext uri="{FF2B5EF4-FFF2-40B4-BE49-F238E27FC236}">
                    <a16:creationId xmlns="" xmlns:a16="http://schemas.microsoft.com/office/drawing/2014/main" id="{97F82F30-92FC-8C5F-CA0D-B95D10CC1D83}"/>
                  </a:ext>
                </a:extLst>
              </p:cNvPr>
              <p:cNvSpPr txBox="1"/>
              <p:nvPr/>
            </p:nvSpPr>
            <p:spPr>
              <a:xfrm>
                <a:off x="558974" y="3044238"/>
                <a:ext cx="8466624" cy="2246769"/>
              </a:xfrm>
              <a:prstGeom prst="rect">
                <a:avLst/>
              </a:prstGeom>
              <a:noFill/>
            </p:spPr>
            <p:txBody>
              <a:bodyPr wrap="square">
                <a:spAutoFit/>
              </a:bodyPr>
              <a:lstStyle/>
              <a:p>
                <a:pPr rtl="0">
                  <a:spcBef>
                    <a:spcPts val="0"/>
                  </a:spcBef>
                  <a:spcAft>
                    <a:spcPts val="500"/>
                  </a:spcAft>
                </a:pPr>
                <a:r>
                  <a:rPr lang="vi-VN" sz="2800" b="1" i="0" u="none" strike="noStrike" dirty="0">
                    <a:solidFill>
                      <a:srgbClr val="FF0000"/>
                    </a:solidFill>
                    <a:effectLst/>
                  </a:rPr>
                  <a:t>Vì các bạn cảm thấy môi trường sống của mình quá quen thuộc và có vẻ nhàm chán (</a:t>
                </a:r>
                <a:r>
                  <a:rPr lang="en-US" sz="2800" b="1" i="0" u="none" strike="noStrike" dirty="0">
                    <a:solidFill>
                      <a:srgbClr val="FF0000"/>
                    </a:solidFill>
                    <a:effectLst/>
                  </a:rPr>
                  <a:t>T</a:t>
                </a:r>
                <a:r>
                  <a:rPr lang="vi-VN" sz="2800" b="1" i="0" u="none" strike="noStrike" dirty="0">
                    <a:solidFill>
                      <a:srgbClr val="FF0000"/>
                    </a:solidFill>
                    <a:effectLst/>
                  </a:rPr>
                  <a:t>ắc kè nói “Tớ chán những bức tường lắm rồi.”), nên các bạn thấy thích thú với môi trường sống khác của mình.</a:t>
                </a:r>
                <a:endParaRPr lang="vi-VN" sz="4000" b="1" dirty="0">
                  <a:solidFill>
                    <a:srgbClr val="FF0000"/>
                  </a:solidFill>
                  <a:effectLst/>
                </a:endParaRPr>
              </a:p>
            </p:txBody>
          </p:sp>
        </p:grpSp>
        <p:pic>
          <p:nvPicPr>
            <p:cNvPr id="36" name="Hình ảnh 42">
              <a:extLst>
                <a:ext uri="{FF2B5EF4-FFF2-40B4-BE49-F238E27FC236}">
                  <a16:creationId xmlns="" xmlns:a16="http://schemas.microsoft.com/office/drawing/2014/main" id="{099A50CB-7672-2D39-283B-694F421A9E58}"/>
                </a:ext>
              </a:extLst>
            </p:cNvPr>
            <p:cNvPicPr>
              <a:picLocks noChangeAspect="1"/>
            </p:cNvPicPr>
            <p:nvPr/>
          </p:nvPicPr>
          <p:blipFill rotWithShape="1">
            <a:blip r:embed="rId6"/>
            <a:srcRect l="54217" t="8264" r="18839" b="47168"/>
            <a:stretch/>
          </p:blipFill>
          <p:spPr>
            <a:xfrm>
              <a:off x="-18948" y="2679644"/>
              <a:ext cx="882726" cy="821299"/>
            </a:xfrm>
            <a:prstGeom prst="rect">
              <a:avLst/>
            </a:prstGeom>
            <a:effectLst>
              <a:glow rad="139700">
                <a:schemeClr val="accent2">
                  <a:satMod val="175000"/>
                  <a:alpha val="40000"/>
                </a:schemeClr>
              </a:glow>
            </a:effectLst>
          </p:spPr>
        </p:pic>
        <p:pic>
          <p:nvPicPr>
            <p:cNvPr id="37" name="Hình ảnh 44">
              <a:extLst>
                <a:ext uri="{FF2B5EF4-FFF2-40B4-BE49-F238E27FC236}">
                  <a16:creationId xmlns="" xmlns:a16="http://schemas.microsoft.com/office/drawing/2014/main" id="{268C2F00-8A6C-27C3-2866-037BD53FFE26}"/>
                </a:ext>
              </a:extLst>
            </p:cNvPr>
            <p:cNvPicPr>
              <a:picLocks noChangeAspect="1"/>
            </p:cNvPicPr>
            <p:nvPr/>
          </p:nvPicPr>
          <p:blipFill rotWithShape="1">
            <a:blip r:embed="rId6"/>
            <a:srcRect l="54217" t="8264" r="18839" b="47168"/>
            <a:stretch/>
          </p:blipFill>
          <p:spPr>
            <a:xfrm>
              <a:off x="8566665" y="4162095"/>
              <a:ext cx="882726" cy="821299"/>
            </a:xfrm>
            <a:prstGeom prst="rect">
              <a:avLst/>
            </a:prstGeom>
            <a:effectLst>
              <a:glow rad="139700">
                <a:schemeClr val="accent2">
                  <a:satMod val="175000"/>
                  <a:alpha val="40000"/>
                </a:schemeClr>
              </a:glow>
            </a:effectLst>
          </p:spPr>
        </p:pic>
      </p:grpSp>
    </p:spTree>
    <p:extLst>
      <p:ext uri="{BB962C8B-B14F-4D97-AF65-F5344CB8AC3E}">
        <p14:creationId xmlns:p14="http://schemas.microsoft.com/office/powerpoint/2010/main" val="18058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par>
                                <p:cTn id="25" presetID="16" presetClass="entr" presetSubtype="2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77CB0B9D-DC9D-4F45-A6A7-75D789A34965}"/>
              </a:ext>
            </a:extLst>
          </p:cNvPr>
          <p:cNvPicPr>
            <a:picLocks noChangeAspect="1"/>
          </p:cNvPicPr>
          <p:nvPr/>
        </p:nvPicPr>
        <p:blipFill>
          <a:blip r:embed="rId2"/>
          <a:stretch>
            <a:fillRect/>
          </a:stretch>
        </p:blipFill>
        <p:spPr>
          <a:xfrm>
            <a:off x="935181" y="122387"/>
            <a:ext cx="7959437" cy="5965527"/>
          </a:xfrm>
          <a:prstGeom prst="rect">
            <a:avLst/>
          </a:prstGeom>
        </p:spPr>
      </p:pic>
      <p:pic>
        <p:nvPicPr>
          <p:cNvPr id="2" name="Picture 1">
            <a:extLst>
              <a:ext uri="{FF2B5EF4-FFF2-40B4-BE49-F238E27FC236}">
                <a16:creationId xmlns="" xmlns:a16="http://schemas.microsoft.com/office/drawing/2014/main" id="{621734F2-712E-AA6F-E966-6A89AA58AA8D}"/>
              </a:ext>
            </a:extLst>
          </p:cNvPr>
          <p:cNvPicPr>
            <a:picLocks noChangeAspect="1"/>
          </p:cNvPicPr>
          <p:nvPr/>
        </p:nvPicPr>
        <p:blipFill>
          <a:blip r:embed="rId3"/>
          <a:stretch>
            <a:fillRect/>
          </a:stretch>
        </p:blipFill>
        <p:spPr>
          <a:xfrm>
            <a:off x="2004900" y="2279038"/>
            <a:ext cx="4805588" cy="2414225"/>
          </a:xfrm>
          <a:prstGeom prst="rect">
            <a:avLst/>
          </a:prstGeom>
        </p:spPr>
      </p:pic>
    </p:spTree>
    <p:extLst>
      <p:ext uri="{BB962C8B-B14F-4D97-AF65-F5344CB8AC3E}">
        <p14:creationId xmlns:p14="http://schemas.microsoft.com/office/powerpoint/2010/main" val="2281827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 xmlns:a16="http://schemas.microsoft.com/office/drawing/2014/main" id="{8362B1A1-0E6C-755D-E3CC-DD7BC43573E0}"/>
              </a:ext>
            </a:extLst>
          </p:cNvPr>
          <p:cNvGrpSpPr/>
          <p:nvPr/>
        </p:nvGrpSpPr>
        <p:grpSpPr>
          <a:xfrm>
            <a:off x="163802" y="126123"/>
            <a:ext cx="8889770" cy="3152035"/>
            <a:chOff x="184717" y="2578105"/>
            <a:chExt cx="8889770" cy="2364026"/>
          </a:xfrm>
        </p:grpSpPr>
        <p:grpSp>
          <p:nvGrpSpPr>
            <p:cNvPr id="12" name="Nhóm 11">
              <a:extLst>
                <a:ext uri="{FF2B5EF4-FFF2-40B4-BE49-F238E27FC236}">
                  <a16:creationId xmlns="" xmlns:a16="http://schemas.microsoft.com/office/drawing/2014/main" id="{1ACDAD6F-7152-0F26-8DF1-924877946746}"/>
                </a:ext>
              </a:extLst>
            </p:cNvPr>
            <p:cNvGrpSpPr/>
            <p:nvPr/>
          </p:nvGrpSpPr>
          <p:grpSpPr>
            <a:xfrm>
              <a:off x="184717" y="2578105"/>
              <a:ext cx="8677582" cy="1663262"/>
              <a:chOff x="184717" y="2578105"/>
              <a:chExt cx="8677582" cy="1663262"/>
            </a:xfrm>
          </p:grpSpPr>
          <p:sp>
            <p:nvSpPr>
              <p:cNvPr id="22" name="Hình chữ nhật: Góc Tròn 21">
                <a:extLst>
                  <a:ext uri="{FF2B5EF4-FFF2-40B4-BE49-F238E27FC236}">
                    <a16:creationId xmlns="" xmlns:a16="http://schemas.microsoft.com/office/drawing/2014/main" id="{B27189A8-049E-F300-B187-3CF5E24245D5}"/>
                  </a:ext>
                </a:extLst>
              </p:cNvPr>
              <p:cNvSpPr/>
              <p:nvPr/>
            </p:nvSpPr>
            <p:spPr>
              <a:xfrm>
                <a:off x="858393" y="2578105"/>
                <a:ext cx="8003906" cy="1663262"/>
              </a:xfrm>
              <a:custGeom>
                <a:avLst/>
                <a:gdLst>
                  <a:gd name="connsiteX0" fmla="*/ 0 w 8003906"/>
                  <a:gd name="connsiteY0" fmla="*/ 277216 h 1663262"/>
                  <a:gd name="connsiteX1" fmla="*/ 277216 w 8003906"/>
                  <a:gd name="connsiteY1" fmla="*/ 0 h 1663262"/>
                  <a:gd name="connsiteX2" fmla="*/ 879946 w 8003906"/>
                  <a:gd name="connsiteY2" fmla="*/ 0 h 1663262"/>
                  <a:gd name="connsiteX3" fmla="*/ 1333687 w 8003906"/>
                  <a:gd name="connsiteY3" fmla="*/ 0 h 1663262"/>
                  <a:gd name="connsiteX4" fmla="*/ 2010912 w 8003906"/>
                  <a:gd name="connsiteY4" fmla="*/ 0 h 1663262"/>
                  <a:gd name="connsiteX5" fmla="*/ 2762631 w 8003906"/>
                  <a:gd name="connsiteY5" fmla="*/ 0 h 1663262"/>
                  <a:gd name="connsiteX6" fmla="*/ 3588846 w 8003906"/>
                  <a:gd name="connsiteY6" fmla="*/ 0 h 1663262"/>
                  <a:gd name="connsiteX7" fmla="*/ 4042586 w 8003906"/>
                  <a:gd name="connsiteY7" fmla="*/ 0 h 1663262"/>
                  <a:gd name="connsiteX8" fmla="*/ 4794306 w 8003906"/>
                  <a:gd name="connsiteY8" fmla="*/ 0 h 1663262"/>
                  <a:gd name="connsiteX9" fmla="*/ 5248047 w 8003906"/>
                  <a:gd name="connsiteY9" fmla="*/ 0 h 1663262"/>
                  <a:gd name="connsiteX10" fmla="*/ 5776282 w 8003906"/>
                  <a:gd name="connsiteY10" fmla="*/ 0 h 1663262"/>
                  <a:gd name="connsiteX11" fmla="*/ 6379012 w 8003906"/>
                  <a:gd name="connsiteY11" fmla="*/ 0 h 1663262"/>
                  <a:gd name="connsiteX12" fmla="*/ 6832753 w 8003906"/>
                  <a:gd name="connsiteY12" fmla="*/ 0 h 1663262"/>
                  <a:gd name="connsiteX13" fmla="*/ 7726690 w 8003906"/>
                  <a:gd name="connsiteY13" fmla="*/ 0 h 1663262"/>
                  <a:gd name="connsiteX14" fmla="*/ 8003906 w 8003906"/>
                  <a:gd name="connsiteY14" fmla="*/ 277216 h 1663262"/>
                  <a:gd name="connsiteX15" fmla="*/ 8003906 w 8003906"/>
                  <a:gd name="connsiteY15" fmla="*/ 798366 h 1663262"/>
                  <a:gd name="connsiteX16" fmla="*/ 8003906 w 8003906"/>
                  <a:gd name="connsiteY16" fmla="*/ 1386046 h 1663262"/>
                  <a:gd name="connsiteX17" fmla="*/ 7726690 w 8003906"/>
                  <a:gd name="connsiteY17" fmla="*/ 1663262 h 1663262"/>
                  <a:gd name="connsiteX18" fmla="*/ 6900476 w 8003906"/>
                  <a:gd name="connsiteY18" fmla="*/ 1663262 h 1663262"/>
                  <a:gd name="connsiteX19" fmla="*/ 6223251 w 8003906"/>
                  <a:gd name="connsiteY19" fmla="*/ 1663262 h 1663262"/>
                  <a:gd name="connsiteX20" fmla="*/ 5695015 w 8003906"/>
                  <a:gd name="connsiteY20" fmla="*/ 1663262 h 1663262"/>
                  <a:gd name="connsiteX21" fmla="*/ 5241275 w 8003906"/>
                  <a:gd name="connsiteY21" fmla="*/ 1663262 h 1663262"/>
                  <a:gd name="connsiteX22" fmla="*/ 4638544 w 8003906"/>
                  <a:gd name="connsiteY22" fmla="*/ 1663262 h 1663262"/>
                  <a:gd name="connsiteX23" fmla="*/ 4184804 w 8003906"/>
                  <a:gd name="connsiteY23" fmla="*/ 1663262 h 1663262"/>
                  <a:gd name="connsiteX24" fmla="*/ 3433084 w 8003906"/>
                  <a:gd name="connsiteY24" fmla="*/ 1663262 h 1663262"/>
                  <a:gd name="connsiteX25" fmla="*/ 2606870 w 8003906"/>
                  <a:gd name="connsiteY25" fmla="*/ 1663262 h 1663262"/>
                  <a:gd name="connsiteX26" fmla="*/ 1855150 w 8003906"/>
                  <a:gd name="connsiteY26" fmla="*/ 1663262 h 1663262"/>
                  <a:gd name="connsiteX27" fmla="*/ 1401409 w 8003906"/>
                  <a:gd name="connsiteY27" fmla="*/ 1663262 h 1663262"/>
                  <a:gd name="connsiteX28" fmla="*/ 947669 w 8003906"/>
                  <a:gd name="connsiteY28" fmla="*/ 1663262 h 1663262"/>
                  <a:gd name="connsiteX29" fmla="*/ 277216 w 8003906"/>
                  <a:gd name="connsiteY29" fmla="*/ 1663262 h 1663262"/>
                  <a:gd name="connsiteX30" fmla="*/ 0 w 8003906"/>
                  <a:gd name="connsiteY30" fmla="*/ 1386046 h 1663262"/>
                  <a:gd name="connsiteX31" fmla="*/ 0 w 8003906"/>
                  <a:gd name="connsiteY31" fmla="*/ 842719 h 1663262"/>
                  <a:gd name="connsiteX32" fmla="*/ 0 w 8003906"/>
                  <a:gd name="connsiteY32" fmla="*/ 277216 h 166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1663262" fill="none" extrusionOk="0">
                    <a:moveTo>
                      <a:pt x="0" y="277216"/>
                    </a:moveTo>
                    <a:cubicBezTo>
                      <a:pt x="8572" y="117010"/>
                      <a:pt x="109786" y="-4719"/>
                      <a:pt x="277216" y="0"/>
                    </a:cubicBezTo>
                    <a:cubicBezTo>
                      <a:pt x="437213" y="26214"/>
                      <a:pt x="696214" y="-25085"/>
                      <a:pt x="879946" y="0"/>
                    </a:cubicBezTo>
                    <a:cubicBezTo>
                      <a:pt x="1063678" y="25085"/>
                      <a:pt x="1187903" y="-11896"/>
                      <a:pt x="1333687" y="0"/>
                    </a:cubicBezTo>
                    <a:cubicBezTo>
                      <a:pt x="1479471" y="11896"/>
                      <a:pt x="1749711" y="14764"/>
                      <a:pt x="2010912" y="0"/>
                    </a:cubicBezTo>
                    <a:cubicBezTo>
                      <a:pt x="2272113" y="-14764"/>
                      <a:pt x="2434416" y="34081"/>
                      <a:pt x="2762631" y="0"/>
                    </a:cubicBezTo>
                    <a:cubicBezTo>
                      <a:pt x="3090846" y="-34081"/>
                      <a:pt x="3368593" y="15182"/>
                      <a:pt x="3588846" y="0"/>
                    </a:cubicBezTo>
                    <a:cubicBezTo>
                      <a:pt x="3809099" y="-15182"/>
                      <a:pt x="3889915" y="-22245"/>
                      <a:pt x="4042586" y="0"/>
                    </a:cubicBezTo>
                    <a:cubicBezTo>
                      <a:pt x="4195257" y="22245"/>
                      <a:pt x="4550420" y="-5782"/>
                      <a:pt x="4794306" y="0"/>
                    </a:cubicBezTo>
                    <a:cubicBezTo>
                      <a:pt x="5038192" y="5782"/>
                      <a:pt x="5130135" y="7148"/>
                      <a:pt x="5248047" y="0"/>
                    </a:cubicBezTo>
                    <a:cubicBezTo>
                      <a:pt x="5365959" y="-7148"/>
                      <a:pt x="5546011" y="20678"/>
                      <a:pt x="5776282" y="0"/>
                    </a:cubicBezTo>
                    <a:cubicBezTo>
                      <a:pt x="6006553" y="-20678"/>
                      <a:pt x="6214051" y="-18781"/>
                      <a:pt x="6379012" y="0"/>
                    </a:cubicBezTo>
                    <a:cubicBezTo>
                      <a:pt x="6543973" y="18781"/>
                      <a:pt x="6735375" y="16481"/>
                      <a:pt x="6832753" y="0"/>
                    </a:cubicBezTo>
                    <a:cubicBezTo>
                      <a:pt x="6930131" y="-16481"/>
                      <a:pt x="7491215" y="-8375"/>
                      <a:pt x="7726690" y="0"/>
                    </a:cubicBezTo>
                    <a:cubicBezTo>
                      <a:pt x="7842601" y="-482"/>
                      <a:pt x="7982839" y="135898"/>
                      <a:pt x="8003906" y="277216"/>
                    </a:cubicBezTo>
                    <a:cubicBezTo>
                      <a:pt x="8009998" y="496259"/>
                      <a:pt x="8024060" y="614438"/>
                      <a:pt x="8003906" y="798366"/>
                    </a:cubicBezTo>
                    <a:cubicBezTo>
                      <a:pt x="7983753" y="982294"/>
                      <a:pt x="8020073" y="1241642"/>
                      <a:pt x="8003906" y="1386046"/>
                    </a:cubicBezTo>
                    <a:cubicBezTo>
                      <a:pt x="7998289" y="1557274"/>
                      <a:pt x="7877430" y="1701023"/>
                      <a:pt x="7726690" y="1663262"/>
                    </a:cubicBezTo>
                    <a:cubicBezTo>
                      <a:pt x="7342595" y="1629975"/>
                      <a:pt x="7113423" y="1658113"/>
                      <a:pt x="6900476" y="1663262"/>
                    </a:cubicBezTo>
                    <a:cubicBezTo>
                      <a:pt x="6687529" y="1668411"/>
                      <a:pt x="6410439" y="1656670"/>
                      <a:pt x="6223251" y="1663262"/>
                    </a:cubicBezTo>
                    <a:cubicBezTo>
                      <a:pt x="6036064" y="1669854"/>
                      <a:pt x="5812205" y="1684292"/>
                      <a:pt x="5695015" y="1663262"/>
                    </a:cubicBezTo>
                    <a:cubicBezTo>
                      <a:pt x="5577825" y="1642232"/>
                      <a:pt x="5345132" y="1657469"/>
                      <a:pt x="5241275" y="1663262"/>
                    </a:cubicBezTo>
                    <a:cubicBezTo>
                      <a:pt x="5137418" y="1669055"/>
                      <a:pt x="4927726" y="1664866"/>
                      <a:pt x="4638544" y="1663262"/>
                    </a:cubicBezTo>
                    <a:cubicBezTo>
                      <a:pt x="4349362" y="1661658"/>
                      <a:pt x="4333750" y="1656620"/>
                      <a:pt x="4184804" y="1663262"/>
                    </a:cubicBezTo>
                    <a:cubicBezTo>
                      <a:pt x="4035858" y="1669904"/>
                      <a:pt x="3661210" y="1698287"/>
                      <a:pt x="3433084" y="1663262"/>
                    </a:cubicBezTo>
                    <a:cubicBezTo>
                      <a:pt x="3204958" y="1628237"/>
                      <a:pt x="2967766" y="1622271"/>
                      <a:pt x="2606870" y="1663262"/>
                    </a:cubicBezTo>
                    <a:cubicBezTo>
                      <a:pt x="2245974" y="1704253"/>
                      <a:pt x="2142857" y="1668729"/>
                      <a:pt x="1855150" y="1663262"/>
                    </a:cubicBezTo>
                    <a:cubicBezTo>
                      <a:pt x="1567443" y="1657795"/>
                      <a:pt x="1517758" y="1643372"/>
                      <a:pt x="1401409" y="1663262"/>
                    </a:cubicBezTo>
                    <a:cubicBezTo>
                      <a:pt x="1285060" y="1683152"/>
                      <a:pt x="1159756" y="1651515"/>
                      <a:pt x="947669" y="1663262"/>
                    </a:cubicBezTo>
                    <a:cubicBezTo>
                      <a:pt x="735582" y="1675009"/>
                      <a:pt x="504091" y="1630987"/>
                      <a:pt x="277216" y="1663262"/>
                    </a:cubicBezTo>
                    <a:cubicBezTo>
                      <a:pt x="155159" y="1654754"/>
                      <a:pt x="-4092" y="1543318"/>
                      <a:pt x="0" y="1386046"/>
                    </a:cubicBezTo>
                    <a:cubicBezTo>
                      <a:pt x="14004" y="1235940"/>
                      <a:pt x="-21692" y="1059295"/>
                      <a:pt x="0" y="842719"/>
                    </a:cubicBezTo>
                    <a:cubicBezTo>
                      <a:pt x="21692" y="626143"/>
                      <a:pt x="12578" y="424482"/>
                      <a:pt x="0" y="277216"/>
                    </a:cubicBezTo>
                    <a:close/>
                  </a:path>
                  <a:path w="8003906" h="1663262" stroke="0" extrusionOk="0">
                    <a:moveTo>
                      <a:pt x="0" y="277216"/>
                    </a:moveTo>
                    <a:cubicBezTo>
                      <a:pt x="11484" y="122186"/>
                      <a:pt x="123895" y="8937"/>
                      <a:pt x="277216" y="0"/>
                    </a:cubicBezTo>
                    <a:cubicBezTo>
                      <a:pt x="478586" y="8701"/>
                      <a:pt x="538801" y="21323"/>
                      <a:pt x="730957" y="0"/>
                    </a:cubicBezTo>
                    <a:cubicBezTo>
                      <a:pt x="923113" y="-21323"/>
                      <a:pt x="1028324" y="10028"/>
                      <a:pt x="1184697" y="0"/>
                    </a:cubicBezTo>
                    <a:cubicBezTo>
                      <a:pt x="1341070" y="-10028"/>
                      <a:pt x="1604160" y="22601"/>
                      <a:pt x="1787428" y="0"/>
                    </a:cubicBezTo>
                    <a:cubicBezTo>
                      <a:pt x="1970696" y="-22601"/>
                      <a:pt x="2322035" y="-14699"/>
                      <a:pt x="2613642" y="0"/>
                    </a:cubicBezTo>
                    <a:cubicBezTo>
                      <a:pt x="2905249" y="14699"/>
                      <a:pt x="2889090" y="-7614"/>
                      <a:pt x="3067383" y="0"/>
                    </a:cubicBezTo>
                    <a:cubicBezTo>
                      <a:pt x="3245676" y="7614"/>
                      <a:pt x="3371722" y="18282"/>
                      <a:pt x="3595618" y="0"/>
                    </a:cubicBezTo>
                    <a:cubicBezTo>
                      <a:pt x="3819514" y="-18282"/>
                      <a:pt x="3949156" y="19831"/>
                      <a:pt x="4123853" y="0"/>
                    </a:cubicBezTo>
                    <a:cubicBezTo>
                      <a:pt x="4298550" y="-19831"/>
                      <a:pt x="4430482" y="3982"/>
                      <a:pt x="4726584" y="0"/>
                    </a:cubicBezTo>
                    <a:cubicBezTo>
                      <a:pt x="5022686" y="-3982"/>
                      <a:pt x="5209276" y="-2676"/>
                      <a:pt x="5403809" y="0"/>
                    </a:cubicBezTo>
                    <a:cubicBezTo>
                      <a:pt x="5598342" y="2676"/>
                      <a:pt x="5710228" y="-5996"/>
                      <a:pt x="5857549" y="0"/>
                    </a:cubicBezTo>
                    <a:cubicBezTo>
                      <a:pt x="6004870" y="5996"/>
                      <a:pt x="6130602" y="-7763"/>
                      <a:pt x="6385785" y="0"/>
                    </a:cubicBezTo>
                    <a:cubicBezTo>
                      <a:pt x="6640968" y="7763"/>
                      <a:pt x="6892810" y="-8909"/>
                      <a:pt x="7137504" y="0"/>
                    </a:cubicBezTo>
                    <a:cubicBezTo>
                      <a:pt x="7382198" y="8909"/>
                      <a:pt x="7555533" y="5782"/>
                      <a:pt x="7726690" y="0"/>
                    </a:cubicBezTo>
                    <a:cubicBezTo>
                      <a:pt x="7876219" y="-30166"/>
                      <a:pt x="7997882" y="142434"/>
                      <a:pt x="8003906" y="277216"/>
                    </a:cubicBezTo>
                    <a:cubicBezTo>
                      <a:pt x="7994575" y="509403"/>
                      <a:pt x="7984675" y="611429"/>
                      <a:pt x="8003906" y="831631"/>
                    </a:cubicBezTo>
                    <a:cubicBezTo>
                      <a:pt x="8023137" y="1051834"/>
                      <a:pt x="7989837" y="1222931"/>
                      <a:pt x="8003906" y="1386046"/>
                    </a:cubicBezTo>
                    <a:cubicBezTo>
                      <a:pt x="8041767" y="1534451"/>
                      <a:pt x="7910123" y="1672992"/>
                      <a:pt x="7726690" y="1663262"/>
                    </a:cubicBezTo>
                    <a:cubicBezTo>
                      <a:pt x="7534344" y="1662755"/>
                      <a:pt x="7311097" y="1641026"/>
                      <a:pt x="6900476" y="1663262"/>
                    </a:cubicBezTo>
                    <a:cubicBezTo>
                      <a:pt x="6489855" y="1685498"/>
                      <a:pt x="6296250" y="1637234"/>
                      <a:pt x="6074261" y="1663262"/>
                    </a:cubicBezTo>
                    <a:cubicBezTo>
                      <a:pt x="5852273" y="1689290"/>
                      <a:pt x="5419466" y="1689084"/>
                      <a:pt x="5248047" y="1663262"/>
                    </a:cubicBezTo>
                    <a:cubicBezTo>
                      <a:pt x="5076628" y="1637440"/>
                      <a:pt x="4787213" y="1651362"/>
                      <a:pt x="4570822" y="1663262"/>
                    </a:cubicBezTo>
                    <a:cubicBezTo>
                      <a:pt x="4354432" y="1675162"/>
                      <a:pt x="4127173" y="1680375"/>
                      <a:pt x="3893597" y="1663262"/>
                    </a:cubicBezTo>
                    <a:cubicBezTo>
                      <a:pt x="3660022" y="1646149"/>
                      <a:pt x="3478036" y="1673647"/>
                      <a:pt x="3290867" y="1663262"/>
                    </a:cubicBezTo>
                    <a:cubicBezTo>
                      <a:pt x="3103698" y="1652878"/>
                      <a:pt x="2964520" y="1679910"/>
                      <a:pt x="2762631" y="1663262"/>
                    </a:cubicBezTo>
                    <a:cubicBezTo>
                      <a:pt x="2560742" y="1646614"/>
                      <a:pt x="2427826" y="1641301"/>
                      <a:pt x="2234396" y="1663262"/>
                    </a:cubicBezTo>
                    <a:cubicBezTo>
                      <a:pt x="2040966" y="1685223"/>
                      <a:pt x="1847635" y="1643354"/>
                      <a:pt x="1631666" y="1663262"/>
                    </a:cubicBezTo>
                    <a:cubicBezTo>
                      <a:pt x="1415697" y="1683171"/>
                      <a:pt x="1228975" y="1642005"/>
                      <a:pt x="879946" y="1663262"/>
                    </a:cubicBezTo>
                    <a:cubicBezTo>
                      <a:pt x="530917" y="1684519"/>
                      <a:pt x="400415" y="1656276"/>
                      <a:pt x="277216" y="1663262"/>
                    </a:cubicBezTo>
                    <a:cubicBezTo>
                      <a:pt x="116135" y="1649173"/>
                      <a:pt x="-9855" y="1505206"/>
                      <a:pt x="0" y="1386046"/>
                    </a:cubicBezTo>
                    <a:cubicBezTo>
                      <a:pt x="21728" y="1234917"/>
                      <a:pt x="13374" y="1062732"/>
                      <a:pt x="0" y="853808"/>
                    </a:cubicBezTo>
                    <a:cubicBezTo>
                      <a:pt x="-13374" y="644884"/>
                      <a:pt x="-15597" y="409091"/>
                      <a:pt x="0" y="277216"/>
                    </a:cubicBezTo>
                    <a:close/>
                  </a:path>
                </a:pathLst>
              </a:custGeom>
              <a:solidFill>
                <a:srgbClr val="FFFF00"/>
              </a:solidFill>
              <a:ln w="19050">
                <a:solidFill>
                  <a:srgbClr val="FFC000"/>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23" name="Hình ảnh 22">
                <a:extLst>
                  <a:ext uri="{FF2B5EF4-FFF2-40B4-BE49-F238E27FC236}">
                    <a16:creationId xmlns="" xmlns:a16="http://schemas.microsoft.com/office/drawing/2014/main" id="{4BBF9D39-27B3-2FA5-FF6B-721ABEFBB78B}"/>
                  </a:ext>
                </a:extLst>
              </p:cNvPr>
              <p:cNvPicPr>
                <a:picLocks noChangeAspect="1"/>
              </p:cNvPicPr>
              <p:nvPr/>
            </p:nvPicPr>
            <p:blipFill rotWithShape="1">
              <a:blip r:embed="rId3"/>
              <a:srcRect l="71687" t="2707" r="6176" b="64704"/>
              <a:stretch/>
            </p:blipFill>
            <p:spPr>
              <a:xfrm>
                <a:off x="184717" y="2685521"/>
                <a:ext cx="652364" cy="960400"/>
              </a:xfrm>
              <a:prstGeom prst="rect">
                <a:avLst/>
              </a:prstGeom>
            </p:spPr>
          </p:pic>
        </p:grpSp>
        <p:sp>
          <p:nvSpPr>
            <p:cNvPr id="19" name="Hộp Văn bản 18">
              <a:extLst>
                <a:ext uri="{FF2B5EF4-FFF2-40B4-BE49-F238E27FC236}">
                  <a16:creationId xmlns="" xmlns:a16="http://schemas.microsoft.com/office/drawing/2014/main" id="{C3162FBD-27AB-9F7E-339F-604B45259102}"/>
                </a:ext>
              </a:extLst>
            </p:cNvPr>
            <p:cNvSpPr txBox="1"/>
            <p:nvPr/>
          </p:nvSpPr>
          <p:spPr>
            <a:xfrm>
              <a:off x="874159" y="2656890"/>
              <a:ext cx="8200328" cy="2285241"/>
            </a:xfrm>
            <a:prstGeom prst="rect">
              <a:avLst/>
            </a:prstGeom>
            <a:noFill/>
          </p:spPr>
          <p:txBody>
            <a:bodyPr wrap="square" rtlCol="0">
              <a:spAutoFit/>
            </a:bodyPr>
            <a:lstStyle/>
            <a:p>
              <a:pPr algn="just"/>
              <a:r>
                <a:rPr lang="vi-VN" sz="3200" b="1" i="0" dirty="0">
                  <a:solidFill>
                    <a:srgbClr val="000000"/>
                  </a:solidFill>
                  <a:effectLst/>
                </a:rPr>
                <a:t> </a:t>
              </a:r>
              <a:r>
                <a:rPr lang="vi-VN" sz="3200" b="0" i="0" dirty="0">
                  <a:solidFill>
                    <a:srgbClr val="000000"/>
                  </a:solidFill>
                  <a:effectLst/>
                </a:rPr>
                <a:t>Hai bạn đã nhận ra điều gì khi thay đổi môi trường sống của mình?</a:t>
              </a:r>
            </a:p>
            <a:p>
              <a:pPr algn="just"/>
              <a:r>
                <a:rPr lang="vi-VN" sz="3200" b="0" i="0" dirty="0">
                  <a:solidFill>
                    <a:srgbClr val="000000"/>
                  </a:solidFill>
                  <a:effectLst/>
                </a:rPr>
                <a:t>- Về sự phù hợp của đặc điểm cơ thể với môi trường sống.</a:t>
              </a:r>
            </a:p>
            <a:p>
              <a:pPr algn="just"/>
              <a:r>
                <a:rPr lang="vi-VN" sz="3200" b="0" i="0" dirty="0">
                  <a:solidFill>
                    <a:srgbClr val="000000"/>
                  </a:solidFill>
                  <a:effectLst/>
                </a:rPr>
                <a:t>- Về hậu quả của việc thay đổi môi trường sống.</a:t>
              </a:r>
            </a:p>
          </p:txBody>
        </p:sp>
      </p:grpSp>
      <p:graphicFrame>
        <p:nvGraphicFramePr>
          <p:cNvPr id="20" name="Table 20">
            <a:extLst>
              <a:ext uri="{FF2B5EF4-FFF2-40B4-BE49-F238E27FC236}">
                <a16:creationId xmlns="" xmlns:a16="http://schemas.microsoft.com/office/drawing/2014/main" id="{E264F2B5-760A-BFF7-7778-914605F2BEA7}"/>
              </a:ext>
            </a:extLst>
          </p:cNvPr>
          <p:cNvGraphicFramePr>
            <a:graphicFrameLocks noGrp="1"/>
          </p:cNvGraphicFramePr>
          <p:nvPr>
            <p:extLst>
              <p:ext uri="{D42A27DB-BD31-4B8C-83A1-F6EECF244321}">
                <p14:modId xmlns:p14="http://schemas.microsoft.com/office/powerpoint/2010/main" val="1808173052"/>
              </p:ext>
            </p:extLst>
          </p:nvPr>
        </p:nvGraphicFramePr>
        <p:xfrm>
          <a:off x="417786" y="2895306"/>
          <a:ext cx="8537028" cy="4167135"/>
        </p:xfrm>
        <a:graphic>
          <a:graphicData uri="http://schemas.openxmlformats.org/drawingml/2006/table">
            <a:tbl>
              <a:tblPr firstRow="1" bandRow="1">
                <a:tableStyleId>{00A15C55-8517-42AA-B614-E9B94910E393}</a:tableStyleId>
              </a:tblPr>
              <a:tblGrid>
                <a:gridCol w="5037083">
                  <a:extLst>
                    <a:ext uri="{9D8B030D-6E8A-4147-A177-3AD203B41FA5}">
                      <a16:colId xmlns="" xmlns:a16="http://schemas.microsoft.com/office/drawing/2014/main" val="2751324156"/>
                    </a:ext>
                  </a:extLst>
                </a:gridCol>
                <a:gridCol w="3499945">
                  <a:extLst>
                    <a:ext uri="{9D8B030D-6E8A-4147-A177-3AD203B41FA5}">
                      <a16:colId xmlns="" xmlns:a16="http://schemas.microsoft.com/office/drawing/2014/main" val="3666732415"/>
                    </a:ext>
                  </a:extLst>
                </a:gridCol>
              </a:tblGrid>
              <a:tr h="1025269">
                <a:tc>
                  <a:txBody>
                    <a:bodyPr/>
                    <a:lstStyle/>
                    <a:p>
                      <a:pPr algn="ctr"/>
                      <a:r>
                        <a:rPr lang="vi-VN" sz="2800" b="1" i="0" dirty="0">
                          <a:solidFill>
                            <a:srgbClr val="000000"/>
                          </a:solidFill>
                          <a:effectLst/>
                        </a:rPr>
                        <a:t>Về sự phù hợp của đặc điểm cơ thể với môi trường sống.</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i="0" dirty="0">
                          <a:solidFill>
                            <a:srgbClr val="000000"/>
                          </a:solidFill>
                          <a:effectLst/>
                        </a:rPr>
                        <a:t>Về hậu quả của việc thay đổi môi trường sống.</a:t>
                      </a:r>
                      <a:endParaRPr lang="en-US"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24850032"/>
                  </a:ext>
                </a:extLst>
              </a:tr>
              <a:tr h="2795535">
                <a:tc>
                  <a:txBody>
                    <a:bodyPr/>
                    <a:lstStyle/>
                    <a:p>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19830124"/>
                  </a:ext>
                </a:extLst>
              </a:tr>
            </a:tbl>
          </a:graphicData>
        </a:graphic>
      </p:graphicFrame>
      <p:sp>
        <p:nvSpPr>
          <p:cNvPr id="21" name="TextBox 20">
            <a:extLst>
              <a:ext uri="{FF2B5EF4-FFF2-40B4-BE49-F238E27FC236}">
                <a16:creationId xmlns="" xmlns:a16="http://schemas.microsoft.com/office/drawing/2014/main" id="{A92EFCB0-EBF7-CF6E-C5C9-086E8B1B66D5}"/>
              </a:ext>
            </a:extLst>
          </p:cNvPr>
          <p:cNvSpPr txBox="1"/>
          <p:nvPr/>
        </p:nvSpPr>
        <p:spPr>
          <a:xfrm>
            <a:off x="465082" y="4056993"/>
            <a:ext cx="4903076" cy="4283224"/>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002060"/>
                </a:solidFill>
                <a:effectLst/>
              </a:rPr>
              <a:t>Các bạn nhận ra các đặc điểm cơ thể mình không phù hợp với cuộc sống của người khác, cụ thể:</a:t>
            </a:r>
            <a:endParaRPr lang="vi-VN" sz="2400" b="1" dirty="0">
              <a:solidFill>
                <a:srgbClr val="002060"/>
              </a:solidFill>
              <a:effectLst/>
            </a:endParaRPr>
          </a:p>
          <a:p>
            <a:pPr marL="285750" indent="-285750" algn="just" rtl="0">
              <a:spcBef>
                <a:spcPts val="0"/>
              </a:spcBef>
              <a:spcAft>
                <a:spcPts val="500"/>
              </a:spcAft>
              <a:buFont typeface="Arial" panose="020B0604020202020204" pitchFamily="34" charset="0"/>
              <a:buChar char="•"/>
            </a:pPr>
            <a:r>
              <a:rPr lang="vi-VN" sz="2400" b="1" i="0" u="none" strike="noStrike" dirty="0">
                <a:solidFill>
                  <a:srgbClr val="002060"/>
                </a:solidFill>
                <a:effectLst/>
              </a:rPr>
              <a:t>Tay và chân thằn lằn xanh không bám dính như tắc kè nên không thể bò trên tường như tắc kè.</a:t>
            </a:r>
            <a:endParaRPr lang="en-US" sz="2400" b="1" i="0" u="none" strike="noStrike" dirty="0">
              <a:solidFill>
                <a:srgbClr val="002060"/>
              </a:solidFill>
              <a:effectLst/>
            </a:endParaRPr>
          </a:p>
          <a:p>
            <a:pPr marL="285750" indent="-285750" algn="just" rtl="0">
              <a:spcBef>
                <a:spcPts val="0"/>
              </a:spcBef>
              <a:spcAft>
                <a:spcPts val="500"/>
              </a:spcAft>
              <a:buFont typeface="Arial" panose="020B0604020202020204" pitchFamily="34" charset="0"/>
              <a:buChar char="•"/>
            </a:pPr>
            <a:r>
              <a:rPr lang="vi-VN" sz="2400" b="1" i="0" u="none" strike="noStrike" dirty="0">
                <a:solidFill>
                  <a:srgbClr val="002060"/>
                </a:solidFill>
                <a:effectLst/>
              </a:rPr>
              <a:t>Da của tắc kè không chịu được sức nóng ban ngày như thằn lằn xanh.</a:t>
            </a:r>
            <a:endParaRPr lang="vi-VN" sz="2400" b="1" dirty="0">
              <a:solidFill>
                <a:srgbClr val="002060"/>
              </a:solidFill>
              <a:effectLst/>
            </a:endParaRPr>
          </a:p>
        </p:txBody>
      </p:sp>
      <p:sp>
        <p:nvSpPr>
          <p:cNvPr id="42" name="TextBox 41">
            <a:extLst>
              <a:ext uri="{FF2B5EF4-FFF2-40B4-BE49-F238E27FC236}">
                <a16:creationId xmlns="" xmlns:a16="http://schemas.microsoft.com/office/drawing/2014/main" id="{20E53CA3-5598-EDE9-1971-FC355F3C5709}"/>
              </a:ext>
            </a:extLst>
          </p:cNvPr>
          <p:cNvSpPr txBox="1"/>
          <p:nvPr/>
        </p:nvSpPr>
        <p:spPr>
          <a:xfrm>
            <a:off x="5588876" y="4088524"/>
            <a:ext cx="3208283" cy="1569660"/>
          </a:xfrm>
          <a:prstGeom prst="rect">
            <a:avLst/>
          </a:prstGeom>
          <a:noFill/>
        </p:spPr>
        <p:txBody>
          <a:bodyPr wrap="square" rtlCol="0">
            <a:spAutoFit/>
          </a:bodyPr>
          <a:lstStyle/>
          <a:p>
            <a:pPr algn="just" rtl="0">
              <a:spcBef>
                <a:spcPts val="0"/>
              </a:spcBef>
              <a:spcAft>
                <a:spcPts val="500"/>
              </a:spcAft>
            </a:pPr>
            <a:r>
              <a:rPr lang="en-US" sz="3200" b="1" i="0" u="none" strike="noStrike" dirty="0" err="1">
                <a:solidFill>
                  <a:srgbClr val="002060"/>
                </a:solidFill>
                <a:effectLst/>
              </a:rPr>
              <a:t>Các</a:t>
            </a:r>
            <a:r>
              <a:rPr lang="en-US" sz="3200" b="1" i="0" u="none" strike="noStrike" dirty="0">
                <a:solidFill>
                  <a:srgbClr val="002060"/>
                </a:solidFill>
                <a:effectLst/>
              </a:rPr>
              <a:t> </a:t>
            </a:r>
            <a:r>
              <a:rPr lang="en-US" sz="3200" b="1" i="0" u="none" strike="noStrike" dirty="0" err="1">
                <a:solidFill>
                  <a:srgbClr val="002060"/>
                </a:solidFill>
                <a:effectLst/>
              </a:rPr>
              <a:t>bạn</a:t>
            </a:r>
            <a:r>
              <a:rPr lang="en-US" sz="3200" b="1" i="0" u="none" strike="noStrike" dirty="0">
                <a:solidFill>
                  <a:srgbClr val="002060"/>
                </a:solidFill>
                <a:effectLst/>
              </a:rPr>
              <a:t> </a:t>
            </a:r>
            <a:r>
              <a:rPr lang="en-US" sz="3200" b="1" i="0" u="none" strike="noStrike" dirty="0" err="1">
                <a:solidFill>
                  <a:srgbClr val="002060"/>
                </a:solidFill>
                <a:effectLst/>
              </a:rPr>
              <a:t>không</a:t>
            </a:r>
            <a:r>
              <a:rPr lang="en-US" sz="3200" b="1" i="0" u="none" strike="noStrike" dirty="0">
                <a:solidFill>
                  <a:srgbClr val="002060"/>
                </a:solidFill>
                <a:effectLst/>
              </a:rPr>
              <a:t> </a:t>
            </a:r>
            <a:r>
              <a:rPr lang="en-US" sz="3200" b="1" i="0" u="none" strike="noStrike" dirty="0" err="1">
                <a:solidFill>
                  <a:srgbClr val="002060"/>
                </a:solidFill>
                <a:effectLst/>
              </a:rPr>
              <a:t>thể</a:t>
            </a:r>
            <a:r>
              <a:rPr lang="en-US" sz="3200" b="1" i="0" u="none" strike="noStrike" dirty="0">
                <a:solidFill>
                  <a:srgbClr val="002060"/>
                </a:solidFill>
                <a:effectLst/>
              </a:rPr>
              <a:t> </a:t>
            </a:r>
            <a:r>
              <a:rPr lang="en-US" sz="3200" b="1" i="0" u="none" strike="noStrike" dirty="0" err="1">
                <a:solidFill>
                  <a:srgbClr val="002060"/>
                </a:solidFill>
                <a:effectLst/>
              </a:rPr>
              <a:t>kiếm</a:t>
            </a:r>
            <a:r>
              <a:rPr lang="en-US" sz="3200" b="1" i="0" u="none" strike="noStrike" dirty="0">
                <a:solidFill>
                  <a:srgbClr val="002060"/>
                </a:solidFill>
                <a:effectLst/>
              </a:rPr>
              <a:t> </a:t>
            </a:r>
            <a:r>
              <a:rPr lang="en-US" sz="3200" b="1" i="0" u="none" strike="noStrike" dirty="0" err="1">
                <a:solidFill>
                  <a:srgbClr val="002060"/>
                </a:solidFill>
                <a:effectLst/>
              </a:rPr>
              <a:t>thức</a:t>
            </a:r>
            <a:r>
              <a:rPr lang="en-US" sz="3200" b="1" i="0" u="none" strike="noStrike" dirty="0">
                <a:solidFill>
                  <a:srgbClr val="002060"/>
                </a:solidFill>
                <a:effectLst/>
              </a:rPr>
              <a:t> </a:t>
            </a:r>
            <a:r>
              <a:rPr lang="en-US" sz="3200" b="1" i="0" u="none" strike="noStrike" dirty="0" err="1">
                <a:solidFill>
                  <a:srgbClr val="002060"/>
                </a:solidFill>
                <a:effectLst/>
              </a:rPr>
              <a:t>ăn</a:t>
            </a:r>
            <a:r>
              <a:rPr lang="en-US" sz="3200" b="1" i="0" u="none" strike="noStrike" dirty="0">
                <a:solidFill>
                  <a:srgbClr val="002060"/>
                </a:solidFill>
                <a:effectLst/>
              </a:rPr>
              <a:t> </a:t>
            </a:r>
            <a:r>
              <a:rPr lang="en-US" sz="3200" b="1" i="0" u="none" strike="noStrike" dirty="0" err="1">
                <a:solidFill>
                  <a:srgbClr val="002060"/>
                </a:solidFill>
                <a:effectLst/>
              </a:rPr>
              <a:t>nên</a:t>
            </a:r>
            <a:r>
              <a:rPr lang="en-US" sz="3200" b="1" i="0" u="none" strike="noStrike" dirty="0">
                <a:solidFill>
                  <a:srgbClr val="002060"/>
                </a:solidFill>
                <a:effectLst/>
              </a:rPr>
              <a:t> </a:t>
            </a:r>
            <a:r>
              <a:rPr lang="en-US" sz="3200" b="1" i="0" u="none" strike="noStrike" dirty="0" err="1">
                <a:solidFill>
                  <a:srgbClr val="002060"/>
                </a:solidFill>
                <a:effectLst/>
              </a:rPr>
              <a:t>rất</a:t>
            </a:r>
            <a:r>
              <a:rPr lang="en-US" sz="3200" b="1" i="0" u="none" strike="noStrike" dirty="0">
                <a:solidFill>
                  <a:srgbClr val="002060"/>
                </a:solidFill>
                <a:effectLst/>
              </a:rPr>
              <a:t> </a:t>
            </a:r>
            <a:r>
              <a:rPr lang="en-US" sz="3200" b="1" i="0" u="none" strike="noStrike" dirty="0" err="1">
                <a:solidFill>
                  <a:srgbClr val="002060"/>
                </a:solidFill>
                <a:effectLst/>
              </a:rPr>
              <a:t>đói</a:t>
            </a:r>
            <a:endParaRPr lang="vi-VN" sz="3200" b="1" dirty="0">
              <a:solidFill>
                <a:srgbClr val="002060"/>
              </a:solidFill>
              <a:effectLst/>
            </a:endParaRPr>
          </a:p>
        </p:txBody>
      </p:sp>
    </p:spTree>
    <p:extLst>
      <p:ext uri="{BB962C8B-B14F-4D97-AF65-F5344CB8AC3E}">
        <p14:creationId xmlns:p14="http://schemas.microsoft.com/office/powerpoint/2010/main" val="1259006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barn(inVertical)">
                                      <p:cBhvr>
                                        <p:cTn id="15" dur="500"/>
                                        <p:tgtEl>
                                          <p:spTgt spid="21">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barn(inVertical)">
                                      <p:cBhvr>
                                        <p:cTn id="18" dur="500"/>
                                        <p:tgtEl>
                                          <p:spTgt spid="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2">
                                            <p:txEl>
                                              <p:pRg st="0" end="0"/>
                                            </p:txEl>
                                          </p:spTgt>
                                        </p:tgtEl>
                                        <p:attrNameLst>
                                          <p:attrName>style.visibility</p:attrName>
                                        </p:attrNameLst>
                                      </p:cBhvr>
                                      <p:to>
                                        <p:strVal val="visible"/>
                                      </p:to>
                                    </p:set>
                                    <p:animEffect transition="in" filter="barn(inVertical)">
                                      <p:cBhvr>
                                        <p:cTn id="23"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 xmlns:a16="http://schemas.microsoft.com/office/drawing/2014/main" id="{D35C2DB8-F557-95CC-373D-812475213E5C}"/>
              </a:ext>
            </a:extLst>
          </p:cNvPr>
          <p:cNvGrpSpPr/>
          <p:nvPr/>
        </p:nvGrpSpPr>
        <p:grpSpPr>
          <a:xfrm>
            <a:off x="297392" y="334327"/>
            <a:ext cx="8594360" cy="1301011"/>
            <a:chOff x="8624" y="3369268"/>
            <a:chExt cx="8594361" cy="975758"/>
          </a:xfrm>
        </p:grpSpPr>
        <p:grpSp>
          <p:nvGrpSpPr>
            <p:cNvPr id="3" name="Nhóm 2">
              <a:extLst>
                <a:ext uri="{FF2B5EF4-FFF2-40B4-BE49-F238E27FC236}">
                  <a16:creationId xmlns="" xmlns:a16="http://schemas.microsoft.com/office/drawing/2014/main" id="{9DDD0598-F5C1-9C5E-F5B5-458C72582079}"/>
                </a:ext>
              </a:extLst>
            </p:cNvPr>
            <p:cNvGrpSpPr/>
            <p:nvPr/>
          </p:nvGrpSpPr>
          <p:grpSpPr>
            <a:xfrm>
              <a:off x="757024" y="3402303"/>
              <a:ext cx="7845961" cy="942723"/>
              <a:chOff x="856075" y="3583776"/>
              <a:chExt cx="7845961" cy="942723"/>
            </a:xfrm>
          </p:grpSpPr>
          <p:sp>
            <p:nvSpPr>
              <p:cNvPr id="5" name="Hình chữ nhật: Góc Tròn 4">
                <a:extLst>
                  <a:ext uri="{FF2B5EF4-FFF2-40B4-BE49-F238E27FC236}">
                    <a16:creationId xmlns="" xmlns:a16="http://schemas.microsoft.com/office/drawing/2014/main" id="{81ED5719-2159-2AD5-667B-CB38F7013DEC}"/>
                  </a:ext>
                </a:extLst>
              </p:cNvPr>
              <p:cNvSpPr/>
              <p:nvPr/>
            </p:nvSpPr>
            <p:spPr>
              <a:xfrm>
                <a:off x="874677" y="3583776"/>
                <a:ext cx="7811593" cy="890751"/>
              </a:xfrm>
              <a:custGeom>
                <a:avLst/>
                <a:gdLst>
                  <a:gd name="connsiteX0" fmla="*/ 0 w 7811593"/>
                  <a:gd name="connsiteY0" fmla="*/ 148461 h 890751"/>
                  <a:gd name="connsiteX1" fmla="*/ 148461 w 7811593"/>
                  <a:gd name="connsiteY1" fmla="*/ 0 h 890751"/>
                  <a:gd name="connsiteX2" fmla="*/ 681319 w 7811593"/>
                  <a:gd name="connsiteY2" fmla="*/ 0 h 890751"/>
                  <a:gd name="connsiteX3" fmla="*/ 1214178 w 7811593"/>
                  <a:gd name="connsiteY3" fmla="*/ 0 h 890751"/>
                  <a:gd name="connsiteX4" fmla="*/ 1972477 w 7811593"/>
                  <a:gd name="connsiteY4" fmla="*/ 0 h 890751"/>
                  <a:gd name="connsiteX5" fmla="*/ 2430188 w 7811593"/>
                  <a:gd name="connsiteY5" fmla="*/ 0 h 890751"/>
                  <a:gd name="connsiteX6" fmla="*/ 3113340 w 7811593"/>
                  <a:gd name="connsiteY6" fmla="*/ 0 h 890751"/>
                  <a:gd name="connsiteX7" fmla="*/ 3871639 w 7811593"/>
                  <a:gd name="connsiteY7" fmla="*/ 0 h 890751"/>
                  <a:gd name="connsiteX8" fmla="*/ 4705084 w 7811593"/>
                  <a:gd name="connsiteY8" fmla="*/ 0 h 890751"/>
                  <a:gd name="connsiteX9" fmla="*/ 5162796 w 7811593"/>
                  <a:gd name="connsiteY9" fmla="*/ 0 h 890751"/>
                  <a:gd name="connsiteX10" fmla="*/ 5921095 w 7811593"/>
                  <a:gd name="connsiteY10" fmla="*/ 0 h 890751"/>
                  <a:gd name="connsiteX11" fmla="*/ 6378806 w 7811593"/>
                  <a:gd name="connsiteY11" fmla="*/ 0 h 890751"/>
                  <a:gd name="connsiteX12" fmla="*/ 6911665 w 7811593"/>
                  <a:gd name="connsiteY12" fmla="*/ 0 h 890751"/>
                  <a:gd name="connsiteX13" fmla="*/ 7663132 w 7811593"/>
                  <a:gd name="connsiteY13" fmla="*/ 0 h 890751"/>
                  <a:gd name="connsiteX14" fmla="*/ 7811593 w 7811593"/>
                  <a:gd name="connsiteY14" fmla="*/ 148461 h 890751"/>
                  <a:gd name="connsiteX15" fmla="*/ 7811593 w 7811593"/>
                  <a:gd name="connsiteY15" fmla="*/ 742290 h 890751"/>
                  <a:gd name="connsiteX16" fmla="*/ 7663132 w 7811593"/>
                  <a:gd name="connsiteY16" fmla="*/ 890751 h 890751"/>
                  <a:gd name="connsiteX17" fmla="*/ 6979980 w 7811593"/>
                  <a:gd name="connsiteY17" fmla="*/ 890751 h 890751"/>
                  <a:gd name="connsiteX18" fmla="*/ 6146535 w 7811593"/>
                  <a:gd name="connsiteY18" fmla="*/ 890751 h 890751"/>
                  <a:gd name="connsiteX19" fmla="*/ 5388236 w 7811593"/>
                  <a:gd name="connsiteY19" fmla="*/ 890751 h 890751"/>
                  <a:gd name="connsiteX20" fmla="*/ 4855378 w 7811593"/>
                  <a:gd name="connsiteY20" fmla="*/ 890751 h 890751"/>
                  <a:gd name="connsiteX21" fmla="*/ 4172226 w 7811593"/>
                  <a:gd name="connsiteY21" fmla="*/ 890751 h 890751"/>
                  <a:gd name="connsiteX22" fmla="*/ 3639367 w 7811593"/>
                  <a:gd name="connsiteY22" fmla="*/ 890751 h 890751"/>
                  <a:gd name="connsiteX23" fmla="*/ 3181655 w 7811593"/>
                  <a:gd name="connsiteY23" fmla="*/ 890751 h 890751"/>
                  <a:gd name="connsiteX24" fmla="*/ 2573650 w 7811593"/>
                  <a:gd name="connsiteY24" fmla="*/ 890751 h 890751"/>
                  <a:gd name="connsiteX25" fmla="*/ 2115938 w 7811593"/>
                  <a:gd name="connsiteY25" fmla="*/ 890751 h 890751"/>
                  <a:gd name="connsiteX26" fmla="*/ 1357640 w 7811593"/>
                  <a:gd name="connsiteY26" fmla="*/ 890751 h 890751"/>
                  <a:gd name="connsiteX27" fmla="*/ 148461 w 7811593"/>
                  <a:gd name="connsiteY27" fmla="*/ 890751 h 890751"/>
                  <a:gd name="connsiteX28" fmla="*/ 0 w 7811593"/>
                  <a:gd name="connsiteY28" fmla="*/ 742290 h 890751"/>
                  <a:gd name="connsiteX29" fmla="*/ 0 w 7811593"/>
                  <a:gd name="connsiteY29" fmla="*/ 148461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1593" h="890751" fill="none" extrusionOk="0">
                    <a:moveTo>
                      <a:pt x="0" y="148461"/>
                    </a:moveTo>
                    <a:cubicBezTo>
                      <a:pt x="2577" y="56164"/>
                      <a:pt x="70147" y="568"/>
                      <a:pt x="148461" y="0"/>
                    </a:cubicBezTo>
                    <a:cubicBezTo>
                      <a:pt x="270360" y="-12142"/>
                      <a:pt x="426832" y="14621"/>
                      <a:pt x="681319" y="0"/>
                    </a:cubicBezTo>
                    <a:cubicBezTo>
                      <a:pt x="935806" y="-14621"/>
                      <a:pt x="994596" y="18138"/>
                      <a:pt x="1214178" y="0"/>
                    </a:cubicBezTo>
                    <a:cubicBezTo>
                      <a:pt x="1433760" y="-18138"/>
                      <a:pt x="1614946" y="1485"/>
                      <a:pt x="1972477" y="0"/>
                    </a:cubicBezTo>
                    <a:cubicBezTo>
                      <a:pt x="2330008" y="-1485"/>
                      <a:pt x="2205563" y="-19254"/>
                      <a:pt x="2430188" y="0"/>
                    </a:cubicBezTo>
                    <a:cubicBezTo>
                      <a:pt x="2654813" y="19254"/>
                      <a:pt x="2817041" y="1317"/>
                      <a:pt x="3113340" y="0"/>
                    </a:cubicBezTo>
                    <a:cubicBezTo>
                      <a:pt x="3409639" y="-1317"/>
                      <a:pt x="3510277" y="-7422"/>
                      <a:pt x="3871639" y="0"/>
                    </a:cubicBezTo>
                    <a:cubicBezTo>
                      <a:pt x="4233001" y="7422"/>
                      <a:pt x="4411276" y="-17080"/>
                      <a:pt x="4705084" y="0"/>
                    </a:cubicBezTo>
                    <a:cubicBezTo>
                      <a:pt x="4998893" y="17080"/>
                      <a:pt x="5042853" y="-9920"/>
                      <a:pt x="5162796" y="0"/>
                    </a:cubicBezTo>
                    <a:cubicBezTo>
                      <a:pt x="5282739" y="9920"/>
                      <a:pt x="5605392" y="30269"/>
                      <a:pt x="5921095" y="0"/>
                    </a:cubicBezTo>
                    <a:cubicBezTo>
                      <a:pt x="6236798" y="-30269"/>
                      <a:pt x="6185483" y="19239"/>
                      <a:pt x="6378806" y="0"/>
                    </a:cubicBezTo>
                    <a:cubicBezTo>
                      <a:pt x="6572129" y="-19239"/>
                      <a:pt x="6686989" y="-26080"/>
                      <a:pt x="6911665" y="0"/>
                    </a:cubicBezTo>
                    <a:cubicBezTo>
                      <a:pt x="7136341" y="26080"/>
                      <a:pt x="7300215" y="-31568"/>
                      <a:pt x="7663132" y="0"/>
                    </a:cubicBezTo>
                    <a:cubicBezTo>
                      <a:pt x="7726986" y="-5654"/>
                      <a:pt x="7802749" y="82386"/>
                      <a:pt x="7811593" y="148461"/>
                    </a:cubicBezTo>
                    <a:cubicBezTo>
                      <a:pt x="7795042" y="422134"/>
                      <a:pt x="7821286" y="472867"/>
                      <a:pt x="7811593" y="742290"/>
                    </a:cubicBezTo>
                    <a:cubicBezTo>
                      <a:pt x="7804859" y="825273"/>
                      <a:pt x="7760719" y="901491"/>
                      <a:pt x="7663132" y="890751"/>
                    </a:cubicBezTo>
                    <a:cubicBezTo>
                      <a:pt x="7379343" y="904490"/>
                      <a:pt x="7279663" y="902823"/>
                      <a:pt x="6979980" y="890751"/>
                    </a:cubicBezTo>
                    <a:cubicBezTo>
                      <a:pt x="6680297" y="878679"/>
                      <a:pt x="6389524" y="904378"/>
                      <a:pt x="6146535" y="890751"/>
                    </a:cubicBezTo>
                    <a:cubicBezTo>
                      <a:pt x="5903547" y="877124"/>
                      <a:pt x="5678118" y="870280"/>
                      <a:pt x="5388236" y="890751"/>
                    </a:cubicBezTo>
                    <a:cubicBezTo>
                      <a:pt x="5098354" y="911222"/>
                      <a:pt x="5112502" y="905268"/>
                      <a:pt x="4855378" y="890751"/>
                    </a:cubicBezTo>
                    <a:cubicBezTo>
                      <a:pt x="4598254" y="876234"/>
                      <a:pt x="4429497" y="880393"/>
                      <a:pt x="4172226" y="890751"/>
                    </a:cubicBezTo>
                    <a:cubicBezTo>
                      <a:pt x="3914955" y="901109"/>
                      <a:pt x="3769651" y="872229"/>
                      <a:pt x="3639367" y="890751"/>
                    </a:cubicBezTo>
                    <a:cubicBezTo>
                      <a:pt x="3509083" y="909273"/>
                      <a:pt x="3349977" y="911835"/>
                      <a:pt x="3181655" y="890751"/>
                    </a:cubicBezTo>
                    <a:cubicBezTo>
                      <a:pt x="3013333" y="869667"/>
                      <a:pt x="2711598" y="921114"/>
                      <a:pt x="2573650" y="890751"/>
                    </a:cubicBezTo>
                    <a:cubicBezTo>
                      <a:pt x="2435702" y="860388"/>
                      <a:pt x="2288335" y="879016"/>
                      <a:pt x="2115938" y="890751"/>
                    </a:cubicBezTo>
                    <a:cubicBezTo>
                      <a:pt x="1943541" y="902486"/>
                      <a:pt x="1522689" y="925466"/>
                      <a:pt x="1357640" y="890751"/>
                    </a:cubicBezTo>
                    <a:cubicBezTo>
                      <a:pt x="1192591" y="856036"/>
                      <a:pt x="715426" y="941859"/>
                      <a:pt x="148461" y="890751"/>
                    </a:cubicBezTo>
                    <a:cubicBezTo>
                      <a:pt x="78565" y="880472"/>
                      <a:pt x="-323" y="826408"/>
                      <a:pt x="0" y="742290"/>
                    </a:cubicBezTo>
                    <a:cubicBezTo>
                      <a:pt x="-23338" y="461367"/>
                      <a:pt x="8684" y="299221"/>
                      <a:pt x="0" y="148461"/>
                    </a:cubicBezTo>
                    <a:close/>
                  </a:path>
                  <a:path w="7811593" h="890751" stroke="0" extrusionOk="0">
                    <a:moveTo>
                      <a:pt x="0" y="148461"/>
                    </a:moveTo>
                    <a:cubicBezTo>
                      <a:pt x="17345" y="63556"/>
                      <a:pt x="66272" y="8001"/>
                      <a:pt x="148461" y="0"/>
                    </a:cubicBezTo>
                    <a:cubicBezTo>
                      <a:pt x="282024" y="11893"/>
                      <a:pt x="449429" y="-8891"/>
                      <a:pt x="606173" y="0"/>
                    </a:cubicBezTo>
                    <a:cubicBezTo>
                      <a:pt x="762917" y="8891"/>
                      <a:pt x="842755" y="-16692"/>
                      <a:pt x="1063885" y="0"/>
                    </a:cubicBezTo>
                    <a:cubicBezTo>
                      <a:pt x="1285015" y="16692"/>
                      <a:pt x="1381561" y="-19306"/>
                      <a:pt x="1671890" y="0"/>
                    </a:cubicBezTo>
                    <a:cubicBezTo>
                      <a:pt x="1962219" y="19306"/>
                      <a:pt x="2169490" y="18810"/>
                      <a:pt x="2505335" y="0"/>
                    </a:cubicBezTo>
                    <a:cubicBezTo>
                      <a:pt x="2841181" y="-18810"/>
                      <a:pt x="2813761" y="7008"/>
                      <a:pt x="2963047" y="0"/>
                    </a:cubicBezTo>
                    <a:cubicBezTo>
                      <a:pt x="3112333" y="-7008"/>
                      <a:pt x="3344501" y="25991"/>
                      <a:pt x="3495905" y="0"/>
                    </a:cubicBezTo>
                    <a:cubicBezTo>
                      <a:pt x="3647309" y="-25991"/>
                      <a:pt x="3890034" y="25598"/>
                      <a:pt x="4028764" y="0"/>
                    </a:cubicBezTo>
                    <a:cubicBezTo>
                      <a:pt x="4167494" y="-25598"/>
                      <a:pt x="4425107" y="4284"/>
                      <a:pt x="4636769" y="0"/>
                    </a:cubicBezTo>
                    <a:cubicBezTo>
                      <a:pt x="4848431" y="-4284"/>
                      <a:pt x="5178261" y="-9859"/>
                      <a:pt x="5319921" y="0"/>
                    </a:cubicBezTo>
                    <a:cubicBezTo>
                      <a:pt x="5461581" y="9859"/>
                      <a:pt x="5584359" y="8371"/>
                      <a:pt x="5777633" y="0"/>
                    </a:cubicBezTo>
                    <a:cubicBezTo>
                      <a:pt x="5970907" y="-8371"/>
                      <a:pt x="6142410" y="4946"/>
                      <a:pt x="6310491" y="0"/>
                    </a:cubicBezTo>
                    <a:cubicBezTo>
                      <a:pt x="6478572" y="-4946"/>
                      <a:pt x="6806354" y="22515"/>
                      <a:pt x="7068790" y="0"/>
                    </a:cubicBezTo>
                    <a:cubicBezTo>
                      <a:pt x="7331226" y="-22515"/>
                      <a:pt x="7399370" y="-13661"/>
                      <a:pt x="7663132" y="0"/>
                    </a:cubicBezTo>
                    <a:cubicBezTo>
                      <a:pt x="7743392" y="-14628"/>
                      <a:pt x="7808674" y="75347"/>
                      <a:pt x="7811593" y="148461"/>
                    </a:cubicBezTo>
                    <a:cubicBezTo>
                      <a:pt x="7791013" y="407065"/>
                      <a:pt x="7810371" y="597680"/>
                      <a:pt x="7811593" y="742290"/>
                    </a:cubicBezTo>
                    <a:cubicBezTo>
                      <a:pt x="7811452" y="818435"/>
                      <a:pt x="7727556" y="885141"/>
                      <a:pt x="7663132" y="890751"/>
                    </a:cubicBezTo>
                    <a:cubicBezTo>
                      <a:pt x="7492745" y="875496"/>
                      <a:pt x="7365766" y="871642"/>
                      <a:pt x="7205420" y="890751"/>
                    </a:cubicBezTo>
                    <a:cubicBezTo>
                      <a:pt x="7045074" y="909860"/>
                      <a:pt x="6792467" y="861279"/>
                      <a:pt x="6447122" y="890751"/>
                    </a:cubicBezTo>
                    <a:cubicBezTo>
                      <a:pt x="6101777" y="920223"/>
                      <a:pt x="5956160" y="927001"/>
                      <a:pt x="5613676" y="890751"/>
                    </a:cubicBezTo>
                    <a:cubicBezTo>
                      <a:pt x="5271192" y="854501"/>
                      <a:pt x="4986214" y="903197"/>
                      <a:pt x="4780231" y="890751"/>
                    </a:cubicBezTo>
                    <a:cubicBezTo>
                      <a:pt x="4574248" y="878305"/>
                      <a:pt x="4277805" y="915240"/>
                      <a:pt x="4097079" y="890751"/>
                    </a:cubicBezTo>
                    <a:cubicBezTo>
                      <a:pt x="3916353" y="866262"/>
                      <a:pt x="3683666" y="921172"/>
                      <a:pt x="3413927" y="890751"/>
                    </a:cubicBezTo>
                    <a:cubicBezTo>
                      <a:pt x="3144188" y="860330"/>
                      <a:pt x="3053351" y="900268"/>
                      <a:pt x="2805922" y="890751"/>
                    </a:cubicBezTo>
                    <a:cubicBezTo>
                      <a:pt x="2558493" y="881234"/>
                      <a:pt x="2386068" y="864448"/>
                      <a:pt x="2273063" y="890751"/>
                    </a:cubicBezTo>
                    <a:cubicBezTo>
                      <a:pt x="2160058" y="917054"/>
                      <a:pt x="1944211" y="869070"/>
                      <a:pt x="1740205" y="890751"/>
                    </a:cubicBezTo>
                    <a:cubicBezTo>
                      <a:pt x="1536199" y="912432"/>
                      <a:pt x="1387132" y="907389"/>
                      <a:pt x="1132200" y="890751"/>
                    </a:cubicBezTo>
                    <a:cubicBezTo>
                      <a:pt x="877269" y="874113"/>
                      <a:pt x="528603" y="935598"/>
                      <a:pt x="148461" y="890751"/>
                    </a:cubicBezTo>
                    <a:cubicBezTo>
                      <a:pt x="47758" y="890010"/>
                      <a:pt x="-3263" y="818434"/>
                      <a:pt x="0" y="742290"/>
                    </a:cubicBezTo>
                    <a:cubicBezTo>
                      <a:pt x="2079" y="528585"/>
                      <a:pt x="12945" y="345222"/>
                      <a:pt x="0" y="148461"/>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 xmlns:a16="http://schemas.microsoft.com/office/drawing/2014/main" id="{4F668C79-3FE5-B361-3568-29DD0B6B3D5C}"/>
                  </a:ext>
                </a:extLst>
              </p:cNvPr>
              <p:cNvSpPr txBox="1"/>
              <p:nvPr/>
            </p:nvSpPr>
            <p:spPr>
              <a:xfrm>
                <a:off x="856075" y="3626252"/>
                <a:ext cx="7845961" cy="900247"/>
              </a:xfrm>
              <a:prstGeom prst="rect">
                <a:avLst/>
              </a:prstGeom>
              <a:noFill/>
            </p:spPr>
            <p:txBody>
              <a:bodyPr wrap="square" rtlCol="0">
                <a:spAutoFit/>
              </a:bodyPr>
              <a:lstStyle/>
              <a:p>
                <a:pPr algn="just" defTabSz="1219170">
                  <a:buClr>
                    <a:srgbClr val="000000"/>
                  </a:buClr>
                </a:pPr>
                <a:r>
                  <a:rPr lang="vi-VN" sz="3600" kern="0" dirty="0">
                    <a:solidFill>
                      <a:prstClr val="black"/>
                    </a:solidFill>
                    <a:latin typeface="Calibri" panose="020F0502020204030204" pitchFamily="34" charset="0"/>
                    <a:cs typeface="Calibri" panose="020F0502020204030204" pitchFamily="34" charset="0"/>
                    <a:sym typeface="Arial"/>
                  </a:rPr>
                  <a:t>Các bạn cảm thấy thế nào khi quay lại cuộc sống trước đây của mình?</a:t>
                </a:r>
                <a:endParaRPr lang="en-US" sz="3600" kern="0" dirty="0">
                  <a:solidFill>
                    <a:prstClr val="black"/>
                  </a:solidFill>
                  <a:latin typeface="Calibri" panose="020F0502020204030204" pitchFamily="34" charset="0"/>
                  <a:cs typeface="Calibri" panose="020F0502020204030204" pitchFamily="34" charset="0"/>
                  <a:sym typeface="Arial"/>
                </a:endParaRPr>
              </a:p>
            </p:txBody>
          </p:sp>
        </p:grpSp>
        <p:pic>
          <p:nvPicPr>
            <p:cNvPr id="4" name="Hình ảnh 3">
              <a:extLst>
                <a:ext uri="{FF2B5EF4-FFF2-40B4-BE49-F238E27FC236}">
                  <a16:creationId xmlns="" xmlns:a16="http://schemas.microsoft.com/office/drawing/2014/main" id="{FAEDA0A6-9A33-F398-F111-336D3170CB72}"/>
                </a:ext>
              </a:extLst>
            </p:cNvPr>
            <p:cNvPicPr>
              <a:picLocks noChangeAspect="1"/>
            </p:cNvPicPr>
            <p:nvPr/>
          </p:nvPicPr>
          <p:blipFill rotWithShape="1">
            <a:blip r:embed="rId5"/>
            <a:srcRect l="8956" t="37666" r="68907" b="36153"/>
            <a:stretch/>
          </p:blipFill>
          <p:spPr>
            <a:xfrm>
              <a:off x="8624" y="3369268"/>
              <a:ext cx="733592" cy="867626"/>
            </a:xfrm>
            <a:prstGeom prst="rect">
              <a:avLst/>
            </a:prstGeom>
          </p:spPr>
        </p:pic>
      </p:grpSp>
      <p:sp>
        <p:nvSpPr>
          <p:cNvPr id="27" name="Rectangle: Rounded Corners 7">
            <a:extLst>
              <a:ext uri="{FF2B5EF4-FFF2-40B4-BE49-F238E27FC236}">
                <a16:creationId xmlns="" xmlns:a16="http://schemas.microsoft.com/office/drawing/2014/main" id="{C81242AA-5C0D-60E0-F128-A4D341531F23}"/>
              </a:ext>
            </a:extLst>
          </p:cNvPr>
          <p:cNvSpPr/>
          <p:nvPr/>
        </p:nvSpPr>
        <p:spPr>
          <a:xfrm>
            <a:off x="209836" y="1839310"/>
            <a:ext cx="8827970" cy="2911366"/>
          </a:xfrm>
          <a:custGeom>
            <a:avLst/>
            <a:gdLst>
              <a:gd name="connsiteX0" fmla="*/ 0 w 11770627"/>
              <a:gd name="connsiteY0" fmla="*/ 290321 h 2911366"/>
              <a:gd name="connsiteX1" fmla="*/ 290321 w 11770627"/>
              <a:gd name="connsiteY1" fmla="*/ 0 h 2911366"/>
              <a:gd name="connsiteX2" fmla="*/ 11480306 w 11770627"/>
              <a:gd name="connsiteY2" fmla="*/ 0 h 2911366"/>
              <a:gd name="connsiteX3" fmla="*/ 11770627 w 11770627"/>
              <a:gd name="connsiteY3" fmla="*/ 290321 h 2911366"/>
              <a:gd name="connsiteX4" fmla="*/ 11770627 w 11770627"/>
              <a:gd name="connsiteY4" fmla="*/ 2621045 h 2911366"/>
              <a:gd name="connsiteX5" fmla="*/ 11480306 w 11770627"/>
              <a:gd name="connsiteY5" fmla="*/ 2911366 h 2911366"/>
              <a:gd name="connsiteX6" fmla="*/ 290321 w 11770627"/>
              <a:gd name="connsiteY6" fmla="*/ 2911366 h 2911366"/>
              <a:gd name="connsiteX7" fmla="*/ 0 w 11770627"/>
              <a:gd name="connsiteY7" fmla="*/ 2621045 h 2911366"/>
              <a:gd name="connsiteX8" fmla="*/ 0 w 11770627"/>
              <a:gd name="connsiteY8" fmla="*/ 290321 h 291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2911366" fill="none" extrusionOk="0">
                <a:moveTo>
                  <a:pt x="0" y="290321"/>
                </a:moveTo>
                <a:cubicBezTo>
                  <a:pt x="611" y="146511"/>
                  <a:pt x="142227" y="20552"/>
                  <a:pt x="290321" y="0"/>
                </a:cubicBezTo>
                <a:cubicBezTo>
                  <a:pt x="3638336" y="72427"/>
                  <a:pt x="8334872" y="61419"/>
                  <a:pt x="11480306" y="0"/>
                </a:cubicBezTo>
                <a:cubicBezTo>
                  <a:pt x="11638054" y="-17845"/>
                  <a:pt x="11745324" y="122327"/>
                  <a:pt x="11770627" y="290321"/>
                </a:cubicBezTo>
                <a:cubicBezTo>
                  <a:pt x="11871503" y="1187337"/>
                  <a:pt x="11663314" y="1989441"/>
                  <a:pt x="11770627" y="2621045"/>
                </a:cubicBezTo>
                <a:cubicBezTo>
                  <a:pt x="11774227" y="2763115"/>
                  <a:pt x="11636383" y="2906587"/>
                  <a:pt x="11480306" y="2911366"/>
                </a:cubicBezTo>
                <a:cubicBezTo>
                  <a:pt x="9177838" y="2941193"/>
                  <a:pt x="3378277" y="2832060"/>
                  <a:pt x="290321" y="2911366"/>
                </a:cubicBezTo>
                <a:cubicBezTo>
                  <a:pt x="133305" y="2910990"/>
                  <a:pt x="-23958" y="2786122"/>
                  <a:pt x="0" y="2621045"/>
                </a:cubicBezTo>
                <a:cubicBezTo>
                  <a:pt x="50037" y="1956362"/>
                  <a:pt x="770" y="1153218"/>
                  <a:pt x="0" y="290321"/>
                </a:cubicBezTo>
                <a:close/>
              </a:path>
              <a:path w="11770627" h="2911366" stroke="0" extrusionOk="0">
                <a:moveTo>
                  <a:pt x="0" y="290321"/>
                </a:moveTo>
                <a:cubicBezTo>
                  <a:pt x="6283" y="131694"/>
                  <a:pt x="140010" y="20894"/>
                  <a:pt x="290321" y="0"/>
                </a:cubicBezTo>
                <a:cubicBezTo>
                  <a:pt x="5809070" y="123000"/>
                  <a:pt x="9906878" y="-96860"/>
                  <a:pt x="11480306" y="0"/>
                </a:cubicBezTo>
                <a:cubicBezTo>
                  <a:pt x="11626567" y="-10730"/>
                  <a:pt x="11773381" y="124429"/>
                  <a:pt x="11770627" y="290321"/>
                </a:cubicBezTo>
                <a:cubicBezTo>
                  <a:pt x="11773800" y="1001674"/>
                  <a:pt x="11864894" y="2175653"/>
                  <a:pt x="11770627" y="2621045"/>
                </a:cubicBezTo>
                <a:cubicBezTo>
                  <a:pt x="11752151" y="2788079"/>
                  <a:pt x="11615954" y="2907325"/>
                  <a:pt x="11480306" y="2911366"/>
                </a:cubicBezTo>
                <a:cubicBezTo>
                  <a:pt x="6152061" y="2750659"/>
                  <a:pt x="3708720" y="2951033"/>
                  <a:pt x="290321" y="2911366"/>
                </a:cubicBezTo>
                <a:cubicBezTo>
                  <a:pt x="112476" y="2907831"/>
                  <a:pt x="-9656" y="2777011"/>
                  <a:pt x="0" y="2621045"/>
                </a:cubicBezTo>
                <a:cubicBezTo>
                  <a:pt x="32216" y="1673266"/>
                  <a:pt x="57206" y="536500"/>
                  <a:pt x="0" y="290321"/>
                </a:cubicBezTo>
                <a:close/>
              </a:path>
            </a:pathLst>
          </a:custGeom>
          <a:solidFill>
            <a:srgbClr val="FFFFFF"/>
          </a:solidFill>
          <a:ln w="38100">
            <a:noFill/>
            <a:prstDash val="lgDashDot"/>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8" name="Nhóm 52">
            <a:extLst>
              <a:ext uri="{FF2B5EF4-FFF2-40B4-BE49-F238E27FC236}">
                <a16:creationId xmlns="" xmlns:a16="http://schemas.microsoft.com/office/drawing/2014/main" id="{4DD5254E-DE2C-49B5-C099-8257467B6480}"/>
              </a:ext>
            </a:extLst>
          </p:cNvPr>
          <p:cNvGrpSpPr/>
          <p:nvPr/>
        </p:nvGrpSpPr>
        <p:grpSpPr>
          <a:xfrm>
            <a:off x="395411" y="2012040"/>
            <a:ext cx="8456820" cy="2862322"/>
            <a:chOff x="395411" y="1588647"/>
            <a:chExt cx="8456820" cy="3880325"/>
          </a:xfrm>
          <a:solidFill>
            <a:schemeClr val="accent6">
              <a:lumMod val="20000"/>
              <a:lumOff val="80000"/>
            </a:schemeClr>
          </a:solidFill>
        </p:grpSpPr>
        <p:sp>
          <p:nvSpPr>
            <p:cNvPr id="29" name="Rectangle: Rounded Corners 7">
              <a:extLst>
                <a:ext uri="{FF2B5EF4-FFF2-40B4-BE49-F238E27FC236}">
                  <a16:creationId xmlns="" xmlns:a16="http://schemas.microsoft.com/office/drawing/2014/main" id="{6C5BEA0E-34D3-AFA4-D853-D2A46C145C93}"/>
                </a:ext>
              </a:extLst>
            </p:cNvPr>
            <p:cNvSpPr/>
            <p:nvPr/>
          </p:nvSpPr>
          <p:spPr>
            <a:xfrm>
              <a:off x="395411" y="1596708"/>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grpFill/>
            <a:ln w="38100">
              <a:noFill/>
              <a:prstDash val="lgDashDot"/>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sp>
          <p:nvSpPr>
            <p:cNvPr id="30" name="Hộp Văn bản 40">
              <a:extLst>
                <a:ext uri="{FF2B5EF4-FFF2-40B4-BE49-F238E27FC236}">
                  <a16:creationId xmlns="" xmlns:a16="http://schemas.microsoft.com/office/drawing/2014/main" id="{234DE671-85E8-A977-8050-F2C4F8FDE347}"/>
                </a:ext>
              </a:extLst>
            </p:cNvPr>
            <p:cNvSpPr txBox="1"/>
            <p:nvPr/>
          </p:nvSpPr>
          <p:spPr>
            <a:xfrm>
              <a:off x="504496" y="1588647"/>
              <a:ext cx="8166185" cy="3880325"/>
            </a:xfrm>
            <a:prstGeom prst="rect">
              <a:avLst/>
            </a:prstGeom>
            <a:noFill/>
          </p:spPr>
          <p:txBody>
            <a:bodyPr wrap="square" rtlCol="0">
              <a:spAutoFit/>
            </a:bodyPr>
            <a:lstStyle/>
            <a:p>
              <a:pPr algn="just" defTabSz="1219170">
                <a:buClr>
                  <a:srgbClr val="000000"/>
                </a:buClr>
              </a:pPr>
              <a:r>
                <a:rPr lang="vi-VN" sz="3000" kern="0" dirty="0">
                  <a:solidFill>
                    <a:prstClr val="black"/>
                  </a:solidFill>
                  <a:latin typeface="Calibri"/>
                  <a:cs typeface="Arial"/>
                  <a:sym typeface="Arial"/>
                </a:rPr>
                <a:t> Thế là hai bạn quyết định đổi lại cuộc sống cho nhau. Thằn lằn xanh trở về với cái cây của mình và thích thú đi kiếm ăn vào ban ngày. Tắc kè quay trở lại bức tường thân yêu và vui vẻ đi tìm thức ăn vào buổi tối. Đôi bạn vẫn thi thoảng gặp nhau và trò chuyện về cuộc sống.</a:t>
              </a:r>
              <a:endParaRPr lang="en-US" sz="3000" kern="0" dirty="0">
                <a:solidFill>
                  <a:prstClr val="black"/>
                </a:solidFill>
                <a:latin typeface="Calibri"/>
                <a:cs typeface="Arial"/>
                <a:sym typeface="Arial"/>
              </a:endParaRPr>
            </a:p>
          </p:txBody>
        </p:sp>
      </p:grpSp>
      <p:sp>
        <p:nvSpPr>
          <p:cNvPr id="31" name="Rectangle 30">
            <a:extLst>
              <a:ext uri="{FF2B5EF4-FFF2-40B4-BE49-F238E27FC236}">
                <a16:creationId xmlns="" xmlns:a16="http://schemas.microsoft.com/office/drawing/2014/main" id="{AF2F7BED-E428-1EBD-49D6-3889F0EA7BED}"/>
              </a:ext>
            </a:extLst>
          </p:cNvPr>
          <p:cNvSpPr/>
          <p:nvPr/>
        </p:nvSpPr>
        <p:spPr>
          <a:xfrm>
            <a:off x="6928945" y="2091560"/>
            <a:ext cx="1702676" cy="399393"/>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BE57C6E0-D736-820E-971C-1DADF283B6A2}"/>
              </a:ext>
            </a:extLst>
          </p:cNvPr>
          <p:cNvSpPr/>
          <p:nvPr/>
        </p:nvSpPr>
        <p:spPr>
          <a:xfrm>
            <a:off x="512380" y="2606566"/>
            <a:ext cx="8150772" cy="315311"/>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237D24A6-E823-7D02-6D09-14B54CAD0675}"/>
              </a:ext>
            </a:extLst>
          </p:cNvPr>
          <p:cNvSpPr/>
          <p:nvPr/>
        </p:nvSpPr>
        <p:spPr>
          <a:xfrm>
            <a:off x="536028" y="3058509"/>
            <a:ext cx="8142889" cy="36786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34" name="Nhóm 43">
            <a:extLst>
              <a:ext uri="{FF2B5EF4-FFF2-40B4-BE49-F238E27FC236}">
                <a16:creationId xmlns="" xmlns:a16="http://schemas.microsoft.com/office/drawing/2014/main" id="{5B2D6938-385E-A64F-1235-EEA1B8FD86AE}"/>
              </a:ext>
            </a:extLst>
          </p:cNvPr>
          <p:cNvGrpSpPr/>
          <p:nvPr/>
        </p:nvGrpSpPr>
        <p:grpSpPr>
          <a:xfrm>
            <a:off x="322456" y="4413851"/>
            <a:ext cx="8293400" cy="2366812"/>
            <a:chOff x="125141" y="2606072"/>
            <a:chExt cx="8917409" cy="2366812"/>
          </a:xfrm>
        </p:grpSpPr>
        <p:grpSp>
          <p:nvGrpSpPr>
            <p:cNvPr id="35" name="Nhóm 34">
              <a:extLst>
                <a:ext uri="{FF2B5EF4-FFF2-40B4-BE49-F238E27FC236}">
                  <a16:creationId xmlns="" xmlns:a16="http://schemas.microsoft.com/office/drawing/2014/main" id="{EE596FB3-C42D-7B3A-31DC-213B8B9B042A}"/>
                </a:ext>
              </a:extLst>
            </p:cNvPr>
            <p:cNvGrpSpPr/>
            <p:nvPr/>
          </p:nvGrpSpPr>
          <p:grpSpPr>
            <a:xfrm>
              <a:off x="393700" y="3109912"/>
              <a:ext cx="8531005" cy="1531341"/>
              <a:chOff x="393699" y="2878733"/>
              <a:chExt cx="8531005" cy="1531341"/>
            </a:xfrm>
          </p:grpSpPr>
          <p:sp>
            <p:nvSpPr>
              <p:cNvPr id="38" name="Hình chữ nhật: Góc Tròn 33">
                <a:extLst>
                  <a:ext uri="{FF2B5EF4-FFF2-40B4-BE49-F238E27FC236}">
                    <a16:creationId xmlns="" xmlns:a16="http://schemas.microsoft.com/office/drawing/2014/main" id="{59463650-A5A2-D417-80E3-96FFCCB057F3}"/>
                  </a:ext>
                </a:extLst>
              </p:cNvPr>
              <p:cNvSpPr/>
              <p:nvPr/>
            </p:nvSpPr>
            <p:spPr>
              <a:xfrm>
                <a:off x="393699" y="2878733"/>
                <a:ext cx="8531005" cy="153134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ộp Văn bản 32">
                <a:extLst>
                  <a:ext uri="{FF2B5EF4-FFF2-40B4-BE49-F238E27FC236}">
                    <a16:creationId xmlns="" xmlns:a16="http://schemas.microsoft.com/office/drawing/2014/main" id="{4F549AC8-1422-0F1B-C737-3BD00F48245B}"/>
                  </a:ext>
                </a:extLst>
              </p:cNvPr>
              <p:cNvSpPr txBox="1"/>
              <p:nvPr/>
            </p:nvSpPr>
            <p:spPr>
              <a:xfrm>
                <a:off x="558974" y="3044238"/>
                <a:ext cx="8318300" cy="1200329"/>
              </a:xfrm>
              <a:prstGeom prst="rect">
                <a:avLst/>
              </a:prstGeom>
              <a:noFill/>
            </p:spPr>
            <p:txBody>
              <a:bodyPr wrap="square">
                <a:spAutoFit/>
              </a:bodyPr>
              <a:lstStyle/>
              <a:p>
                <a:pPr algn="just" rtl="0"/>
                <a:r>
                  <a:rPr lang="en-US" sz="3600" b="1" i="0" dirty="0" err="1">
                    <a:solidFill>
                      <a:srgbClr val="FF0000"/>
                    </a:solidFill>
                    <a:effectLst/>
                    <a:latin typeface="+mn-lt"/>
                  </a:rPr>
                  <a:t>Các</a:t>
                </a:r>
                <a:r>
                  <a:rPr lang="en-US" sz="3600" b="1" i="0" dirty="0">
                    <a:solidFill>
                      <a:srgbClr val="FF0000"/>
                    </a:solidFill>
                    <a:effectLst/>
                    <a:latin typeface="+mn-lt"/>
                  </a:rPr>
                  <a:t> </a:t>
                </a:r>
                <a:r>
                  <a:rPr lang="en-US" sz="3600" b="1" i="0" dirty="0" err="1">
                    <a:solidFill>
                      <a:srgbClr val="FF0000"/>
                    </a:solidFill>
                    <a:effectLst/>
                    <a:latin typeface="+mn-lt"/>
                  </a:rPr>
                  <a:t>bạn</a:t>
                </a:r>
                <a:r>
                  <a:rPr lang="en-US" sz="3600" b="1" i="0" dirty="0">
                    <a:solidFill>
                      <a:srgbClr val="FF0000"/>
                    </a:solidFill>
                    <a:effectLst/>
                    <a:latin typeface="+mn-lt"/>
                  </a:rPr>
                  <a:t> </a:t>
                </a:r>
                <a:r>
                  <a:rPr lang="en-US" sz="3600" b="1" i="0" dirty="0" err="1">
                    <a:solidFill>
                      <a:srgbClr val="FF0000"/>
                    </a:solidFill>
                    <a:effectLst/>
                    <a:latin typeface="+mn-lt"/>
                  </a:rPr>
                  <a:t>cảm</a:t>
                </a:r>
                <a:r>
                  <a:rPr lang="en-US" sz="3600" b="1" i="0" dirty="0">
                    <a:solidFill>
                      <a:srgbClr val="FF0000"/>
                    </a:solidFill>
                    <a:effectLst/>
                    <a:latin typeface="+mn-lt"/>
                  </a:rPr>
                  <a:t> </a:t>
                </a:r>
                <a:r>
                  <a:rPr lang="en-US" sz="3600" b="1" i="0" dirty="0" err="1">
                    <a:solidFill>
                      <a:srgbClr val="FF0000"/>
                    </a:solidFill>
                    <a:effectLst/>
                    <a:latin typeface="+mn-lt"/>
                  </a:rPr>
                  <a:t>thấy</a:t>
                </a:r>
                <a:r>
                  <a:rPr lang="en-US" sz="3600" b="1" i="0" dirty="0">
                    <a:solidFill>
                      <a:srgbClr val="FF0000"/>
                    </a:solidFill>
                    <a:effectLst/>
                    <a:latin typeface="+mn-lt"/>
                  </a:rPr>
                  <a:t> </a:t>
                </a:r>
                <a:r>
                  <a:rPr lang="en-US" sz="3600" b="1" i="0" dirty="0" err="1">
                    <a:solidFill>
                      <a:srgbClr val="FF0000"/>
                    </a:solidFill>
                    <a:effectLst/>
                    <a:latin typeface="+mn-lt"/>
                  </a:rPr>
                  <a:t>thích</a:t>
                </a:r>
                <a:r>
                  <a:rPr lang="en-US" sz="3600" b="1" i="0" dirty="0">
                    <a:solidFill>
                      <a:srgbClr val="FF0000"/>
                    </a:solidFill>
                    <a:effectLst/>
                    <a:latin typeface="+mn-lt"/>
                  </a:rPr>
                  <a:t> </a:t>
                </a:r>
                <a:r>
                  <a:rPr lang="en-US" sz="3600" b="1" i="0" dirty="0" err="1">
                    <a:solidFill>
                      <a:srgbClr val="FF0000"/>
                    </a:solidFill>
                    <a:effectLst/>
                    <a:latin typeface="+mn-lt"/>
                  </a:rPr>
                  <a:t>thú</a:t>
                </a:r>
                <a:r>
                  <a:rPr lang="en-US" sz="3600" b="1" i="0" dirty="0">
                    <a:solidFill>
                      <a:srgbClr val="FF0000"/>
                    </a:solidFill>
                    <a:effectLst/>
                    <a:latin typeface="+mn-lt"/>
                  </a:rPr>
                  <a:t> </a:t>
                </a:r>
                <a:r>
                  <a:rPr lang="en-US" sz="3600" b="1" i="0" dirty="0" err="1">
                    <a:solidFill>
                      <a:srgbClr val="FF0000"/>
                    </a:solidFill>
                    <a:effectLst/>
                    <a:latin typeface="+mn-lt"/>
                  </a:rPr>
                  <a:t>và</a:t>
                </a:r>
                <a:r>
                  <a:rPr lang="en-US" sz="3600" b="1" i="0" dirty="0">
                    <a:solidFill>
                      <a:srgbClr val="FF0000"/>
                    </a:solidFill>
                    <a:effectLst/>
                    <a:latin typeface="+mn-lt"/>
                  </a:rPr>
                  <a:t> </a:t>
                </a:r>
                <a:r>
                  <a:rPr lang="en-US" sz="3600" b="1" i="0" dirty="0" err="1">
                    <a:solidFill>
                      <a:srgbClr val="FF0000"/>
                    </a:solidFill>
                    <a:effectLst/>
                    <a:latin typeface="+mn-lt"/>
                  </a:rPr>
                  <a:t>vui</a:t>
                </a:r>
                <a:r>
                  <a:rPr lang="en-US" sz="3600" b="1" i="0" dirty="0">
                    <a:solidFill>
                      <a:srgbClr val="FF0000"/>
                    </a:solidFill>
                    <a:effectLst/>
                    <a:latin typeface="+mn-lt"/>
                  </a:rPr>
                  <a:t> </a:t>
                </a:r>
                <a:r>
                  <a:rPr lang="en-US" sz="3600" b="1" i="0" dirty="0" err="1">
                    <a:solidFill>
                      <a:srgbClr val="FF0000"/>
                    </a:solidFill>
                    <a:effectLst/>
                    <a:latin typeface="+mn-lt"/>
                  </a:rPr>
                  <a:t>vẻ</a:t>
                </a:r>
                <a:r>
                  <a:rPr lang="en-US" sz="3600" b="1" i="0" dirty="0">
                    <a:solidFill>
                      <a:srgbClr val="FF0000"/>
                    </a:solidFill>
                    <a:effectLst/>
                    <a:latin typeface="+mn-lt"/>
                  </a:rPr>
                  <a:t> </a:t>
                </a:r>
                <a:r>
                  <a:rPr lang="en-US" sz="3600" b="1" i="0" dirty="0" err="1">
                    <a:solidFill>
                      <a:srgbClr val="FF0000"/>
                    </a:solidFill>
                    <a:effectLst/>
                    <a:latin typeface="+mn-lt"/>
                  </a:rPr>
                  <a:t>với</a:t>
                </a:r>
                <a:r>
                  <a:rPr lang="en-US" sz="3600" b="1" i="0" dirty="0">
                    <a:solidFill>
                      <a:srgbClr val="FF0000"/>
                    </a:solidFill>
                    <a:effectLst/>
                    <a:latin typeface="+mn-lt"/>
                  </a:rPr>
                  <a:t> </a:t>
                </a:r>
                <a:r>
                  <a:rPr lang="en-US" sz="3600" b="1" i="0" dirty="0" err="1">
                    <a:solidFill>
                      <a:srgbClr val="FF0000"/>
                    </a:solidFill>
                    <a:effectLst/>
                    <a:latin typeface="+mn-lt"/>
                  </a:rPr>
                  <a:t>cuộc</a:t>
                </a:r>
                <a:r>
                  <a:rPr lang="en-US" sz="3600" b="1" i="0" dirty="0">
                    <a:solidFill>
                      <a:srgbClr val="FF0000"/>
                    </a:solidFill>
                    <a:effectLst/>
                    <a:latin typeface="+mn-lt"/>
                  </a:rPr>
                  <a:t> </a:t>
                </a:r>
                <a:r>
                  <a:rPr lang="en-US" sz="3600" b="1" i="0" dirty="0" err="1">
                    <a:solidFill>
                      <a:srgbClr val="FF0000"/>
                    </a:solidFill>
                    <a:effectLst/>
                    <a:latin typeface="+mn-lt"/>
                  </a:rPr>
                  <a:t>sống</a:t>
                </a:r>
                <a:r>
                  <a:rPr lang="en-US" sz="3600" b="1" i="0" dirty="0">
                    <a:solidFill>
                      <a:srgbClr val="FF0000"/>
                    </a:solidFill>
                    <a:effectLst/>
                    <a:latin typeface="+mn-lt"/>
                  </a:rPr>
                  <a:t> </a:t>
                </a:r>
                <a:r>
                  <a:rPr lang="en-US" sz="3600" b="1" i="0" dirty="0" err="1">
                    <a:solidFill>
                      <a:srgbClr val="FF0000"/>
                    </a:solidFill>
                    <a:effectLst/>
                    <a:latin typeface="+mn-lt"/>
                  </a:rPr>
                  <a:t>quen</a:t>
                </a:r>
                <a:r>
                  <a:rPr lang="en-US" sz="3600" b="1" i="0" dirty="0">
                    <a:solidFill>
                      <a:srgbClr val="FF0000"/>
                    </a:solidFill>
                    <a:effectLst/>
                    <a:latin typeface="+mn-lt"/>
                  </a:rPr>
                  <a:t> </a:t>
                </a:r>
                <a:r>
                  <a:rPr lang="en-US" sz="3600" b="1" i="0" dirty="0" err="1">
                    <a:solidFill>
                      <a:srgbClr val="FF0000"/>
                    </a:solidFill>
                    <a:effectLst/>
                    <a:latin typeface="+mn-lt"/>
                  </a:rPr>
                  <a:t>thuộc</a:t>
                </a:r>
                <a:r>
                  <a:rPr lang="en-US" sz="3600" b="1" i="0" dirty="0">
                    <a:solidFill>
                      <a:srgbClr val="FF0000"/>
                    </a:solidFill>
                    <a:effectLst/>
                    <a:latin typeface="+mn-lt"/>
                  </a:rPr>
                  <a:t> </a:t>
                </a:r>
                <a:r>
                  <a:rPr lang="en-US" sz="3600" b="1" i="0" dirty="0" err="1">
                    <a:solidFill>
                      <a:srgbClr val="FF0000"/>
                    </a:solidFill>
                    <a:effectLst/>
                    <a:latin typeface="+mn-lt"/>
                  </a:rPr>
                  <a:t>của</a:t>
                </a:r>
                <a:r>
                  <a:rPr lang="en-US" sz="3600" b="1" i="0" dirty="0">
                    <a:solidFill>
                      <a:srgbClr val="FF0000"/>
                    </a:solidFill>
                    <a:effectLst/>
                    <a:latin typeface="+mn-lt"/>
                  </a:rPr>
                  <a:t> </a:t>
                </a:r>
                <a:r>
                  <a:rPr lang="en-US" sz="3600" b="1" i="0" dirty="0" err="1">
                    <a:solidFill>
                      <a:srgbClr val="FF0000"/>
                    </a:solidFill>
                    <a:effectLst/>
                    <a:latin typeface="+mn-lt"/>
                  </a:rPr>
                  <a:t>mình</a:t>
                </a:r>
                <a:r>
                  <a:rPr lang="en-US" sz="3600" b="1" i="0" dirty="0">
                    <a:solidFill>
                      <a:srgbClr val="FF0000"/>
                    </a:solidFill>
                    <a:effectLst/>
                    <a:latin typeface="+mn-lt"/>
                  </a:rPr>
                  <a:t>.</a:t>
                </a:r>
                <a:endParaRPr lang="vi-VN" sz="3600" b="1" i="0" dirty="0">
                  <a:solidFill>
                    <a:srgbClr val="FF0000"/>
                  </a:solidFill>
                  <a:effectLst/>
                  <a:latin typeface="+mn-lt"/>
                </a:endParaRPr>
              </a:p>
            </p:txBody>
          </p:sp>
        </p:grpSp>
        <p:pic>
          <p:nvPicPr>
            <p:cNvPr id="36" name="Hình ảnh 42">
              <a:extLst>
                <a:ext uri="{FF2B5EF4-FFF2-40B4-BE49-F238E27FC236}">
                  <a16:creationId xmlns="" xmlns:a16="http://schemas.microsoft.com/office/drawing/2014/main" id="{E921BBF2-FA7A-998D-C0A6-BF1B882FCC9A}"/>
                </a:ext>
              </a:extLst>
            </p:cNvPr>
            <p:cNvPicPr>
              <a:picLocks noChangeAspect="1"/>
            </p:cNvPicPr>
            <p:nvPr/>
          </p:nvPicPr>
          <p:blipFill rotWithShape="1">
            <a:blip r:embed="rId6"/>
            <a:srcRect l="54217" t="8264" r="18839" b="47168"/>
            <a:stretch/>
          </p:blipFill>
          <p:spPr>
            <a:xfrm>
              <a:off x="125141" y="2606072"/>
              <a:ext cx="882726" cy="821299"/>
            </a:xfrm>
            <a:prstGeom prst="rect">
              <a:avLst/>
            </a:prstGeom>
            <a:effectLst>
              <a:glow rad="139700">
                <a:schemeClr val="accent2">
                  <a:satMod val="175000"/>
                  <a:alpha val="40000"/>
                </a:schemeClr>
              </a:glow>
            </a:effectLst>
          </p:spPr>
        </p:pic>
        <p:pic>
          <p:nvPicPr>
            <p:cNvPr id="37" name="Hình ảnh 44">
              <a:extLst>
                <a:ext uri="{FF2B5EF4-FFF2-40B4-BE49-F238E27FC236}">
                  <a16:creationId xmlns="" xmlns:a16="http://schemas.microsoft.com/office/drawing/2014/main" id="{6FF35DC2-AFA0-B5BD-705C-C487BAECCBAD}"/>
                </a:ext>
              </a:extLst>
            </p:cNvPr>
            <p:cNvPicPr>
              <a:picLocks noChangeAspect="1"/>
            </p:cNvPicPr>
            <p:nvPr/>
          </p:nvPicPr>
          <p:blipFill rotWithShape="1">
            <a:blip r:embed="rId6"/>
            <a:srcRect l="54217" t="8264" r="18839" b="47168"/>
            <a:stretch/>
          </p:blipFill>
          <p:spPr>
            <a:xfrm>
              <a:off x="8159824" y="4151585"/>
              <a:ext cx="882726" cy="821299"/>
            </a:xfrm>
            <a:prstGeom prst="rect">
              <a:avLst/>
            </a:prstGeom>
            <a:effectLst>
              <a:glow rad="139700">
                <a:schemeClr val="accent2">
                  <a:satMod val="175000"/>
                  <a:alpha val="40000"/>
                </a:schemeClr>
              </a:glow>
            </a:effectLst>
          </p:spPr>
        </p:pic>
      </p:grpSp>
      <p:sp>
        <p:nvSpPr>
          <p:cNvPr id="40" name="Rectangle 39">
            <a:extLst>
              <a:ext uri="{FF2B5EF4-FFF2-40B4-BE49-F238E27FC236}">
                <a16:creationId xmlns="" xmlns:a16="http://schemas.microsoft.com/office/drawing/2014/main" id="{847B4DBA-A2F8-A1B7-3CB7-CA893449DBE9}"/>
              </a:ext>
            </a:extLst>
          </p:cNvPr>
          <p:cNvSpPr/>
          <p:nvPr/>
        </p:nvSpPr>
        <p:spPr>
          <a:xfrm>
            <a:off x="559676" y="3478924"/>
            <a:ext cx="457200" cy="357353"/>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614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animBg="1"/>
      <p:bldP spid="33"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6">
            <a:extLst>
              <a:ext uri="{FF2B5EF4-FFF2-40B4-BE49-F238E27FC236}">
                <a16:creationId xmlns="" xmlns:a16="http://schemas.microsoft.com/office/drawing/2014/main" id="{86AF26F4-7F01-1896-1791-A5835940AABF}"/>
              </a:ext>
            </a:extLst>
          </p:cNvPr>
          <p:cNvGrpSpPr/>
          <p:nvPr/>
        </p:nvGrpSpPr>
        <p:grpSpPr>
          <a:xfrm>
            <a:off x="86492" y="196028"/>
            <a:ext cx="9057507" cy="8238773"/>
            <a:chOff x="32218" y="4156379"/>
            <a:chExt cx="9057507" cy="6179081"/>
          </a:xfrm>
        </p:grpSpPr>
        <p:sp>
          <p:nvSpPr>
            <p:cNvPr id="8" name="Hình chữ nhật: Góc Tròn 7">
              <a:extLst>
                <a:ext uri="{FF2B5EF4-FFF2-40B4-BE49-F238E27FC236}">
                  <a16:creationId xmlns="" xmlns:a16="http://schemas.microsoft.com/office/drawing/2014/main" id="{D0E0EB28-038F-960D-E0DE-07E4801B53B2}"/>
                </a:ext>
              </a:extLst>
            </p:cNvPr>
            <p:cNvSpPr/>
            <p:nvPr/>
          </p:nvSpPr>
          <p:spPr>
            <a:xfrm>
              <a:off x="505401" y="4156379"/>
              <a:ext cx="8405780" cy="4385565"/>
            </a:xfrm>
            <a:custGeom>
              <a:avLst/>
              <a:gdLst>
                <a:gd name="connsiteX0" fmla="*/ 0 w 8405780"/>
                <a:gd name="connsiteY0" fmla="*/ 730942 h 4385565"/>
                <a:gd name="connsiteX1" fmla="*/ 730942 w 8405780"/>
                <a:gd name="connsiteY1" fmla="*/ 0 h 4385565"/>
                <a:gd name="connsiteX2" fmla="*/ 1286454 w 8405780"/>
                <a:gd name="connsiteY2" fmla="*/ 0 h 4385565"/>
                <a:gd name="connsiteX3" fmla="*/ 2119721 w 8405780"/>
                <a:gd name="connsiteY3" fmla="*/ 0 h 4385565"/>
                <a:gd name="connsiteX4" fmla="*/ 2605794 w 8405780"/>
                <a:gd name="connsiteY4" fmla="*/ 0 h 4385565"/>
                <a:gd name="connsiteX5" fmla="*/ 3369622 w 8405780"/>
                <a:gd name="connsiteY5" fmla="*/ 0 h 4385565"/>
                <a:gd name="connsiteX6" fmla="*/ 3855695 w 8405780"/>
                <a:gd name="connsiteY6" fmla="*/ 0 h 4385565"/>
                <a:gd name="connsiteX7" fmla="*/ 4411207 w 8405780"/>
                <a:gd name="connsiteY7" fmla="*/ 0 h 4385565"/>
                <a:gd name="connsiteX8" fmla="*/ 5036158 w 8405780"/>
                <a:gd name="connsiteY8" fmla="*/ 0 h 4385565"/>
                <a:gd name="connsiteX9" fmla="*/ 5522230 w 8405780"/>
                <a:gd name="connsiteY9" fmla="*/ 0 h 4385565"/>
                <a:gd name="connsiteX10" fmla="*/ 6147181 w 8405780"/>
                <a:gd name="connsiteY10" fmla="*/ 0 h 4385565"/>
                <a:gd name="connsiteX11" fmla="*/ 6702693 w 8405780"/>
                <a:gd name="connsiteY11" fmla="*/ 0 h 4385565"/>
                <a:gd name="connsiteX12" fmla="*/ 7674838 w 8405780"/>
                <a:gd name="connsiteY12" fmla="*/ 0 h 4385565"/>
                <a:gd name="connsiteX13" fmla="*/ 8405780 w 8405780"/>
                <a:gd name="connsiteY13" fmla="*/ 730942 h 4385565"/>
                <a:gd name="connsiteX14" fmla="*/ 8405780 w 8405780"/>
                <a:gd name="connsiteY14" fmla="*/ 1257205 h 4385565"/>
                <a:gd name="connsiteX15" fmla="*/ 8405780 w 8405780"/>
                <a:gd name="connsiteY15" fmla="*/ 1871178 h 4385565"/>
                <a:gd name="connsiteX16" fmla="*/ 8405780 w 8405780"/>
                <a:gd name="connsiteY16" fmla="*/ 2397440 h 4385565"/>
                <a:gd name="connsiteX17" fmla="*/ 8405780 w 8405780"/>
                <a:gd name="connsiteY17" fmla="*/ 2982176 h 4385565"/>
                <a:gd name="connsiteX18" fmla="*/ 8405780 w 8405780"/>
                <a:gd name="connsiteY18" fmla="*/ 3654623 h 4385565"/>
                <a:gd name="connsiteX19" fmla="*/ 7674838 w 8405780"/>
                <a:gd name="connsiteY19" fmla="*/ 4385565 h 4385565"/>
                <a:gd name="connsiteX20" fmla="*/ 6911009 w 8405780"/>
                <a:gd name="connsiteY20" fmla="*/ 4385565 h 4385565"/>
                <a:gd name="connsiteX21" fmla="*/ 6147181 w 8405780"/>
                <a:gd name="connsiteY21" fmla="*/ 4385565 h 4385565"/>
                <a:gd name="connsiteX22" fmla="*/ 5313913 w 8405780"/>
                <a:gd name="connsiteY22" fmla="*/ 4385565 h 4385565"/>
                <a:gd name="connsiteX23" fmla="*/ 4550085 w 8405780"/>
                <a:gd name="connsiteY23" fmla="*/ 4385565 h 4385565"/>
                <a:gd name="connsiteX24" fmla="*/ 4064012 w 8405780"/>
                <a:gd name="connsiteY24" fmla="*/ 4385565 h 4385565"/>
                <a:gd name="connsiteX25" fmla="*/ 3577939 w 8405780"/>
                <a:gd name="connsiteY25" fmla="*/ 4385565 h 4385565"/>
                <a:gd name="connsiteX26" fmla="*/ 2952989 w 8405780"/>
                <a:gd name="connsiteY26" fmla="*/ 4385565 h 4385565"/>
                <a:gd name="connsiteX27" fmla="*/ 2397477 w 8405780"/>
                <a:gd name="connsiteY27" fmla="*/ 4385565 h 4385565"/>
                <a:gd name="connsiteX28" fmla="*/ 1564210 w 8405780"/>
                <a:gd name="connsiteY28" fmla="*/ 4385565 h 4385565"/>
                <a:gd name="connsiteX29" fmla="*/ 730942 w 8405780"/>
                <a:gd name="connsiteY29" fmla="*/ 4385565 h 4385565"/>
                <a:gd name="connsiteX30" fmla="*/ 0 w 8405780"/>
                <a:gd name="connsiteY30" fmla="*/ 3654623 h 4385565"/>
                <a:gd name="connsiteX31" fmla="*/ 0 w 8405780"/>
                <a:gd name="connsiteY31" fmla="*/ 3157597 h 4385565"/>
                <a:gd name="connsiteX32" fmla="*/ 0 w 8405780"/>
                <a:gd name="connsiteY32" fmla="*/ 2602098 h 4385565"/>
                <a:gd name="connsiteX33" fmla="*/ 0 w 8405780"/>
                <a:gd name="connsiteY33" fmla="*/ 2105072 h 4385565"/>
                <a:gd name="connsiteX34" fmla="*/ 0 w 8405780"/>
                <a:gd name="connsiteY34" fmla="*/ 1461862 h 4385565"/>
                <a:gd name="connsiteX35" fmla="*/ 0 w 8405780"/>
                <a:gd name="connsiteY35" fmla="*/ 730942 h 438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5780" h="4385565" fill="none" extrusionOk="0">
                  <a:moveTo>
                    <a:pt x="0" y="730942"/>
                  </a:moveTo>
                  <a:cubicBezTo>
                    <a:pt x="38170" y="236461"/>
                    <a:pt x="364393" y="-26671"/>
                    <a:pt x="730942" y="0"/>
                  </a:cubicBezTo>
                  <a:cubicBezTo>
                    <a:pt x="889140" y="24504"/>
                    <a:pt x="1115526" y="-22216"/>
                    <a:pt x="1286454" y="0"/>
                  </a:cubicBezTo>
                  <a:cubicBezTo>
                    <a:pt x="1457382" y="22216"/>
                    <a:pt x="1925577" y="8483"/>
                    <a:pt x="2119721" y="0"/>
                  </a:cubicBezTo>
                  <a:cubicBezTo>
                    <a:pt x="2313865" y="-8483"/>
                    <a:pt x="2394906" y="23781"/>
                    <a:pt x="2605794" y="0"/>
                  </a:cubicBezTo>
                  <a:cubicBezTo>
                    <a:pt x="2816682" y="-23781"/>
                    <a:pt x="3007033" y="16213"/>
                    <a:pt x="3369622" y="0"/>
                  </a:cubicBezTo>
                  <a:cubicBezTo>
                    <a:pt x="3732211" y="-16213"/>
                    <a:pt x="3637117" y="-1435"/>
                    <a:pt x="3855695" y="0"/>
                  </a:cubicBezTo>
                  <a:cubicBezTo>
                    <a:pt x="4074273" y="1435"/>
                    <a:pt x="4256141" y="17668"/>
                    <a:pt x="4411207" y="0"/>
                  </a:cubicBezTo>
                  <a:cubicBezTo>
                    <a:pt x="4566273" y="-17668"/>
                    <a:pt x="4840186" y="247"/>
                    <a:pt x="5036158" y="0"/>
                  </a:cubicBezTo>
                  <a:cubicBezTo>
                    <a:pt x="5232130" y="-247"/>
                    <a:pt x="5418655" y="15652"/>
                    <a:pt x="5522230" y="0"/>
                  </a:cubicBezTo>
                  <a:cubicBezTo>
                    <a:pt x="5625805" y="-15652"/>
                    <a:pt x="5912924" y="-15105"/>
                    <a:pt x="6147181" y="0"/>
                  </a:cubicBezTo>
                  <a:cubicBezTo>
                    <a:pt x="6381438" y="15105"/>
                    <a:pt x="6530212" y="4016"/>
                    <a:pt x="6702693" y="0"/>
                  </a:cubicBezTo>
                  <a:cubicBezTo>
                    <a:pt x="6875174" y="-4016"/>
                    <a:pt x="7365885" y="44130"/>
                    <a:pt x="7674838" y="0"/>
                  </a:cubicBezTo>
                  <a:cubicBezTo>
                    <a:pt x="8092127" y="-84944"/>
                    <a:pt x="8360970" y="316340"/>
                    <a:pt x="8405780" y="730942"/>
                  </a:cubicBezTo>
                  <a:cubicBezTo>
                    <a:pt x="8396347" y="870265"/>
                    <a:pt x="8400561" y="997968"/>
                    <a:pt x="8405780" y="1257205"/>
                  </a:cubicBezTo>
                  <a:cubicBezTo>
                    <a:pt x="8410999" y="1516442"/>
                    <a:pt x="8392479" y="1631944"/>
                    <a:pt x="8405780" y="1871178"/>
                  </a:cubicBezTo>
                  <a:cubicBezTo>
                    <a:pt x="8419081" y="2110412"/>
                    <a:pt x="8383824" y="2175220"/>
                    <a:pt x="8405780" y="2397440"/>
                  </a:cubicBezTo>
                  <a:cubicBezTo>
                    <a:pt x="8427736" y="2619660"/>
                    <a:pt x="8421375" y="2831918"/>
                    <a:pt x="8405780" y="2982176"/>
                  </a:cubicBezTo>
                  <a:cubicBezTo>
                    <a:pt x="8390185" y="3132434"/>
                    <a:pt x="8384841" y="3504276"/>
                    <a:pt x="8405780" y="3654623"/>
                  </a:cubicBezTo>
                  <a:cubicBezTo>
                    <a:pt x="8336478" y="4110294"/>
                    <a:pt x="8054248" y="4368302"/>
                    <a:pt x="7674838" y="4385565"/>
                  </a:cubicBezTo>
                  <a:cubicBezTo>
                    <a:pt x="7316690" y="4382746"/>
                    <a:pt x="7088112" y="4416987"/>
                    <a:pt x="6911009" y="4385565"/>
                  </a:cubicBezTo>
                  <a:cubicBezTo>
                    <a:pt x="6733906" y="4354143"/>
                    <a:pt x="6407691" y="4381838"/>
                    <a:pt x="6147181" y="4385565"/>
                  </a:cubicBezTo>
                  <a:cubicBezTo>
                    <a:pt x="5886671" y="4389292"/>
                    <a:pt x="5504090" y="4384087"/>
                    <a:pt x="5313913" y="4385565"/>
                  </a:cubicBezTo>
                  <a:cubicBezTo>
                    <a:pt x="5123736" y="4387043"/>
                    <a:pt x="4909538" y="4418469"/>
                    <a:pt x="4550085" y="4385565"/>
                  </a:cubicBezTo>
                  <a:cubicBezTo>
                    <a:pt x="4190632" y="4352661"/>
                    <a:pt x="4200597" y="4403977"/>
                    <a:pt x="4064012" y="4385565"/>
                  </a:cubicBezTo>
                  <a:cubicBezTo>
                    <a:pt x="3927427" y="4367153"/>
                    <a:pt x="3725160" y="4369343"/>
                    <a:pt x="3577939" y="4385565"/>
                  </a:cubicBezTo>
                  <a:cubicBezTo>
                    <a:pt x="3430718" y="4401787"/>
                    <a:pt x="3082276" y="4390169"/>
                    <a:pt x="2952989" y="4385565"/>
                  </a:cubicBezTo>
                  <a:cubicBezTo>
                    <a:pt x="2823702" y="4380962"/>
                    <a:pt x="2609466" y="4409824"/>
                    <a:pt x="2397477" y="4385565"/>
                  </a:cubicBezTo>
                  <a:cubicBezTo>
                    <a:pt x="2185488" y="4361306"/>
                    <a:pt x="1976812" y="4358318"/>
                    <a:pt x="1564210" y="4385565"/>
                  </a:cubicBezTo>
                  <a:cubicBezTo>
                    <a:pt x="1151608" y="4412812"/>
                    <a:pt x="1117781" y="4424865"/>
                    <a:pt x="730942" y="4385565"/>
                  </a:cubicBezTo>
                  <a:cubicBezTo>
                    <a:pt x="341468" y="4378274"/>
                    <a:pt x="9290" y="4019652"/>
                    <a:pt x="0" y="3654623"/>
                  </a:cubicBezTo>
                  <a:cubicBezTo>
                    <a:pt x="-11748" y="3441730"/>
                    <a:pt x="-21515" y="3297042"/>
                    <a:pt x="0" y="3157597"/>
                  </a:cubicBezTo>
                  <a:cubicBezTo>
                    <a:pt x="21515" y="3018152"/>
                    <a:pt x="-27219" y="2804971"/>
                    <a:pt x="0" y="2602098"/>
                  </a:cubicBezTo>
                  <a:cubicBezTo>
                    <a:pt x="27219" y="2399225"/>
                    <a:pt x="22254" y="2304051"/>
                    <a:pt x="0" y="2105072"/>
                  </a:cubicBezTo>
                  <a:cubicBezTo>
                    <a:pt x="-22254" y="1906093"/>
                    <a:pt x="23483" y="1650905"/>
                    <a:pt x="0" y="1461862"/>
                  </a:cubicBezTo>
                  <a:cubicBezTo>
                    <a:pt x="-23483" y="1272819"/>
                    <a:pt x="-20960" y="982496"/>
                    <a:pt x="0" y="730942"/>
                  </a:cubicBezTo>
                  <a:close/>
                </a:path>
                <a:path w="8405780" h="4385565" stroke="0" extrusionOk="0">
                  <a:moveTo>
                    <a:pt x="0" y="730942"/>
                  </a:moveTo>
                  <a:cubicBezTo>
                    <a:pt x="64885" y="316360"/>
                    <a:pt x="326807" y="18202"/>
                    <a:pt x="730942" y="0"/>
                  </a:cubicBezTo>
                  <a:cubicBezTo>
                    <a:pt x="951644" y="23766"/>
                    <a:pt x="1017316" y="22703"/>
                    <a:pt x="1217015" y="0"/>
                  </a:cubicBezTo>
                  <a:cubicBezTo>
                    <a:pt x="1416714" y="-22703"/>
                    <a:pt x="1492341" y="-5265"/>
                    <a:pt x="1703087" y="0"/>
                  </a:cubicBezTo>
                  <a:cubicBezTo>
                    <a:pt x="1913833" y="5265"/>
                    <a:pt x="2124661" y="-15160"/>
                    <a:pt x="2328038" y="0"/>
                  </a:cubicBezTo>
                  <a:cubicBezTo>
                    <a:pt x="2531415" y="15160"/>
                    <a:pt x="2775556" y="3424"/>
                    <a:pt x="3161306" y="0"/>
                  </a:cubicBezTo>
                  <a:cubicBezTo>
                    <a:pt x="3547056" y="-3424"/>
                    <a:pt x="3459785" y="-3987"/>
                    <a:pt x="3647378" y="0"/>
                  </a:cubicBezTo>
                  <a:cubicBezTo>
                    <a:pt x="3834971" y="3987"/>
                    <a:pt x="3945853" y="1888"/>
                    <a:pt x="4202890" y="0"/>
                  </a:cubicBezTo>
                  <a:cubicBezTo>
                    <a:pt x="4459927" y="-1888"/>
                    <a:pt x="4569331" y="17826"/>
                    <a:pt x="4758402" y="0"/>
                  </a:cubicBezTo>
                  <a:cubicBezTo>
                    <a:pt x="4947473" y="-17826"/>
                    <a:pt x="5199485" y="-9032"/>
                    <a:pt x="5383352" y="0"/>
                  </a:cubicBezTo>
                  <a:cubicBezTo>
                    <a:pt x="5567219" y="9032"/>
                    <a:pt x="5778534" y="-20599"/>
                    <a:pt x="6077742" y="0"/>
                  </a:cubicBezTo>
                  <a:cubicBezTo>
                    <a:pt x="6376950" y="20599"/>
                    <a:pt x="6381556" y="13338"/>
                    <a:pt x="6563815" y="0"/>
                  </a:cubicBezTo>
                  <a:cubicBezTo>
                    <a:pt x="6746074" y="-13338"/>
                    <a:pt x="7302273" y="13308"/>
                    <a:pt x="7674838" y="0"/>
                  </a:cubicBezTo>
                  <a:cubicBezTo>
                    <a:pt x="8109678" y="3940"/>
                    <a:pt x="8400862" y="351063"/>
                    <a:pt x="8405780" y="730942"/>
                  </a:cubicBezTo>
                  <a:cubicBezTo>
                    <a:pt x="8428727" y="1004486"/>
                    <a:pt x="8428220" y="1037070"/>
                    <a:pt x="8405780" y="1286441"/>
                  </a:cubicBezTo>
                  <a:cubicBezTo>
                    <a:pt x="8383340" y="1535812"/>
                    <a:pt x="8422476" y="1702251"/>
                    <a:pt x="8405780" y="1929651"/>
                  </a:cubicBezTo>
                  <a:cubicBezTo>
                    <a:pt x="8389085" y="2157051"/>
                    <a:pt x="8410959" y="2201673"/>
                    <a:pt x="8405780" y="2426677"/>
                  </a:cubicBezTo>
                  <a:cubicBezTo>
                    <a:pt x="8400601" y="2651681"/>
                    <a:pt x="8405810" y="2747082"/>
                    <a:pt x="8405780" y="3011413"/>
                  </a:cubicBezTo>
                  <a:cubicBezTo>
                    <a:pt x="8405750" y="3275744"/>
                    <a:pt x="8407900" y="3399304"/>
                    <a:pt x="8405780" y="3654623"/>
                  </a:cubicBezTo>
                  <a:cubicBezTo>
                    <a:pt x="8322222" y="4035109"/>
                    <a:pt x="8143379" y="4460004"/>
                    <a:pt x="7674838" y="4385565"/>
                  </a:cubicBezTo>
                  <a:cubicBezTo>
                    <a:pt x="7413613" y="4359966"/>
                    <a:pt x="7121112" y="4386537"/>
                    <a:pt x="6980448" y="4385565"/>
                  </a:cubicBezTo>
                  <a:cubicBezTo>
                    <a:pt x="6839784" y="4384594"/>
                    <a:pt x="6382278" y="4408208"/>
                    <a:pt x="6147181" y="4385565"/>
                  </a:cubicBezTo>
                  <a:cubicBezTo>
                    <a:pt x="5912084" y="4362922"/>
                    <a:pt x="5736124" y="4374663"/>
                    <a:pt x="5452791" y="4385565"/>
                  </a:cubicBezTo>
                  <a:cubicBezTo>
                    <a:pt x="5169458" y="4396468"/>
                    <a:pt x="4919193" y="4366500"/>
                    <a:pt x="4758402" y="4385565"/>
                  </a:cubicBezTo>
                  <a:cubicBezTo>
                    <a:pt x="4597611" y="4404630"/>
                    <a:pt x="4334068" y="4365302"/>
                    <a:pt x="4133451" y="4385565"/>
                  </a:cubicBezTo>
                  <a:cubicBezTo>
                    <a:pt x="3932834" y="4405828"/>
                    <a:pt x="3842046" y="4358084"/>
                    <a:pt x="3577939" y="4385565"/>
                  </a:cubicBezTo>
                  <a:cubicBezTo>
                    <a:pt x="3313832" y="4413046"/>
                    <a:pt x="3189430" y="4403826"/>
                    <a:pt x="3022428" y="4385565"/>
                  </a:cubicBezTo>
                  <a:cubicBezTo>
                    <a:pt x="2855426" y="4367304"/>
                    <a:pt x="2662959" y="4394560"/>
                    <a:pt x="2397477" y="4385565"/>
                  </a:cubicBezTo>
                  <a:cubicBezTo>
                    <a:pt x="2131995" y="4376570"/>
                    <a:pt x="1976060" y="4360946"/>
                    <a:pt x="1633648" y="4385565"/>
                  </a:cubicBezTo>
                  <a:cubicBezTo>
                    <a:pt x="1291236" y="4410184"/>
                    <a:pt x="1029404" y="4430159"/>
                    <a:pt x="730942" y="4385565"/>
                  </a:cubicBezTo>
                  <a:cubicBezTo>
                    <a:pt x="305253" y="4346715"/>
                    <a:pt x="-17596" y="3997707"/>
                    <a:pt x="0" y="3654623"/>
                  </a:cubicBezTo>
                  <a:cubicBezTo>
                    <a:pt x="16938" y="3455854"/>
                    <a:pt x="8647" y="3353008"/>
                    <a:pt x="0" y="3128360"/>
                  </a:cubicBezTo>
                  <a:cubicBezTo>
                    <a:pt x="-8647" y="2903712"/>
                    <a:pt x="-24072" y="2766440"/>
                    <a:pt x="0" y="2631335"/>
                  </a:cubicBezTo>
                  <a:cubicBezTo>
                    <a:pt x="24072" y="2496231"/>
                    <a:pt x="9236" y="2170268"/>
                    <a:pt x="0" y="2046598"/>
                  </a:cubicBezTo>
                  <a:cubicBezTo>
                    <a:pt x="-9236" y="1922928"/>
                    <a:pt x="-12627" y="1671724"/>
                    <a:pt x="0" y="1520336"/>
                  </a:cubicBezTo>
                  <a:cubicBezTo>
                    <a:pt x="12627" y="1368948"/>
                    <a:pt x="-39037" y="986415"/>
                    <a:pt x="0" y="730942"/>
                  </a:cubicBezTo>
                  <a:close/>
                </a:path>
              </a:pathLst>
            </a:custGeom>
            <a:solidFill>
              <a:srgbClr val="F7E5E8"/>
            </a:solidFill>
            <a:ln w="19050">
              <a:solidFill>
                <a:srgbClr val="7F34E5"/>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11" name="Hộp Văn bản 10">
              <a:extLst>
                <a:ext uri="{FF2B5EF4-FFF2-40B4-BE49-F238E27FC236}">
                  <a16:creationId xmlns="" xmlns:a16="http://schemas.microsoft.com/office/drawing/2014/main" id="{BC175EF7-264A-3A7A-CDE6-9E0BEBA8C069}"/>
                </a:ext>
              </a:extLst>
            </p:cNvPr>
            <p:cNvSpPr txBox="1"/>
            <p:nvPr/>
          </p:nvSpPr>
          <p:spPr>
            <a:xfrm>
              <a:off x="623643" y="4264566"/>
              <a:ext cx="8466082" cy="6070894"/>
            </a:xfrm>
            <a:prstGeom prst="rect">
              <a:avLst/>
            </a:prstGeom>
            <a:noFill/>
          </p:spPr>
          <p:txBody>
            <a:bodyPr wrap="square" rtlCol="0">
              <a:spAutoFit/>
            </a:bodyPr>
            <a:lstStyle/>
            <a:p>
              <a:pPr algn="just"/>
              <a:r>
                <a:rPr lang="vi-VN" sz="3600" b="1" i="1" dirty="0">
                  <a:solidFill>
                    <a:srgbClr val="000000"/>
                  </a:solidFill>
                  <a:effectLst/>
                </a:rPr>
                <a:t>Tìm đọc đoạn văn trong bài có nội dung tương ứng với mỗi ý dưới đây:</a:t>
              </a:r>
            </a:p>
            <a:p>
              <a:pPr algn="just"/>
              <a:r>
                <a:rPr lang="vi-VN" sz="3200" b="0" i="0" dirty="0">
                  <a:solidFill>
                    <a:srgbClr val="000000"/>
                  </a:solidFill>
                  <a:effectLst/>
                </a:rPr>
                <a:t>a. Thằn lằn xanh và tắc kè vui vẻ trở lại cuộc sống của mình.</a:t>
              </a:r>
            </a:p>
            <a:p>
              <a:pPr algn="just">
                <a:lnSpc>
                  <a:spcPct val="300000"/>
                </a:lnSpc>
              </a:pPr>
              <a:r>
                <a:rPr lang="vi-VN" sz="3200" b="0" i="0" dirty="0">
                  <a:solidFill>
                    <a:srgbClr val="000000"/>
                  </a:solidFill>
                  <a:effectLst/>
                </a:rPr>
                <a:t>b. Thằn lằn xanh không thích nghi được với cuộc sống của tắc kè.</a:t>
              </a:r>
            </a:p>
            <a:p>
              <a:pPr algn="just">
                <a:lnSpc>
                  <a:spcPct val="300000"/>
                </a:lnSpc>
              </a:pPr>
              <a:r>
                <a:rPr lang="vi-VN" sz="3200" b="0" i="0" dirty="0">
                  <a:solidFill>
                    <a:srgbClr val="000000"/>
                  </a:solidFill>
                  <a:effectLst/>
                </a:rPr>
                <a:t>c. Tắc kè không chịu được khi sống cuộc sống của thằn lằn xanh.</a:t>
              </a:r>
            </a:p>
          </p:txBody>
        </p:sp>
        <p:pic>
          <p:nvPicPr>
            <p:cNvPr id="12" name="Hình ảnh 11">
              <a:extLst>
                <a:ext uri="{FF2B5EF4-FFF2-40B4-BE49-F238E27FC236}">
                  <a16:creationId xmlns="" xmlns:a16="http://schemas.microsoft.com/office/drawing/2014/main" id="{CDEB4630-3203-F2BD-E06F-1A5752377E4C}"/>
                </a:ext>
              </a:extLst>
            </p:cNvPr>
            <p:cNvPicPr>
              <a:picLocks noChangeAspect="1"/>
            </p:cNvPicPr>
            <p:nvPr/>
          </p:nvPicPr>
          <p:blipFill rotWithShape="1">
            <a:blip r:embed="rId3"/>
            <a:srcRect l="30952" t="35570" r="49999" b="37592"/>
            <a:stretch/>
          </p:blipFill>
          <p:spPr>
            <a:xfrm>
              <a:off x="32218" y="4219247"/>
              <a:ext cx="641795" cy="904223"/>
            </a:xfrm>
            <a:prstGeom prst="rect">
              <a:avLst/>
            </a:prstGeom>
          </p:spPr>
        </p:pic>
      </p:grpSp>
      <p:sp>
        <p:nvSpPr>
          <p:cNvPr id="4" name="TextBox 3">
            <a:extLst>
              <a:ext uri="{FF2B5EF4-FFF2-40B4-BE49-F238E27FC236}">
                <a16:creationId xmlns="" xmlns:a16="http://schemas.microsoft.com/office/drawing/2014/main" id="{98BA910E-ED1E-0121-D047-84DD5E01DBD2}"/>
              </a:ext>
            </a:extLst>
          </p:cNvPr>
          <p:cNvSpPr txBox="1"/>
          <p:nvPr/>
        </p:nvSpPr>
        <p:spPr>
          <a:xfrm>
            <a:off x="662151" y="2049517"/>
            <a:ext cx="8568559" cy="954107"/>
          </a:xfrm>
          <a:prstGeom prst="rect">
            <a:avLst/>
          </a:prstGeom>
          <a:noFill/>
        </p:spPr>
        <p:txBody>
          <a:bodyPr wrap="square" rtlCol="0">
            <a:spAutoFit/>
          </a:bodyPr>
          <a:lstStyle/>
          <a:p>
            <a:r>
              <a:rPr lang="en-US" sz="2800" dirty="0">
                <a:highlight>
                  <a:srgbClr val="FFFF00"/>
                </a:highlight>
              </a:rPr>
              <a:t>“</a:t>
            </a:r>
            <a:r>
              <a:rPr lang="en-US" sz="2800" dirty="0" err="1">
                <a:highlight>
                  <a:srgbClr val="FFFF00"/>
                </a:highlight>
              </a:rPr>
              <a:t>Thế</a:t>
            </a:r>
            <a:r>
              <a:rPr lang="en-US" sz="2800" dirty="0">
                <a:highlight>
                  <a:srgbClr val="FFFF00"/>
                </a:highlight>
              </a:rPr>
              <a:t> </a:t>
            </a:r>
            <a:r>
              <a:rPr lang="en-US" sz="2800" dirty="0" err="1">
                <a:highlight>
                  <a:srgbClr val="FFFF00"/>
                </a:highlight>
              </a:rPr>
              <a:t>là</a:t>
            </a:r>
            <a:r>
              <a:rPr lang="en-US" sz="2800" dirty="0">
                <a:highlight>
                  <a:srgbClr val="FFFF00"/>
                </a:highlight>
              </a:rPr>
              <a:t> </a:t>
            </a:r>
            <a:r>
              <a:rPr lang="en-US" sz="2800" dirty="0" err="1">
                <a:highlight>
                  <a:srgbClr val="FFFF00"/>
                </a:highlight>
              </a:rPr>
              <a:t>hai</a:t>
            </a:r>
            <a:r>
              <a:rPr lang="en-US" sz="2800" dirty="0">
                <a:highlight>
                  <a:srgbClr val="FFFF00"/>
                </a:highlight>
              </a:rPr>
              <a:t> </a:t>
            </a:r>
            <a:r>
              <a:rPr lang="en-US" sz="2800" dirty="0" err="1">
                <a:highlight>
                  <a:srgbClr val="FFFF00"/>
                </a:highlight>
              </a:rPr>
              <a:t>bạn</a:t>
            </a:r>
            <a:r>
              <a:rPr lang="en-US" sz="2800" dirty="0">
                <a:highlight>
                  <a:srgbClr val="FFFF00"/>
                </a:highlight>
              </a:rPr>
              <a:t> </a:t>
            </a:r>
            <a:r>
              <a:rPr lang="en-US" sz="2800" dirty="0" err="1">
                <a:highlight>
                  <a:srgbClr val="FFFF00"/>
                </a:highlight>
              </a:rPr>
              <a:t>quyết</a:t>
            </a:r>
            <a:r>
              <a:rPr lang="en-US" sz="2800" dirty="0">
                <a:highlight>
                  <a:srgbClr val="FFFF00"/>
                </a:highlight>
              </a:rPr>
              <a:t> </a:t>
            </a:r>
            <a:r>
              <a:rPr lang="en-US" sz="2800" dirty="0" err="1">
                <a:highlight>
                  <a:srgbClr val="FFFF00"/>
                </a:highlight>
              </a:rPr>
              <a:t>định</a:t>
            </a:r>
            <a:r>
              <a:rPr lang="en-US" sz="2800" dirty="0">
                <a:highlight>
                  <a:srgbClr val="FFFF00"/>
                </a:highlight>
              </a:rPr>
              <a:t> </a:t>
            </a:r>
            <a:r>
              <a:rPr lang="en-US" sz="2800" dirty="0" err="1">
                <a:highlight>
                  <a:srgbClr val="FFFF00"/>
                </a:highlight>
              </a:rPr>
              <a:t>đổi</a:t>
            </a:r>
            <a:r>
              <a:rPr lang="en-US" sz="2800" dirty="0">
                <a:highlight>
                  <a:srgbClr val="FFFF00"/>
                </a:highlight>
              </a:rPr>
              <a:t> </a:t>
            </a:r>
            <a:r>
              <a:rPr lang="en-US" sz="2800" dirty="0" err="1">
                <a:highlight>
                  <a:srgbClr val="FFFF00"/>
                </a:highlight>
              </a:rPr>
              <a:t>lại</a:t>
            </a:r>
            <a:r>
              <a:rPr lang="en-US" sz="2800" dirty="0">
                <a:highlight>
                  <a:srgbClr val="FFFF00"/>
                </a:highlight>
              </a:rPr>
              <a:t> </a:t>
            </a:r>
            <a:r>
              <a:rPr lang="en-US" sz="2800" dirty="0" err="1">
                <a:highlight>
                  <a:srgbClr val="FFFF00"/>
                </a:highlight>
              </a:rPr>
              <a:t>cuộc</a:t>
            </a:r>
            <a:r>
              <a:rPr lang="en-US" sz="2800" dirty="0">
                <a:highlight>
                  <a:srgbClr val="FFFF00"/>
                </a:highlight>
              </a:rPr>
              <a:t> </a:t>
            </a:r>
            <a:r>
              <a:rPr lang="en-US" sz="2800" dirty="0" err="1">
                <a:highlight>
                  <a:srgbClr val="FFFF00"/>
                </a:highlight>
              </a:rPr>
              <a:t>sống</a:t>
            </a:r>
            <a:r>
              <a:rPr lang="en-US" sz="2800" dirty="0">
                <a:highlight>
                  <a:srgbClr val="FFFF00"/>
                </a:highlight>
              </a:rPr>
              <a:t> </a:t>
            </a:r>
            <a:r>
              <a:rPr lang="en-US" sz="2800" dirty="0" err="1">
                <a:highlight>
                  <a:srgbClr val="FFFF00"/>
                </a:highlight>
              </a:rPr>
              <a:t>cho</a:t>
            </a:r>
            <a:r>
              <a:rPr lang="en-US" sz="2800" dirty="0">
                <a:highlight>
                  <a:srgbClr val="FFFF00"/>
                </a:highlight>
              </a:rPr>
              <a:t> </a:t>
            </a:r>
            <a:r>
              <a:rPr lang="en-US" sz="2800" dirty="0" err="1">
                <a:highlight>
                  <a:srgbClr val="FFFF00"/>
                </a:highlight>
              </a:rPr>
              <a:t>nhau</a:t>
            </a:r>
            <a:r>
              <a:rPr lang="en-US" sz="2800" dirty="0">
                <a:highlight>
                  <a:srgbClr val="FFFF00"/>
                </a:highlight>
              </a:rPr>
              <a:t>.” </a:t>
            </a:r>
            <a:r>
              <a:rPr lang="en-US" sz="2800" dirty="0" err="1">
                <a:highlight>
                  <a:srgbClr val="FFFF00"/>
                </a:highlight>
              </a:rPr>
              <a:t>đến</a:t>
            </a:r>
            <a:r>
              <a:rPr lang="en-US" sz="2800" dirty="0">
                <a:highlight>
                  <a:srgbClr val="FFFF00"/>
                </a:highlight>
              </a:rPr>
              <a:t> “ </a:t>
            </a:r>
            <a:r>
              <a:rPr lang="en-US" sz="2800" dirty="0" err="1">
                <a:highlight>
                  <a:srgbClr val="FFFF00"/>
                </a:highlight>
              </a:rPr>
              <a:t>về</a:t>
            </a:r>
            <a:r>
              <a:rPr lang="en-US" sz="2800" dirty="0">
                <a:highlight>
                  <a:srgbClr val="FFFF00"/>
                </a:highlight>
              </a:rPr>
              <a:t> </a:t>
            </a:r>
            <a:r>
              <a:rPr lang="en-US" sz="2800" dirty="0" err="1">
                <a:highlight>
                  <a:srgbClr val="FFFF00"/>
                </a:highlight>
              </a:rPr>
              <a:t>cuộc</a:t>
            </a:r>
            <a:r>
              <a:rPr lang="en-US" sz="2800" dirty="0">
                <a:highlight>
                  <a:srgbClr val="FFFF00"/>
                </a:highlight>
              </a:rPr>
              <a:t> </a:t>
            </a:r>
            <a:r>
              <a:rPr lang="en-US" sz="2800" dirty="0" err="1">
                <a:highlight>
                  <a:srgbClr val="FFFF00"/>
                </a:highlight>
              </a:rPr>
              <a:t>sống</a:t>
            </a:r>
            <a:r>
              <a:rPr lang="en-US" sz="2800" dirty="0">
                <a:highlight>
                  <a:srgbClr val="FFFF00"/>
                </a:highlight>
              </a:rPr>
              <a:t>.”</a:t>
            </a:r>
          </a:p>
        </p:txBody>
      </p:sp>
      <p:sp>
        <p:nvSpPr>
          <p:cNvPr id="5" name="TextBox 4">
            <a:extLst>
              <a:ext uri="{FF2B5EF4-FFF2-40B4-BE49-F238E27FC236}">
                <a16:creationId xmlns="" xmlns:a16="http://schemas.microsoft.com/office/drawing/2014/main" id="{ECAD30EA-34FC-25F5-45FC-97FBA802ED24}"/>
              </a:ext>
            </a:extLst>
          </p:cNvPr>
          <p:cNvSpPr txBox="1"/>
          <p:nvPr/>
        </p:nvSpPr>
        <p:spPr>
          <a:xfrm>
            <a:off x="654269" y="3258209"/>
            <a:ext cx="8300546" cy="954107"/>
          </a:xfrm>
          <a:prstGeom prst="rect">
            <a:avLst/>
          </a:prstGeom>
          <a:noFill/>
        </p:spPr>
        <p:txBody>
          <a:bodyPr wrap="square" rtlCol="0">
            <a:spAutoFit/>
          </a:bodyPr>
          <a:lstStyle/>
          <a:p>
            <a:pPr algn="just"/>
            <a:r>
              <a:rPr lang="vi-VN" sz="2800" dirty="0">
                <a:highlight>
                  <a:srgbClr val="FFFF00"/>
                </a:highlight>
              </a:rPr>
              <a:t>“Thằn lằn xanh nhận ra tay và chân của mình không bám dính như tắc kè.” đến “quá rồi!”</a:t>
            </a:r>
            <a:endParaRPr lang="en-US" sz="2800" dirty="0">
              <a:highlight>
                <a:srgbClr val="FFFF00"/>
              </a:highlight>
            </a:endParaRPr>
          </a:p>
        </p:txBody>
      </p:sp>
      <p:sp>
        <p:nvSpPr>
          <p:cNvPr id="6" name="TextBox 5">
            <a:extLst>
              <a:ext uri="{FF2B5EF4-FFF2-40B4-BE49-F238E27FC236}">
                <a16:creationId xmlns="" xmlns:a16="http://schemas.microsoft.com/office/drawing/2014/main" id="{753F21FA-99AB-699F-CAA5-C7A567E1AFAA}"/>
              </a:ext>
            </a:extLst>
          </p:cNvPr>
          <p:cNvSpPr txBox="1"/>
          <p:nvPr/>
        </p:nvSpPr>
        <p:spPr>
          <a:xfrm>
            <a:off x="654269" y="4687615"/>
            <a:ext cx="8245366" cy="1384995"/>
          </a:xfrm>
          <a:prstGeom prst="rect">
            <a:avLst/>
          </a:prstGeom>
          <a:noFill/>
        </p:spPr>
        <p:txBody>
          <a:bodyPr wrap="square" rtlCol="0">
            <a:spAutoFit/>
          </a:bodyPr>
          <a:lstStyle/>
          <a:p>
            <a:pPr algn="just"/>
            <a:r>
              <a:rPr lang="vi-VN" sz="2800" dirty="0">
                <a:highlight>
                  <a:srgbClr val="FFFF00"/>
                </a:highlight>
              </a:rPr>
              <a:t>“Trong khi đó, tắc kè cũng cảm thấy mình không thể chịu được sức nóng của ban ngày” đến “quá rồi!”</a:t>
            </a:r>
          </a:p>
        </p:txBody>
      </p:sp>
    </p:spTree>
    <p:extLst>
      <p:ext uri="{BB962C8B-B14F-4D97-AF65-F5344CB8AC3E}">
        <p14:creationId xmlns:p14="http://schemas.microsoft.com/office/powerpoint/2010/main" val="143848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 xmlns:a16="http://schemas.microsoft.com/office/drawing/2014/main" id="{7FF0356A-8D8A-3531-1706-08270F0B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728836DC-D701-12A0-092C-6A39AFD7D1FB}"/>
              </a:ext>
            </a:extLst>
          </p:cNvPr>
          <p:cNvPicPr>
            <a:picLocks noChangeAspect="1"/>
          </p:cNvPicPr>
          <p:nvPr/>
        </p:nvPicPr>
        <p:blipFill>
          <a:blip r:embed="rId4"/>
          <a:stretch>
            <a:fillRect/>
          </a:stretch>
        </p:blipFill>
        <p:spPr>
          <a:xfrm flipH="1">
            <a:off x="310820" y="1744866"/>
            <a:ext cx="3013209" cy="4749196"/>
          </a:xfrm>
          <a:prstGeom prst="rect">
            <a:avLst/>
          </a:prstGeom>
        </p:spPr>
      </p:pic>
      <p:grpSp>
        <p:nvGrpSpPr>
          <p:cNvPr id="12" name="Group 11">
            <a:extLst>
              <a:ext uri="{FF2B5EF4-FFF2-40B4-BE49-F238E27FC236}">
                <a16:creationId xmlns="" xmlns:a16="http://schemas.microsoft.com/office/drawing/2014/main" id="{989893CC-4751-F58D-8A99-735056C69061}"/>
              </a:ext>
            </a:extLst>
          </p:cNvPr>
          <p:cNvGrpSpPr/>
          <p:nvPr/>
        </p:nvGrpSpPr>
        <p:grpSpPr>
          <a:xfrm>
            <a:off x="3350174" y="336330"/>
            <a:ext cx="5557344" cy="6125768"/>
            <a:chOff x="4298861" y="2273520"/>
            <a:chExt cx="6563526" cy="2623077"/>
          </a:xfrm>
        </p:grpSpPr>
        <p:sp>
          <p:nvSpPr>
            <p:cNvPr id="11" name="Speech Bubble: Rectangle with Corners Rounded 10">
              <a:extLst>
                <a:ext uri="{FF2B5EF4-FFF2-40B4-BE49-F238E27FC236}">
                  <a16:creationId xmlns="" xmlns:a16="http://schemas.microsoft.com/office/drawing/2014/main" id="{54A3C62E-BF13-4667-9C19-29760E0D9CF4}"/>
                </a:ext>
              </a:extLst>
            </p:cNvPr>
            <p:cNvSpPr/>
            <p:nvPr/>
          </p:nvSpPr>
          <p:spPr>
            <a:xfrm>
              <a:off x="4298861" y="2273520"/>
              <a:ext cx="6563526" cy="2057156"/>
            </a:xfrm>
            <a:prstGeom prst="wedgeRoundRectCallout">
              <a:avLst>
                <a:gd name="adj1" fmla="val -59059"/>
                <a:gd name="adj2" fmla="val 11357"/>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 xmlns:a16="http://schemas.microsoft.com/office/drawing/2014/main" id="{951398C8-19F6-2EE7-6DA7-98E0E1D5FBAE}"/>
                </a:ext>
              </a:extLst>
            </p:cNvPr>
            <p:cNvSpPr txBox="1"/>
            <p:nvPr/>
          </p:nvSpPr>
          <p:spPr>
            <a:xfrm>
              <a:off x="4596839" y="2326671"/>
              <a:ext cx="6148873" cy="25699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Mỗi loài vật có một tập tính riêng, một môi trường sống riêng phù hợp với các đặc điểm cơ thể (sinh học) của chúng. Mỗi loài vật nếu muốn thay đổi môi trường sống cần phải tính đến việc chúng có thể thích nghi với môi trường sống mới hay không. Nếu không thích nghi được, chúng sẽ chịu những hậu quả nặng nề.</a:t>
              </a:r>
            </a:p>
          </p:txBody>
        </p:sp>
      </p:grpSp>
    </p:spTree>
    <p:extLst>
      <p:ext uri="{BB962C8B-B14F-4D97-AF65-F5344CB8AC3E}">
        <p14:creationId xmlns:p14="http://schemas.microsoft.com/office/powerpoint/2010/main" val="8655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0">
            <a:extLst>
              <a:ext uri="{FF2B5EF4-FFF2-40B4-BE49-F238E27FC236}">
                <a16:creationId xmlns="" xmlns:a16="http://schemas.microsoft.com/office/drawing/2014/main" id="{16F78E1A-B200-8214-102B-7334F64FE371}"/>
              </a:ext>
            </a:extLst>
          </p:cNvPr>
          <p:cNvSpPr/>
          <p:nvPr/>
        </p:nvSpPr>
        <p:spPr>
          <a:xfrm>
            <a:off x="386759" y="168165"/>
            <a:ext cx="8236003" cy="207053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4">
              <a:lumMod val="20000"/>
              <a:lumOff val="8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pPr>
            <a:endParaRPr lang="vi-VN" sz="2800" kern="1200" dirty="0">
              <a:solidFill>
                <a:prstClr val="black"/>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 xmlns:a16="http://schemas.microsoft.com/office/drawing/2014/main" id="{5BEA0761-2173-C9A1-F163-14C0AD5E1923}"/>
              </a:ext>
            </a:extLst>
          </p:cNvPr>
          <p:cNvSpPr txBox="1"/>
          <p:nvPr/>
        </p:nvSpPr>
        <p:spPr>
          <a:xfrm>
            <a:off x="804040" y="409903"/>
            <a:ext cx="7685690" cy="2062103"/>
          </a:xfrm>
          <a:prstGeom prst="rect">
            <a:avLst/>
          </a:prstGeom>
          <a:noFill/>
        </p:spPr>
        <p:txBody>
          <a:bodyPr wrap="square" rtlCol="0">
            <a:spAutoFit/>
          </a:bodyPr>
          <a:lstStyle/>
          <a:p>
            <a:r>
              <a:rPr lang="vi-VN" sz="3200" b="1" dirty="0">
                <a:solidFill>
                  <a:srgbClr val="0070C0"/>
                </a:solidFill>
                <a:latin typeface="Calibri" panose="020F0502020204030204" pitchFamily="34" charset="0"/>
                <a:cs typeface="Calibri" panose="020F0502020204030204" pitchFamily="34" charset="0"/>
              </a:rPr>
              <a:t>Vậy khi con người bắt các động vật hoang dã và nhốt chúng trong một không gian nhỏ, hẹp, thì môi trường sống đó có thực sự phù hợp với các con vật không?</a:t>
            </a:r>
            <a:endParaRPr lang="vi-VN" sz="3200" b="1" kern="1200" dirty="0">
              <a:solidFill>
                <a:srgbClr val="0070C0"/>
              </a:solidFill>
              <a:latin typeface="Calibri" panose="020F0502020204030204" pitchFamily="34" charset="0"/>
              <a:cs typeface="Calibri" panose="020F0502020204030204" pitchFamily="34" charset="0"/>
            </a:endParaRPr>
          </a:p>
        </p:txBody>
      </p:sp>
      <p:pic>
        <p:nvPicPr>
          <p:cNvPr id="1026" name="Picture 2" descr="Mua bán động vật hoang dã trên mạng bị xử lý thế nào?">
            <a:extLst>
              <a:ext uri="{FF2B5EF4-FFF2-40B4-BE49-F238E27FC236}">
                <a16:creationId xmlns="" xmlns:a16="http://schemas.microsoft.com/office/drawing/2014/main" id="{9BD427ED-55BE-696C-C8E4-5F9F4DABB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0346"/>
            <a:ext cx="3807373" cy="380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Phạt 5 năm tù đối tượng nuôi nhốt động vật hoang dã trái phép -  ThienNhien.Net | Con người và Thiên nhiên">
            <a:extLst>
              <a:ext uri="{FF2B5EF4-FFF2-40B4-BE49-F238E27FC236}">
                <a16:creationId xmlns="" xmlns:a16="http://schemas.microsoft.com/office/drawing/2014/main" id="{971CA8C4-0188-DEF6-321C-0C0D9ABAC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4" y="2834182"/>
            <a:ext cx="5000625" cy="3876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04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77CB0B9D-DC9D-4F45-A6A7-75D789A34965}"/>
              </a:ext>
            </a:extLst>
          </p:cNvPr>
          <p:cNvPicPr>
            <a:picLocks noChangeAspect="1"/>
          </p:cNvPicPr>
          <p:nvPr/>
        </p:nvPicPr>
        <p:blipFill>
          <a:blip r:embed="rId2"/>
          <a:stretch>
            <a:fillRect/>
          </a:stretch>
        </p:blipFill>
        <p:spPr>
          <a:xfrm>
            <a:off x="935182" y="122387"/>
            <a:ext cx="7959437" cy="5965527"/>
          </a:xfrm>
          <a:prstGeom prst="rect">
            <a:avLst/>
          </a:prstGeom>
        </p:spPr>
      </p:pic>
      <p:pic>
        <p:nvPicPr>
          <p:cNvPr id="3" name="Picture 2">
            <a:extLst>
              <a:ext uri="{FF2B5EF4-FFF2-40B4-BE49-F238E27FC236}">
                <a16:creationId xmlns="" xmlns:a16="http://schemas.microsoft.com/office/drawing/2014/main" id="{ECB51A89-E878-6566-6AEC-5A0F79E1F35E}"/>
              </a:ext>
            </a:extLst>
          </p:cNvPr>
          <p:cNvPicPr>
            <a:picLocks noChangeAspect="1"/>
          </p:cNvPicPr>
          <p:nvPr/>
        </p:nvPicPr>
        <p:blipFill>
          <a:blip r:embed="rId3"/>
          <a:stretch>
            <a:fillRect/>
          </a:stretch>
        </p:blipFill>
        <p:spPr>
          <a:xfrm>
            <a:off x="1980981" y="2253956"/>
            <a:ext cx="4686202" cy="2402127"/>
          </a:xfrm>
          <a:prstGeom prst="rect">
            <a:avLst/>
          </a:prstGeom>
        </p:spPr>
      </p:pic>
    </p:spTree>
    <p:extLst>
      <p:ext uri="{BB962C8B-B14F-4D97-AF65-F5344CB8AC3E}">
        <p14:creationId xmlns:p14="http://schemas.microsoft.com/office/powerpoint/2010/main" val="3126927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 xmlns:a16="http://schemas.microsoft.com/office/drawing/2014/main" id="{4E8D94D9-13B8-4490-ADB4-0666EC3562E5}"/>
              </a:ext>
            </a:extLst>
          </p:cNvPr>
          <p:cNvSpPr/>
          <p:nvPr/>
        </p:nvSpPr>
        <p:spPr>
          <a:xfrm>
            <a:off x="356382" y="462093"/>
            <a:ext cx="8431238" cy="5933817"/>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5" descr="e93f49669616f82afc3aeb26989c1d4b">
            <a:extLst>
              <a:ext uri="{FF2B5EF4-FFF2-40B4-BE49-F238E27FC236}">
                <a16:creationId xmlns="" xmlns:a16="http://schemas.microsoft.com/office/drawing/2014/main" id="{F7705150-5C88-31C2-70A8-988390D05E42}"/>
              </a:ext>
            </a:extLst>
          </p:cNvPr>
          <p:cNvPicPr>
            <a:picLocks noChangeAspect="1"/>
          </p:cNvPicPr>
          <p:nvPr/>
        </p:nvPicPr>
        <p:blipFill>
          <a:blip r:embed="rId2"/>
          <a:stretch>
            <a:fillRect/>
          </a:stretch>
        </p:blipFill>
        <p:spPr>
          <a:xfrm rot="1823720" flipH="1">
            <a:off x="2941813" y="255320"/>
            <a:ext cx="3739343" cy="3476344"/>
          </a:xfrm>
          <a:prstGeom prst="rect">
            <a:avLst/>
          </a:prstGeom>
        </p:spPr>
      </p:pic>
      <p:sp>
        <p:nvSpPr>
          <p:cNvPr id="4" name="TextBox 4">
            <a:extLst>
              <a:ext uri="{FF2B5EF4-FFF2-40B4-BE49-F238E27FC236}">
                <a16:creationId xmlns="" xmlns:a16="http://schemas.microsoft.com/office/drawing/2014/main" id="{C7204410-C367-F020-791F-49BC809F9FC2}"/>
              </a:ext>
            </a:extLst>
          </p:cNvPr>
          <p:cNvSpPr txBox="1"/>
          <p:nvPr/>
        </p:nvSpPr>
        <p:spPr>
          <a:xfrm rot="1153940">
            <a:off x="3165135" y="747540"/>
            <a:ext cx="3393321" cy="2259080"/>
          </a:xfrm>
          <a:prstGeom prst="rect">
            <a:avLst/>
          </a:prstGeom>
          <a:noFill/>
        </p:spPr>
        <p:txBody>
          <a:bodyPr wrap="square" rtlCol="0">
            <a:spAutoFit/>
          </a:bodyPr>
          <a:lstStyle/>
          <a:p>
            <a:pPr algn="ctr">
              <a:lnSpc>
                <a:spcPct val="110000"/>
              </a:lnSpc>
            </a:pPr>
            <a:r>
              <a:rPr lang="en-US" sz="3200" b="1" dirty="0">
                <a:solidFill>
                  <a:srgbClr val="FF0000"/>
                </a:solidFill>
                <a:latin typeface="Calibri" panose="020F0502020204030204" pitchFamily="34" charset="0"/>
                <a:cs typeface="Calibri" panose="020F0502020204030204" pitchFamily="34" charset="0"/>
              </a:rPr>
              <a:t>Em sẽ đọc </a:t>
            </a:r>
          </a:p>
          <a:p>
            <a:pPr algn="ctr">
              <a:lnSpc>
                <a:spcPct val="110000"/>
              </a:lnSpc>
            </a:pPr>
            <a:r>
              <a:rPr lang="en-US" sz="3200" b="1" dirty="0">
                <a:solidFill>
                  <a:srgbClr val="FF0000"/>
                </a:solidFill>
                <a:latin typeface="Calibri" panose="020F0502020204030204" pitchFamily="34" charset="0"/>
                <a:cs typeface="Calibri" panose="020F0502020204030204" pitchFamily="34" charset="0"/>
              </a:rPr>
              <a:t>tác phẩm với giọng đọc </a:t>
            </a:r>
          </a:p>
          <a:p>
            <a:pPr algn="ctr">
              <a:lnSpc>
                <a:spcPct val="110000"/>
              </a:lnSpc>
            </a:pPr>
            <a:r>
              <a:rPr lang="en-US" sz="3200" b="1" dirty="0">
                <a:solidFill>
                  <a:srgbClr val="FF0000"/>
                </a:solidFill>
                <a:latin typeface="Calibri" panose="020F0502020204030204" pitchFamily="34" charset="0"/>
                <a:cs typeface="Calibri" panose="020F0502020204030204" pitchFamily="34" charset="0"/>
              </a:rPr>
              <a:t>như thế nào?</a:t>
            </a:r>
          </a:p>
        </p:txBody>
      </p:sp>
      <p:grpSp>
        <p:nvGrpSpPr>
          <p:cNvPr id="5" name="Group 4">
            <a:extLst>
              <a:ext uri="{FF2B5EF4-FFF2-40B4-BE49-F238E27FC236}">
                <a16:creationId xmlns="" xmlns:a16="http://schemas.microsoft.com/office/drawing/2014/main" id="{FD92BECC-5950-2F09-67DE-D11E5137EF95}"/>
              </a:ext>
            </a:extLst>
          </p:cNvPr>
          <p:cNvGrpSpPr/>
          <p:nvPr/>
        </p:nvGrpSpPr>
        <p:grpSpPr>
          <a:xfrm>
            <a:off x="3493915" y="3886054"/>
            <a:ext cx="5482733" cy="2885145"/>
            <a:chOff x="8325533" y="96707"/>
            <a:chExt cx="4511041" cy="4335067"/>
          </a:xfrm>
        </p:grpSpPr>
        <p:sp>
          <p:nvSpPr>
            <p:cNvPr id="6" name="Rounded Rectangle 7">
              <a:extLst>
                <a:ext uri="{FF2B5EF4-FFF2-40B4-BE49-F238E27FC236}">
                  <a16:creationId xmlns="" xmlns:a16="http://schemas.microsoft.com/office/drawing/2014/main" id="{A2424D8D-59C3-9CCB-F979-A6768184E3EB}"/>
                </a:ext>
              </a:extLst>
            </p:cNvPr>
            <p:cNvSpPr/>
            <p:nvPr/>
          </p:nvSpPr>
          <p:spPr>
            <a:xfrm>
              <a:off x="8325533" y="96707"/>
              <a:ext cx="4511039" cy="3248993"/>
            </a:xfrm>
            <a:prstGeom prst="roundRect">
              <a:avLst/>
            </a:prstGeom>
            <a:solidFill>
              <a:schemeClr val="bg1"/>
            </a:solidFill>
            <a:ln w="44450">
              <a:solidFill>
                <a:schemeClr val="accent4">
                  <a:lumMod val="75000"/>
                </a:schemeClr>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5" name="TextBox 4">
              <a:extLst>
                <a:ext uri="{FF2B5EF4-FFF2-40B4-BE49-F238E27FC236}">
                  <a16:creationId xmlns="" xmlns:a16="http://schemas.microsoft.com/office/drawing/2014/main" id="{B8CBDAA3-154A-4F33-BE08-A686FC0C3BBC}"/>
                </a:ext>
              </a:extLst>
            </p:cNvPr>
            <p:cNvSpPr txBox="1"/>
            <p:nvPr/>
          </p:nvSpPr>
          <p:spPr>
            <a:xfrm>
              <a:off x="8325534" y="223489"/>
              <a:ext cx="4511040" cy="4208285"/>
            </a:xfrm>
            <a:prstGeom prst="rect">
              <a:avLst/>
            </a:prstGeom>
            <a:noFill/>
          </p:spPr>
          <p:txBody>
            <a:bodyPr wrap="square" rtlCol="0">
              <a:spAutoFit/>
            </a:bodyPr>
            <a:lstStyle/>
            <a:p>
              <a:pPr algn="just">
                <a:lnSpc>
                  <a:spcPct val="110000"/>
                </a:lnSpc>
              </a:pPr>
              <a:r>
                <a:rPr lang="en-US" sz="4000" b="1" dirty="0" err="1">
                  <a:latin typeface="Calibri" panose="020F0502020204030204" pitchFamily="34" charset="0"/>
                  <a:cs typeface="Calibri" panose="020F0502020204030204" pitchFamily="34" charset="0"/>
                </a:rPr>
                <a:t>Đọc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diễn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cảm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nhấn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giọng</a:t>
              </a:r>
              <a:r>
                <a:rPr lang="en-US" sz="4000" b="1" dirty="0">
                  <a:latin typeface="Calibri" panose="020F0502020204030204" pitchFamily="34" charset="0"/>
                  <a:cs typeface="Calibri" panose="020F0502020204030204" pitchFamily="34" charset="0"/>
                </a:rPr>
                <a:t> ở </a:t>
              </a:r>
              <a:r>
                <a:rPr lang="en-US" sz="4000" b="1" dirty="0" err="1">
                  <a:latin typeface="Calibri" panose="020F0502020204030204" pitchFamily="34" charset="0"/>
                  <a:cs typeface="Calibri" panose="020F0502020204030204" pitchFamily="34" charset="0"/>
                </a:rPr>
                <a:t>những</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từ</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thể</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hiện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cảm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xúc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tâm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trạng</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của</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nhân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vật</a:t>
              </a:r>
              <a:r>
                <a:rPr lang="en-US" sz="4000" b="1" dirty="0">
                  <a:latin typeface="Calibri" panose="020F0502020204030204" pitchFamily="34" charset="0"/>
                  <a:cs typeface="Calibri" panose="020F0502020204030204" pitchFamily="34" charset="0"/>
                </a:rPr>
                <a:t>.</a:t>
              </a:r>
              <a:endParaRPr lang="vi-VN" sz="4000" b="1" dirty="0">
                <a:latin typeface="Calibri" panose="020F0502020204030204" pitchFamily="34" charset="0"/>
                <a:cs typeface="Calibri" panose="020F0502020204030204" pitchFamily="34" charset="0"/>
              </a:endParaRPr>
            </a:p>
          </p:txBody>
        </p:sp>
      </p:grpSp>
      <p:pic>
        <p:nvPicPr>
          <p:cNvPr id="16" name="Picture 15">
            <a:extLst>
              <a:ext uri="{FF2B5EF4-FFF2-40B4-BE49-F238E27FC236}">
                <a16:creationId xmlns="" xmlns:a16="http://schemas.microsoft.com/office/drawing/2014/main" id="{6080820E-03E0-CA68-072F-F9EBC2B10842}"/>
              </a:ext>
            </a:extLst>
          </p:cNvPr>
          <p:cNvPicPr>
            <a:picLocks noChangeAspect="1"/>
          </p:cNvPicPr>
          <p:nvPr/>
        </p:nvPicPr>
        <p:blipFill>
          <a:blip r:embed="rId3">
            <a:clrChange>
              <a:clrFrom>
                <a:srgbClr val="E0E0E0"/>
              </a:clrFrom>
              <a:clrTo>
                <a:srgbClr val="E0E0E0">
                  <a:alpha val="0"/>
                </a:srgbClr>
              </a:clrTo>
            </a:clrChange>
            <a:extLst>
              <a:ext uri="{BEBA8EAE-BF5A-486C-A8C5-ECC9F3942E4B}">
                <a14:imgProps xmlns:a14="http://schemas.microsoft.com/office/drawing/2010/main">
                  <a14:imgLayer r:embed="rId4">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382582" y="1936125"/>
            <a:ext cx="3077951" cy="2082747"/>
          </a:xfrm>
          <a:prstGeom prst="rect">
            <a:avLst/>
          </a:prstGeom>
        </p:spPr>
      </p:pic>
    </p:spTree>
    <p:extLst>
      <p:ext uri="{BB962C8B-B14F-4D97-AF65-F5344CB8AC3E}">
        <p14:creationId xmlns:p14="http://schemas.microsoft.com/office/powerpoint/2010/main" val="2712769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500"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2477621-8932-1524-F664-5AB12CAB0DDB}"/>
              </a:ext>
            </a:extLst>
          </p:cNvPr>
          <p:cNvGrpSpPr/>
          <p:nvPr/>
        </p:nvGrpSpPr>
        <p:grpSpPr>
          <a:xfrm>
            <a:off x="213229" y="395674"/>
            <a:ext cx="4348596" cy="3135379"/>
            <a:chOff x="457201" y="1176848"/>
            <a:chExt cx="5798128" cy="3135379"/>
          </a:xfrm>
        </p:grpSpPr>
        <p:grpSp>
          <p:nvGrpSpPr>
            <p:cNvPr id="6" name="Group 5">
              <a:extLst>
                <a:ext uri="{FF2B5EF4-FFF2-40B4-BE49-F238E27FC236}">
                  <a16:creationId xmlns="" xmlns:a16="http://schemas.microsoft.com/office/drawing/2014/main" id="{56AAC7B4-4A23-6308-6474-66D5F7FFF471}"/>
                </a:ext>
              </a:extLst>
            </p:cNvPr>
            <p:cNvGrpSpPr/>
            <p:nvPr/>
          </p:nvGrpSpPr>
          <p:grpSpPr>
            <a:xfrm>
              <a:off x="457201" y="1922318"/>
              <a:ext cx="5798128" cy="2389909"/>
              <a:chOff x="602672" y="2483427"/>
              <a:chExt cx="5922819" cy="2389909"/>
            </a:xfrm>
            <a:solidFill>
              <a:srgbClr val="FFFFCC"/>
            </a:solidFill>
          </p:grpSpPr>
          <p:sp>
            <p:nvSpPr>
              <p:cNvPr id="8" name="Rectangle: Rounded Corners 7">
                <a:extLst>
                  <a:ext uri="{FF2B5EF4-FFF2-40B4-BE49-F238E27FC236}">
                    <a16:creationId xmlns="" xmlns:a16="http://schemas.microsoft.com/office/drawing/2014/main" id="{985696F7-3F67-2682-6CB7-6896B6A02EF1}"/>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9" name="Picture 8">
                <a:extLst>
                  <a:ext uri="{FF2B5EF4-FFF2-40B4-BE49-F238E27FC236}">
                    <a16:creationId xmlns="" xmlns:a16="http://schemas.microsoft.com/office/drawing/2014/main" id="{86177438-FB6E-C1F1-98C0-B56BA2BA571B}"/>
                  </a:ext>
                </a:extLst>
              </p:cNvPr>
              <p:cNvPicPr>
                <a:picLocks noChangeAspect="1"/>
              </p:cNvPicPr>
              <p:nvPr/>
            </p:nvPicPr>
            <p:blipFill>
              <a:blip r:embed="rId2"/>
              <a:stretch>
                <a:fillRect/>
              </a:stretch>
            </p:blipFill>
            <p:spPr>
              <a:xfrm flipH="1">
                <a:off x="907221" y="3078729"/>
                <a:ext cx="609091" cy="609091"/>
              </a:xfrm>
              <a:prstGeom prst="rect">
                <a:avLst/>
              </a:prstGeom>
              <a:grpFill/>
              <a:ln>
                <a:noFill/>
              </a:ln>
            </p:spPr>
          </p:pic>
          <p:pic>
            <p:nvPicPr>
              <p:cNvPr id="10" name="Picture 9">
                <a:extLst>
                  <a:ext uri="{FF2B5EF4-FFF2-40B4-BE49-F238E27FC236}">
                    <a16:creationId xmlns="" xmlns:a16="http://schemas.microsoft.com/office/drawing/2014/main" id="{7106A9B4-8B3E-E059-8A64-4E65907392B7}"/>
                  </a:ext>
                </a:extLst>
              </p:cNvPr>
              <p:cNvPicPr>
                <a:picLocks noChangeAspect="1"/>
              </p:cNvPicPr>
              <p:nvPr/>
            </p:nvPicPr>
            <p:blipFill>
              <a:blip r:embed="rId2"/>
              <a:stretch>
                <a:fillRect/>
              </a:stretch>
            </p:blipFill>
            <p:spPr>
              <a:xfrm flipH="1">
                <a:off x="907221" y="3516368"/>
                <a:ext cx="609091" cy="609091"/>
              </a:xfrm>
              <a:prstGeom prst="rect">
                <a:avLst/>
              </a:prstGeom>
              <a:grpFill/>
              <a:ln>
                <a:noFill/>
              </a:ln>
            </p:spPr>
          </p:pic>
        </p:grpSp>
        <p:sp>
          <p:nvSpPr>
            <p:cNvPr id="7" name="Rectangle: Rounded Corners 6">
              <a:extLst>
                <a:ext uri="{FF2B5EF4-FFF2-40B4-BE49-F238E27FC236}">
                  <a16:creationId xmlns="" xmlns:a16="http://schemas.microsoft.com/office/drawing/2014/main" id="{44DF9502-2063-25ED-CA26-DEB5D8F7B5B3}"/>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 xmlns:a16="http://schemas.microsoft.com/office/drawing/2014/main" id="{51CA2562-07B9-6964-8461-46CDF74D2439}"/>
              </a:ext>
            </a:extLst>
          </p:cNvPr>
          <p:cNvGrpSpPr/>
          <p:nvPr/>
        </p:nvGrpSpPr>
        <p:grpSpPr>
          <a:xfrm>
            <a:off x="3830908" y="3307785"/>
            <a:ext cx="5130511" cy="3307659"/>
            <a:chOff x="535741" y="1594114"/>
            <a:chExt cx="6840681" cy="3307659"/>
          </a:xfrm>
        </p:grpSpPr>
        <p:grpSp>
          <p:nvGrpSpPr>
            <p:cNvPr id="12" name="Group 11">
              <a:extLst>
                <a:ext uri="{FF2B5EF4-FFF2-40B4-BE49-F238E27FC236}">
                  <a16:creationId xmlns="" xmlns:a16="http://schemas.microsoft.com/office/drawing/2014/main" id="{DBA9AE50-1ADE-9FBC-C11A-08C68E088FFA}"/>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 xmlns:a16="http://schemas.microsoft.com/office/drawing/2014/main" id="{419C2D43-02B9-0A17-73F8-E2FC43674622}"/>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 xmlns:a16="http://schemas.microsoft.com/office/drawing/2014/main" id="{6565A2B3-31E1-D08C-2794-DB547290D201}"/>
                  </a:ext>
                </a:extLst>
              </p:cNvPr>
              <p:cNvGrpSpPr/>
              <p:nvPr/>
            </p:nvGrpSpPr>
            <p:grpSpPr>
              <a:xfrm>
                <a:off x="7848304" y="4505757"/>
                <a:ext cx="4208656" cy="1969599"/>
                <a:chOff x="7938043" y="4498698"/>
                <a:chExt cx="4689256" cy="2219312"/>
              </a:xfrm>
              <a:grpFill/>
            </p:grpSpPr>
            <p:pic>
              <p:nvPicPr>
                <p:cNvPr id="16" name="Picture 15" descr="Icon&#10;&#10;Description automatically generated">
                  <a:extLst>
                    <a:ext uri="{FF2B5EF4-FFF2-40B4-BE49-F238E27FC236}">
                      <a16:creationId xmlns="" xmlns:a16="http://schemas.microsoft.com/office/drawing/2014/main" id="{863C4D46-811D-6C1B-E31D-85BB60368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7" name="Picture 16" descr="Icon&#10;&#10;Description automatically generated">
                  <a:extLst>
                    <a:ext uri="{FF2B5EF4-FFF2-40B4-BE49-F238E27FC236}">
                      <a16:creationId xmlns="" xmlns:a16="http://schemas.microsoft.com/office/drawing/2014/main" id="{0D212FE5-CE55-6BC0-57F0-36AA4CE51A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8" name="Picture 17" descr="Icon&#10;&#10;Description automatically generated">
                  <a:extLst>
                    <a:ext uri="{FF2B5EF4-FFF2-40B4-BE49-F238E27FC236}">
                      <a16:creationId xmlns="" xmlns:a16="http://schemas.microsoft.com/office/drawing/2014/main" id="{D67F4DCC-0F70-B99D-FA2C-8F0C50C94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19" name="Picture 18" descr="Icon&#10;&#10;Description automatically generated">
                  <a:extLst>
                    <a:ext uri="{FF2B5EF4-FFF2-40B4-BE49-F238E27FC236}">
                      <a16:creationId xmlns="" xmlns:a16="http://schemas.microsoft.com/office/drawing/2014/main" id="{2440DA66-FDCA-FFD1-0261-3E7E8885D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0" name="Picture 19" descr="Icon&#10;&#10;Description automatically generated">
                  <a:extLst>
                    <a:ext uri="{FF2B5EF4-FFF2-40B4-BE49-F238E27FC236}">
                      <a16:creationId xmlns="" xmlns:a16="http://schemas.microsoft.com/office/drawing/2014/main" id="{7595160D-F32E-3645-D822-4F41F4B2E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1" name="Picture 20" descr="Icon&#10;&#10;Description automatically generated">
                  <a:extLst>
                    <a:ext uri="{FF2B5EF4-FFF2-40B4-BE49-F238E27FC236}">
                      <a16:creationId xmlns="" xmlns:a16="http://schemas.microsoft.com/office/drawing/2014/main" id="{A94C268A-CA8C-3C8F-B723-DE77DD69E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2" name="Picture 21" descr="Icon&#10;&#10;Description automatically generated">
                  <a:extLst>
                    <a:ext uri="{FF2B5EF4-FFF2-40B4-BE49-F238E27FC236}">
                      <a16:creationId xmlns="" xmlns:a16="http://schemas.microsoft.com/office/drawing/2014/main" id="{EC5B0560-AEEC-633A-A3E6-77A2B380C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3" name="Picture 22" descr="Icon&#10;&#10;Description automatically generated">
                  <a:extLst>
                    <a:ext uri="{FF2B5EF4-FFF2-40B4-BE49-F238E27FC236}">
                      <a16:creationId xmlns="" xmlns:a16="http://schemas.microsoft.com/office/drawing/2014/main" id="{A462788B-BF64-3620-7607-FE407233E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4" name="Picture 23" descr="Icon&#10;&#10;Description automatically generated">
                  <a:extLst>
                    <a:ext uri="{FF2B5EF4-FFF2-40B4-BE49-F238E27FC236}">
                      <a16:creationId xmlns="" xmlns:a16="http://schemas.microsoft.com/office/drawing/2014/main" id="{9E51AB85-1FE2-344D-21AE-C619FE0B3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5" name="Picture 24" descr="Icon&#10;&#10;Description automatically generated">
                  <a:extLst>
                    <a:ext uri="{FF2B5EF4-FFF2-40B4-BE49-F238E27FC236}">
                      <a16:creationId xmlns="" xmlns:a16="http://schemas.microsoft.com/office/drawing/2014/main" id="{257956AB-C579-D991-4B14-DCA803321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6" name="Picture 25" descr="Icon&#10;&#10;Description automatically generated">
                  <a:extLst>
                    <a:ext uri="{FF2B5EF4-FFF2-40B4-BE49-F238E27FC236}">
                      <a16:creationId xmlns="" xmlns:a16="http://schemas.microsoft.com/office/drawing/2014/main" id="{0003371D-62C4-E4A7-46F4-D8FA6D8CD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7" name="Picture 26" descr="Icon&#10;&#10;Description automatically generated">
                  <a:extLst>
                    <a:ext uri="{FF2B5EF4-FFF2-40B4-BE49-F238E27FC236}">
                      <a16:creationId xmlns="" xmlns:a16="http://schemas.microsoft.com/office/drawing/2014/main" id="{6100D3A3-1BE4-2EAE-2E48-C4E5A8470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 xmlns:a16="http://schemas.microsoft.com/office/drawing/2014/main" id="{2DFD3543-7776-B530-D241-B8FD438A5063}"/>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 xmlns:a16="http://schemas.microsoft.com/office/drawing/2014/main" id="{2A181093-2909-C0ED-B9E6-095341A8D669}"/>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70823" y="3049363"/>
            <a:ext cx="2233107" cy="3097952"/>
          </a:xfrm>
          <a:prstGeom prst="rect">
            <a:avLst/>
          </a:prstGeom>
        </p:spPr>
      </p:pic>
      <p:pic>
        <p:nvPicPr>
          <p:cNvPr id="29" name="Picture 28">
            <a:extLst>
              <a:ext uri="{FF2B5EF4-FFF2-40B4-BE49-F238E27FC236}">
                <a16:creationId xmlns="" xmlns:a16="http://schemas.microsoft.com/office/drawing/2014/main" id="{24549CE6-F69D-29D2-9F00-EAC88EBB7891}"/>
              </a:ext>
            </a:extLst>
          </p:cNvPr>
          <p:cNvPicPr>
            <a:picLocks noChangeAspect="1"/>
          </p:cNvPicPr>
          <p:nvPr/>
        </p:nvPicPr>
        <p:blipFill>
          <a:blip r:embed="rId7"/>
          <a:stretch>
            <a:fillRect/>
          </a:stretch>
        </p:blipFill>
        <p:spPr>
          <a:xfrm>
            <a:off x="4220759" y="1"/>
            <a:ext cx="4586114" cy="1286367"/>
          </a:xfrm>
          <a:prstGeom prst="rect">
            <a:avLst/>
          </a:prstGeom>
        </p:spPr>
      </p:pic>
    </p:spTree>
    <p:extLst>
      <p:ext uri="{BB962C8B-B14F-4D97-AF65-F5344CB8AC3E}">
        <p14:creationId xmlns:p14="http://schemas.microsoft.com/office/powerpoint/2010/main" val="3372490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trong nhà&#10;&#10;Mô tả được tạo tự động">
            <a:extLst>
              <a:ext uri="{FF2B5EF4-FFF2-40B4-BE49-F238E27FC236}">
                <a16:creationId xmlns="" xmlns:a16="http://schemas.microsoft.com/office/drawing/2014/main" id="{DE60D37F-7E7D-F7C9-1C00-9F101C706E2C}"/>
              </a:ext>
            </a:extLst>
          </p:cNvPr>
          <p:cNvPicPr>
            <a:picLocks noChangeAspect="1"/>
          </p:cNvPicPr>
          <p:nvPr/>
        </p:nvPicPr>
        <p:blipFill>
          <a:blip r:embed="rId2"/>
          <a:stretch>
            <a:fillRect/>
          </a:stretch>
        </p:blipFill>
        <p:spPr>
          <a:xfrm>
            <a:off x="5078532" y="3729716"/>
            <a:ext cx="3889199" cy="3033535"/>
          </a:xfrm>
          <a:prstGeom prst="rect">
            <a:avLst/>
          </a:prstGeom>
        </p:spPr>
      </p:pic>
      <p:pic>
        <p:nvPicPr>
          <p:cNvPr id="4" name="Picture 3">
            <a:extLst>
              <a:ext uri="{FF2B5EF4-FFF2-40B4-BE49-F238E27FC236}">
                <a16:creationId xmlns="" xmlns:a16="http://schemas.microsoft.com/office/drawing/2014/main" id="{7C329FFD-3DF6-04EB-3B80-C28661E84739}"/>
              </a:ext>
            </a:extLst>
          </p:cNvPr>
          <p:cNvPicPr>
            <a:picLocks noChangeAspect="1"/>
          </p:cNvPicPr>
          <p:nvPr/>
        </p:nvPicPr>
        <p:blipFill>
          <a:blip r:embed="rId3"/>
          <a:stretch>
            <a:fillRect/>
          </a:stretch>
        </p:blipFill>
        <p:spPr>
          <a:xfrm>
            <a:off x="154669" y="-73826"/>
            <a:ext cx="8989331" cy="993734"/>
          </a:xfrm>
          <a:prstGeom prst="rect">
            <a:avLst/>
          </a:prstGeom>
        </p:spPr>
      </p:pic>
      <p:pic>
        <p:nvPicPr>
          <p:cNvPr id="5" name="Picture 4">
            <a:extLst>
              <a:ext uri="{FF2B5EF4-FFF2-40B4-BE49-F238E27FC236}">
                <a16:creationId xmlns="" xmlns:a16="http://schemas.microsoft.com/office/drawing/2014/main" id="{592613B3-17EC-4A61-AFA3-ADC8429B41CA}"/>
              </a:ext>
            </a:extLst>
          </p:cNvPr>
          <p:cNvPicPr>
            <a:picLocks noChangeAspect="1"/>
          </p:cNvPicPr>
          <p:nvPr/>
        </p:nvPicPr>
        <p:blipFill>
          <a:blip r:embed="rId4"/>
          <a:stretch>
            <a:fillRect/>
          </a:stretch>
        </p:blipFill>
        <p:spPr>
          <a:xfrm>
            <a:off x="725339" y="870634"/>
            <a:ext cx="6195597" cy="3414056"/>
          </a:xfrm>
          <a:prstGeom prst="rect">
            <a:avLst/>
          </a:prstGeom>
        </p:spPr>
      </p:pic>
    </p:spTree>
    <p:extLst>
      <p:ext uri="{BB962C8B-B14F-4D97-AF65-F5344CB8AC3E}">
        <p14:creationId xmlns:p14="http://schemas.microsoft.com/office/powerpoint/2010/main" val="88280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16A09F6-0350-A61D-ACAF-517176304908}"/>
              </a:ext>
            </a:extLst>
          </p:cNvPr>
          <p:cNvPicPr>
            <a:picLocks noChangeAspect="1"/>
          </p:cNvPicPr>
          <p:nvPr/>
        </p:nvPicPr>
        <p:blipFill>
          <a:blip r:embed="rId2"/>
          <a:stretch>
            <a:fillRect/>
          </a:stretch>
        </p:blipFill>
        <p:spPr>
          <a:xfrm>
            <a:off x="1088357" y="1566925"/>
            <a:ext cx="4019136" cy="3871296"/>
          </a:xfrm>
          <a:prstGeom prst="rect">
            <a:avLst/>
          </a:prstGeom>
        </p:spPr>
      </p:pic>
    </p:spTree>
    <p:extLst>
      <p:ext uri="{BB962C8B-B14F-4D97-AF65-F5344CB8AC3E}">
        <p14:creationId xmlns:p14="http://schemas.microsoft.com/office/powerpoint/2010/main" val="217024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7625F3B7-D182-1D48-8877-C7655E6E6C85}"/>
              </a:ext>
            </a:extLst>
          </p:cNvPr>
          <p:cNvGrpSpPr/>
          <p:nvPr/>
        </p:nvGrpSpPr>
        <p:grpSpPr>
          <a:xfrm>
            <a:off x="-314329" y="-1209687"/>
            <a:ext cx="3721898" cy="4953012"/>
            <a:chOff x="3095619" y="761988"/>
            <a:chExt cx="6096012" cy="6096012"/>
          </a:xfrm>
        </p:grpSpPr>
        <p:pic>
          <p:nvPicPr>
            <p:cNvPr id="6" name="Picture 5" descr="A picture containing cake&#10;&#10;Description automatically generated with low confidence">
              <a:extLst>
                <a:ext uri="{FF2B5EF4-FFF2-40B4-BE49-F238E27FC236}">
                  <a16:creationId xmlns="" xmlns:a16="http://schemas.microsoft.com/office/drawing/2014/main" id="{4ADA981B-7556-A8E7-488F-0B1994837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619" y="761988"/>
              <a:ext cx="6096012" cy="6096012"/>
            </a:xfrm>
            <a:prstGeom prst="rect">
              <a:avLst/>
            </a:prstGeom>
          </p:spPr>
        </p:pic>
        <p:pic>
          <p:nvPicPr>
            <p:cNvPr id="8" name="Picture 2" descr="Vì sao không ai dám động vào xác lạc đà giữa sa mạc, thậm chí coi là &quot;vũ  khí sinh hóa&quot;?">
              <a:extLst>
                <a:ext uri="{FF2B5EF4-FFF2-40B4-BE49-F238E27FC236}">
                  <a16:creationId xmlns="" xmlns:a16="http://schemas.microsoft.com/office/drawing/2014/main" id="{A6A53D71-DAFE-729A-9AFE-CD9382D6A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695575"/>
              <a:ext cx="4447540" cy="3038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 xmlns:a16="http://schemas.microsoft.com/office/drawing/2014/main" id="{CE200862-995D-05BC-8D4D-2B86EA627D69}"/>
              </a:ext>
            </a:extLst>
          </p:cNvPr>
          <p:cNvGrpSpPr/>
          <p:nvPr/>
        </p:nvGrpSpPr>
        <p:grpSpPr>
          <a:xfrm>
            <a:off x="2650327" y="-447687"/>
            <a:ext cx="3721898" cy="4953012"/>
            <a:chOff x="4333869" y="-800112"/>
            <a:chExt cx="4962531" cy="4953012"/>
          </a:xfrm>
        </p:grpSpPr>
        <p:pic>
          <p:nvPicPr>
            <p:cNvPr id="16" name="Picture 15" descr="A picture containing cake&#10;&#10;Description automatically generated with low confidence">
              <a:extLst>
                <a:ext uri="{FF2B5EF4-FFF2-40B4-BE49-F238E27FC236}">
                  <a16:creationId xmlns="" xmlns:a16="http://schemas.microsoft.com/office/drawing/2014/main" id="{93254AAB-BA41-C833-E1C0-7FF308AFFF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3869" y="-800112"/>
              <a:ext cx="4962531" cy="4953012"/>
            </a:xfrm>
            <a:prstGeom prst="rect">
              <a:avLst/>
            </a:prstGeom>
          </p:spPr>
        </p:pic>
        <p:pic>
          <p:nvPicPr>
            <p:cNvPr id="24" name="Picture 4" descr="Loài chim cánh cụt đã xuất hiện từ 20 triệu năm trước | Khoa học | Vietnam+  (VietnamPlus)">
              <a:extLst>
                <a:ext uri="{FF2B5EF4-FFF2-40B4-BE49-F238E27FC236}">
                  <a16:creationId xmlns="" xmlns:a16="http://schemas.microsoft.com/office/drawing/2014/main" id="{5FFD0895-FB8B-A6FE-302A-8CC17EDE3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6" y="759619"/>
              <a:ext cx="3800474" cy="2614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 xmlns:a16="http://schemas.microsoft.com/office/drawing/2014/main" id="{67AB56BE-C5F9-CE23-3A46-9623157017F0}"/>
              </a:ext>
            </a:extLst>
          </p:cNvPr>
          <p:cNvGrpSpPr/>
          <p:nvPr/>
        </p:nvGrpSpPr>
        <p:grpSpPr>
          <a:xfrm>
            <a:off x="5729284" y="-857262"/>
            <a:ext cx="3721898" cy="4953012"/>
            <a:chOff x="4095744" y="2486013"/>
            <a:chExt cx="4962531" cy="4953012"/>
          </a:xfrm>
        </p:grpSpPr>
        <p:pic>
          <p:nvPicPr>
            <p:cNvPr id="27" name="Picture 26" descr="A picture containing cake&#10;&#10;Description automatically generated with low confidence">
              <a:extLst>
                <a:ext uri="{FF2B5EF4-FFF2-40B4-BE49-F238E27FC236}">
                  <a16:creationId xmlns="" xmlns:a16="http://schemas.microsoft.com/office/drawing/2014/main" id="{6755863A-F97E-A018-DB09-2CDDE4D15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5744" y="2486013"/>
              <a:ext cx="4962531" cy="4953012"/>
            </a:xfrm>
            <a:prstGeom prst="rect">
              <a:avLst/>
            </a:prstGeom>
          </p:spPr>
        </p:pic>
        <p:pic>
          <p:nvPicPr>
            <p:cNvPr id="29" name="Picture 6" descr="Những sự thật khó tin nổi về loài chim cú">
              <a:extLst>
                <a:ext uri="{FF2B5EF4-FFF2-40B4-BE49-F238E27FC236}">
                  <a16:creationId xmlns="" xmlns:a16="http://schemas.microsoft.com/office/drawing/2014/main" id="{22A2622A-106E-09B8-7419-C8431EDAD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4010024"/>
              <a:ext cx="3838575" cy="2562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032" name="Nhóm 5">
            <a:extLst>
              <a:ext uri="{FF2B5EF4-FFF2-40B4-BE49-F238E27FC236}">
                <a16:creationId xmlns="" xmlns:a16="http://schemas.microsoft.com/office/drawing/2014/main" id="{682DCEC1-4576-4B7E-4D00-B9A524C910FD}"/>
              </a:ext>
            </a:extLst>
          </p:cNvPr>
          <p:cNvGrpSpPr/>
          <p:nvPr/>
        </p:nvGrpSpPr>
        <p:grpSpPr>
          <a:xfrm>
            <a:off x="1300163" y="4155596"/>
            <a:ext cx="7074218" cy="1766013"/>
            <a:chOff x="4145308" y="2976302"/>
            <a:chExt cx="7354684" cy="2735342"/>
          </a:xfrm>
        </p:grpSpPr>
        <p:sp>
          <p:nvSpPr>
            <p:cNvPr id="1033" name="Hình chữ nhật: Góc Tròn 93">
              <a:extLst>
                <a:ext uri="{FF2B5EF4-FFF2-40B4-BE49-F238E27FC236}">
                  <a16:creationId xmlns="" xmlns:a16="http://schemas.microsoft.com/office/drawing/2014/main" id="{62D20070-7286-55AC-90D8-589D6C987EDA}"/>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034" name="Hộp Văn bản 2">
              <a:extLst>
                <a:ext uri="{FF2B5EF4-FFF2-40B4-BE49-F238E27FC236}">
                  <a16:creationId xmlns="" xmlns:a16="http://schemas.microsoft.com/office/drawing/2014/main" id="{B68209A2-67C4-6E7C-C3FF-96500D8E063E}"/>
                </a:ext>
              </a:extLst>
            </p:cNvPr>
            <p:cNvSpPr txBox="1"/>
            <p:nvPr/>
          </p:nvSpPr>
          <p:spPr>
            <a:xfrm>
              <a:off x="4308294" y="2994404"/>
              <a:ext cx="6669828" cy="2717240"/>
            </a:xfrm>
            <a:prstGeom prst="rect">
              <a:avLst/>
            </a:prstGeom>
            <a:noFill/>
          </p:spPr>
          <p:txBody>
            <a:bodyPr wrap="square" rtlCol="0">
              <a:spAutoFit/>
            </a:bodyPr>
            <a:lstStyle/>
            <a:p>
              <a:pPr algn="just"/>
              <a:r>
                <a:rPr lang="en-US" sz="3600" b="1" dirty="0" err="1">
                  <a:solidFill>
                    <a:schemeClr val="tx1"/>
                  </a:solidFill>
                  <a:latin typeface="Calibri" panose="020F0502020204030204" pitchFamily="34" charset="0"/>
                  <a:cs typeface="Calibri" panose="020F0502020204030204" pitchFamily="34" charset="0"/>
                </a:rPr>
                <a:t>Nói</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nhanh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về</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thói</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quen</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và</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môi</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trường</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sống</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của</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một</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trong</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số</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các</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loài</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vật</a:t>
              </a:r>
              <a:r>
                <a:rPr lang="en-US" sz="3600" b="1" dirty="0">
                  <a:solidFill>
                    <a:schemeClr val="tx1"/>
                  </a:solidFill>
                  <a:latin typeface="Calibri" panose="020F0502020204030204" pitchFamily="34" charset="0"/>
                  <a:cs typeface="Calibri" panose="020F0502020204030204" pitchFamily="34" charset="0"/>
                </a:rPr>
                <a:t> ở </a:t>
              </a:r>
              <a:r>
                <a:rPr lang="en-US" sz="3600" b="1" dirty="0" err="1">
                  <a:solidFill>
                    <a:schemeClr val="tx1"/>
                  </a:solidFill>
                  <a:latin typeface="Calibri" panose="020F0502020204030204" pitchFamily="34" charset="0"/>
                  <a:cs typeface="Calibri" panose="020F0502020204030204" pitchFamily="34" charset="0"/>
                </a:rPr>
                <a:t>trên</a:t>
              </a:r>
              <a:endParaRPr lang="en-US" sz="3600" b="1" dirty="0">
                <a:solidFill>
                  <a:srgbClr val="FF0000"/>
                </a:solidFill>
                <a:latin typeface="Calibri" panose="020F0502020204030204" pitchFamily="34" charset="0"/>
                <a:cs typeface="Calibri" panose="020F0502020204030204" pitchFamily="34" charset="0"/>
              </a:endParaRPr>
            </a:p>
          </p:txBody>
        </p:sp>
        <p:pic>
          <p:nvPicPr>
            <p:cNvPr id="1035" name="Picture 26">
              <a:extLst>
                <a:ext uri="{FF2B5EF4-FFF2-40B4-BE49-F238E27FC236}">
                  <a16:creationId xmlns="" xmlns:a16="http://schemas.microsoft.com/office/drawing/2014/main" id="{735D98FE-C9FD-0055-2685-FECB6E9181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08318">
              <a:off x="10889551" y="3339708"/>
              <a:ext cx="498170" cy="1603197"/>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95138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wipe(down)">
                                      <p:cBhvr>
                                        <p:cTn id="2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7625F3B7-D182-1D48-8877-C7655E6E6C85}"/>
              </a:ext>
            </a:extLst>
          </p:cNvPr>
          <p:cNvGrpSpPr/>
          <p:nvPr/>
        </p:nvGrpSpPr>
        <p:grpSpPr>
          <a:xfrm>
            <a:off x="-314329" y="-1038237"/>
            <a:ext cx="3721898" cy="4953012"/>
            <a:chOff x="3095619" y="761988"/>
            <a:chExt cx="6096012" cy="6096012"/>
          </a:xfrm>
        </p:grpSpPr>
        <p:pic>
          <p:nvPicPr>
            <p:cNvPr id="6" name="Picture 5" descr="A picture containing cake&#10;&#10;Description automatically generated with low confidence">
              <a:extLst>
                <a:ext uri="{FF2B5EF4-FFF2-40B4-BE49-F238E27FC236}">
                  <a16:creationId xmlns="" xmlns:a16="http://schemas.microsoft.com/office/drawing/2014/main" id="{4ADA981B-7556-A8E7-488F-0B1994837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619" y="761988"/>
              <a:ext cx="6096012" cy="6096012"/>
            </a:xfrm>
            <a:prstGeom prst="rect">
              <a:avLst/>
            </a:prstGeom>
          </p:spPr>
        </p:pic>
        <p:pic>
          <p:nvPicPr>
            <p:cNvPr id="8" name="Picture 2" descr="Vì sao không ai dám động vào xác lạc đà giữa sa mạc, thậm chí coi là &quot;vũ  khí sinh hóa&quot;?">
              <a:extLst>
                <a:ext uri="{FF2B5EF4-FFF2-40B4-BE49-F238E27FC236}">
                  <a16:creationId xmlns="" xmlns:a16="http://schemas.microsoft.com/office/drawing/2014/main" id="{A6A53D71-DAFE-729A-9AFE-CD9382D6A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695575"/>
              <a:ext cx="4447540" cy="3038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 xmlns:a16="http://schemas.microsoft.com/office/drawing/2014/main" id="{CE200862-995D-05BC-8D4D-2B86EA627D69}"/>
              </a:ext>
            </a:extLst>
          </p:cNvPr>
          <p:cNvGrpSpPr/>
          <p:nvPr/>
        </p:nvGrpSpPr>
        <p:grpSpPr>
          <a:xfrm>
            <a:off x="2650327" y="-276237"/>
            <a:ext cx="3721898" cy="4953012"/>
            <a:chOff x="4333869" y="-800112"/>
            <a:chExt cx="4962531" cy="4953012"/>
          </a:xfrm>
        </p:grpSpPr>
        <p:pic>
          <p:nvPicPr>
            <p:cNvPr id="16" name="Picture 15" descr="A picture containing cake&#10;&#10;Description automatically generated with low confidence">
              <a:extLst>
                <a:ext uri="{FF2B5EF4-FFF2-40B4-BE49-F238E27FC236}">
                  <a16:creationId xmlns="" xmlns:a16="http://schemas.microsoft.com/office/drawing/2014/main" id="{93254AAB-BA41-C833-E1C0-7FF308AFFF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3869" y="-800112"/>
              <a:ext cx="4962531" cy="4953012"/>
            </a:xfrm>
            <a:prstGeom prst="rect">
              <a:avLst/>
            </a:prstGeom>
          </p:spPr>
        </p:pic>
        <p:pic>
          <p:nvPicPr>
            <p:cNvPr id="24" name="Picture 4" descr="Loài chim cánh cụt đã xuất hiện từ 20 triệu năm trước | Khoa học | Vietnam+  (VietnamPlus)">
              <a:extLst>
                <a:ext uri="{FF2B5EF4-FFF2-40B4-BE49-F238E27FC236}">
                  <a16:creationId xmlns="" xmlns:a16="http://schemas.microsoft.com/office/drawing/2014/main" id="{5FFD0895-FB8B-A6FE-302A-8CC17EDE3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6" y="759619"/>
              <a:ext cx="3800474" cy="2614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 xmlns:a16="http://schemas.microsoft.com/office/drawing/2014/main" id="{67AB56BE-C5F9-CE23-3A46-9623157017F0}"/>
              </a:ext>
            </a:extLst>
          </p:cNvPr>
          <p:cNvGrpSpPr/>
          <p:nvPr/>
        </p:nvGrpSpPr>
        <p:grpSpPr>
          <a:xfrm>
            <a:off x="5729284" y="-685812"/>
            <a:ext cx="3721898" cy="4953012"/>
            <a:chOff x="4095744" y="2486013"/>
            <a:chExt cx="4962531" cy="4953012"/>
          </a:xfrm>
        </p:grpSpPr>
        <p:pic>
          <p:nvPicPr>
            <p:cNvPr id="27" name="Picture 26" descr="A picture containing cake&#10;&#10;Description automatically generated with low confidence">
              <a:extLst>
                <a:ext uri="{FF2B5EF4-FFF2-40B4-BE49-F238E27FC236}">
                  <a16:creationId xmlns="" xmlns:a16="http://schemas.microsoft.com/office/drawing/2014/main" id="{6755863A-F97E-A018-DB09-2CDDE4D15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5744" y="2486013"/>
              <a:ext cx="4962531" cy="4953012"/>
            </a:xfrm>
            <a:prstGeom prst="rect">
              <a:avLst/>
            </a:prstGeom>
          </p:spPr>
        </p:pic>
        <p:pic>
          <p:nvPicPr>
            <p:cNvPr id="29" name="Picture 6" descr="Những sự thật khó tin nổi về loài chim cú">
              <a:extLst>
                <a:ext uri="{FF2B5EF4-FFF2-40B4-BE49-F238E27FC236}">
                  <a16:creationId xmlns="" xmlns:a16="http://schemas.microsoft.com/office/drawing/2014/main" id="{22A2622A-106E-09B8-7419-C8431EDAD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4010024"/>
              <a:ext cx="3838575" cy="2562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 name="Nhóm 5">
            <a:extLst>
              <a:ext uri="{FF2B5EF4-FFF2-40B4-BE49-F238E27FC236}">
                <a16:creationId xmlns="" xmlns:a16="http://schemas.microsoft.com/office/drawing/2014/main" id="{73803151-037C-8BE0-48DB-136DD8577901}"/>
              </a:ext>
            </a:extLst>
          </p:cNvPr>
          <p:cNvGrpSpPr/>
          <p:nvPr/>
        </p:nvGrpSpPr>
        <p:grpSpPr>
          <a:xfrm>
            <a:off x="892747" y="4381501"/>
            <a:ext cx="7536878" cy="1894836"/>
            <a:chOff x="594441" y="1346938"/>
            <a:chExt cx="5642648" cy="2777286"/>
          </a:xfrm>
        </p:grpSpPr>
        <p:sp>
          <p:nvSpPr>
            <p:cNvPr id="3" name="Hình chữ nhật: Góc Tròn 13">
              <a:extLst>
                <a:ext uri="{FF2B5EF4-FFF2-40B4-BE49-F238E27FC236}">
                  <a16:creationId xmlns="" xmlns:a16="http://schemas.microsoft.com/office/drawing/2014/main" id="{88A3DE40-0552-2AAA-FE0E-9DDC2B2C2F87}"/>
                </a:ext>
              </a:extLst>
            </p:cNvPr>
            <p:cNvSpPr/>
            <p:nvPr/>
          </p:nvSpPr>
          <p:spPr>
            <a:xfrm>
              <a:off x="594441" y="1346938"/>
              <a:ext cx="5642648" cy="2024332"/>
            </a:xfrm>
            <a:custGeom>
              <a:avLst/>
              <a:gdLst>
                <a:gd name="connsiteX0" fmla="*/ 0 w 5642648"/>
                <a:gd name="connsiteY0" fmla="*/ 337395 h 2024332"/>
                <a:gd name="connsiteX1" fmla="*/ 337395 w 5642648"/>
                <a:gd name="connsiteY1" fmla="*/ 0 h 2024332"/>
                <a:gd name="connsiteX2" fmla="*/ 5305253 w 5642648"/>
                <a:gd name="connsiteY2" fmla="*/ 0 h 2024332"/>
                <a:gd name="connsiteX3" fmla="*/ 5642648 w 5642648"/>
                <a:gd name="connsiteY3" fmla="*/ 337395 h 2024332"/>
                <a:gd name="connsiteX4" fmla="*/ 5642648 w 5642648"/>
                <a:gd name="connsiteY4" fmla="*/ 1686937 h 2024332"/>
                <a:gd name="connsiteX5" fmla="*/ 5305253 w 5642648"/>
                <a:gd name="connsiteY5" fmla="*/ 2024332 h 2024332"/>
                <a:gd name="connsiteX6" fmla="*/ 337395 w 5642648"/>
                <a:gd name="connsiteY6" fmla="*/ 2024332 h 2024332"/>
                <a:gd name="connsiteX7" fmla="*/ 0 w 5642648"/>
                <a:gd name="connsiteY7" fmla="*/ 1686937 h 2024332"/>
                <a:gd name="connsiteX8" fmla="*/ 0 w 5642648"/>
                <a:gd name="connsiteY8" fmla="*/ 337395 h 202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2024332" fill="none" extrusionOk="0">
                  <a:moveTo>
                    <a:pt x="0" y="337395"/>
                  </a:moveTo>
                  <a:cubicBezTo>
                    <a:pt x="27707" y="130678"/>
                    <a:pt x="157967" y="14061"/>
                    <a:pt x="337395" y="0"/>
                  </a:cubicBezTo>
                  <a:cubicBezTo>
                    <a:pt x="848961" y="-106144"/>
                    <a:pt x="3380225" y="-57456"/>
                    <a:pt x="5305253" y="0"/>
                  </a:cubicBezTo>
                  <a:cubicBezTo>
                    <a:pt x="5521329" y="15680"/>
                    <a:pt x="5659865" y="151137"/>
                    <a:pt x="5642648" y="337395"/>
                  </a:cubicBezTo>
                  <a:cubicBezTo>
                    <a:pt x="5740025" y="534968"/>
                    <a:pt x="5632585" y="1355165"/>
                    <a:pt x="5642648" y="1686937"/>
                  </a:cubicBezTo>
                  <a:cubicBezTo>
                    <a:pt x="5653230" y="1888286"/>
                    <a:pt x="5500573" y="1996183"/>
                    <a:pt x="5305253" y="2024332"/>
                  </a:cubicBezTo>
                  <a:cubicBezTo>
                    <a:pt x="4712051" y="1995335"/>
                    <a:pt x="1526925" y="1950968"/>
                    <a:pt x="337395" y="2024332"/>
                  </a:cubicBezTo>
                  <a:cubicBezTo>
                    <a:pt x="165814" y="1999828"/>
                    <a:pt x="1231" y="1868219"/>
                    <a:pt x="0" y="1686937"/>
                  </a:cubicBezTo>
                  <a:cubicBezTo>
                    <a:pt x="-30905" y="1360978"/>
                    <a:pt x="-4391" y="581355"/>
                    <a:pt x="0" y="337395"/>
                  </a:cubicBezTo>
                  <a:close/>
                </a:path>
                <a:path w="5642648" h="2024332" stroke="0" extrusionOk="0">
                  <a:moveTo>
                    <a:pt x="0" y="337395"/>
                  </a:moveTo>
                  <a:cubicBezTo>
                    <a:pt x="13093" y="146611"/>
                    <a:pt x="149965" y="2735"/>
                    <a:pt x="337395" y="0"/>
                  </a:cubicBezTo>
                  <a:cubicBezTo>
                    <a:pt x="882063" y="-6525"/>
                    <a:pt x="4177290" y="152743"/>
                    <a:pt x="5305253" y="0"/>
                  </a:cubicBezTo>
                  <a:cubicBezTo>
                    <a:pt x="5502272" y="5590"/>
                    <a:pt x="5631006" y="167935"/>
                    <a:pt x="5642648" y="337395"/>
                  </a:cubicBezTo>
                  <a:cubicBezTo>
                    <a:pt x="5706902" y="834329"/>
                    <a:pt x="5726512" y="1278192"/>
                    <a:pt x="5642648" y="1686937"/>
                  </a:cubicBezTo>
                  <a:cubicBezTo>
                    <a:pt x="5655874" y="1872120"/>
                    <a:pt x="5468530" y="2050398"/>
                    <a:pt x="5305253" y="2024332"/>
                  </a:cubicBezTo>
                  <a:cubicBezTo>
                    <a:pt x="4713511" y="2138166"/>
                    <a:pt x="854973" y="2023686"/>
                    <a:pt x="337395" y="2024332"/>
                  </a:cubicBezTo>
                  <a:cubicBezTo>
                    <a:pt x="165777" y="2056289"/>
                    <a:pt x="-6525" y="1836737"/>
                    <a:pt x="0" y="1686937"/>
                  </a:cubicBezTo>
                  <a:cubicBezTo>
                    <a:pt x="-44129" y="1294042"/>
                    <a:pt x="15430" y="679805"/>
                    <a:pt x="0" y="337395"/>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14">
              <a:extLst>
                <a:ext uri="{FF2B5EF4-FFF2-40B4-BE49-F238E27FC236}">
                  <a16:creationId xmlns="" xmlns:a16="http://schemas.microsoft.com/office/drawing/2014/main" id="{574E015D-A313-3D09-5B2E-0D5DE8A25864}"/>
                </a:ext>
              </a:extLst>
            </p:cNvPr>
            <p:cNvSpPr txBox="1"/>
            <p:nvPr/>
          </p:nvSpPr>
          <p:spPr>
            <a:xfrm>
              <a:off x="792109" y="1552885"/>
              <a:ext cx="5396846" cy="2571339"/>
            </a:xfrm>
            <a:prstGeom prst="rect">
              <a:avLst/>
            </a:prstGeom>
            <a:noFill/>
          </p:spPr>
          <p:txBody>
            <a:bodyPr wrap="square">
              <a:spAutoFit/>
            </a:bodyPr>
            <a:lstStyle/>
            <a:p>
              <a:pPr algn="just"/>
              <a:r>
                <a:rPr lang="en-US" sz="3600" b="1" i="1" dirty="0" err="1">
                  <a:latin typeface="Calibri" panose="020F0502020204030204" pitchFamily="34" charset="0"/>
                  <a:cs typeface="Calibri" panose="020F0502020204030204" pitchFamily="34" charset="0"/>
                </a:rPr>
                <a:t>Chuyện</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gì</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sẽ</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xảy</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ra</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nếu</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chúng</a:t>
              </a:r>
              <a:r>
                <a:rPr lang="en-US" sz="3600" b="1" i="1" dirty="0">
                  <a:latin typeface="Calibri" panose="020F0502020204030204" pitchFamily="34" charset="0"/>
                  <a:cs typeface="Calibri" panose="020F0502020204030204" pitchFamily="34" charset="0"/>
                </a:rPr>
                <a:t> ta </a:t>
              </a:r>
              <a:r>
                <a:rPr lang="en-US" sz="3600" b="1" i="1" dirty="0" err="1">
                  <a:latin typeface="Calibri" panose="020F0502020204030204" pitchFamily="34" charset="0"/>
                  <a:cs typeface="Calibri" panose="020F0502020204030204" pitchFamily="34" charset="0"/>
                </a:rPr>
                <a:t>đổi</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môi</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trường</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sống</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của</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lạc</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đà</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và</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chim</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cánh</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cụt</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cho</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nhau</a:t>
              </a:r>
              <a:endParaRPr lang="en-US" sz="3600" b="1" dirty="0">
                <a:latin typeface="Calibri" panose="020F0502020204030204" pitchFamily="34" charset="0"/>
                <a:cs typeface="Calibri" panose="020F0502020204030204" pitchFamily="34" charset="0"/>
              </a:endParaRPr>
            </a:p>
          </p:txBody>
        </p:sp>
      </p:grpSp>
      <p:grpSp>
        <p:nvGrpSpPr>
          <p:cNvPr id="5" name="Nhóm 5">
            <a:extLst>
              <a:ext uri="{FF2B5EF4-FFF2-40B4-BE49-F238E27FC236}">
                <a16:creationId xmlns="" xmlns:a16="http://schemas.microsoft.com/office/drawing/2014/main" id="{CCA80065-5F7D-5288-07BE-A325562A400D}"/>
              </a:ext>
            </a:extLst>
          </p:cNvPr>
          <p:cNvGrpSpPr/>
          <p:nvPr/>
        </p:nvGrpSpPr>
        <p:grpSpPr>
          <a:xfrm>
            <a:off x="642937" y="4305301"/>
            <a:ext cx="8015288" cy="1995154"/>
            <a:chOff x="594441" y="1346938"/>
            <a:chExt cx="5642648" cy="2292037"/>
          </a:xfrm>
        </p:grpSpPr>
        <p:sp>
          <p:nvSpPr>
            <p:cNvPr id="7" name="Hình chữ nhật: Góc Tròn 13">
              <a:extLst>
                <a:ext uri="{FF2B5EF4-FFF2-40B4-BE49-F238E27FC236}">
                  <a16:creationId xmlns="" xmlns:a16="http://schemas.microsoft.com/office/drawing/2014/main" id="{6078A3CF-FCCD-AA29-1556-4544E4543FA4}"/>
                </a:ext>
              </a:extLst>
            </p:cNvPr>
            <p:cNvSpPr/>
            <p:nvPr/>
          </p:nvSpPr>
          <p:spPr>
            <a:xfrm>
              <a:off x="594441" y="1346938"/>
              <a:ext cx="5642648" cy="2024332"/>
            </a:xfrm>
            <a:custGeom>
              <a:avLst/>
              <a:gdLst>
                <a:gd name="connsiteX0" fmla="*/ 0 w 5642648"/>
                <a:gd name="connsiteY0" fmla="*/ 337395 h 2024332"/>
                <a:gd name="connsiteX1" fmla="*/ 337395 w 5642648"/>
                <a:gd name="connsiteY1" fmla="*/ 0 h 2024332"/>
                <a:gd name="connsiteX2" fmla="*/ 5305253 w 5642648"/>
                <a:gd name="connsiteY2" fmla="*/ 0 h 2024332"/>
                <a:gd name="connsiteX3" fmla="*/ 5642648 w 5642648"/>
                <a:gd name="connsiteY3" fmla="*/ 337395 h 2024332"/>
                <a:gd name="connsiteX4" fmla="*/ 5642648 w 5642648"/>
                <a:gd name="connsiteY4" fmla="*/ 1686937 h 2024332"/>
                <a:gd name="connsiteX5" fmla="*/ 5305253 w 5642648"/>
                <a:gd name="connsiteY5" fmla="*/ 2024332 h 2024332"/>
                <a:gd name="connsiteX6" fmla="*/ 337395 w 5642648"/>
                <a:gd name="connsiteY6" fmla="*/ 2024332 h 2024332"/>
                <a:gd name="connsiteX7" fmla="*/ 0 w 5642648"/>
                <a:gd name="connsiteY7" fmla="*/ 1686937 h 2024332"/>
                <a:gd name="connsiteX8" fmla="*/ 0 w 5642648"/>
                <a:gd name="connsiteY8" fmla="*/ 337395 h 202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2024332" fill="none" extrusionOk="0">
                  <a:moveTo>
                    <a:pt x="0" y="337395"/>
                  </a:moveTo>
                  <a:cubicBezTo>
                    <a:pt x="27707" y="130678"/>
                    <a:pt x="157967" y="14061"/>
                    <a:pt x="337395" y="0"/>
                  </a:cubicBezTo>
                  <a:cubicBezTo>
                    <a:pt x="848961" y="-106144"/>
                    <a:pt x="3380225" y="-57456"/>
                    <a:pt x="5305253" y="0"/>
                  </a:cubicBezTo>
                  <a:cubicBezTo>
                    <a:pt x="5521329" y="15680"/>
                    <a:pt x="5659865" y="151137"/>
                    <a:pt x="5642648" y="337395"/>
                  </a:cubicBezTo>
                  <a:cubicBezTo>
                    <a:pt x="5740025" y="534968"/>
                    <a:pt x="5632585" y="1355165"/>
                    <a:pt x="5642648" y="1686937"/>
                  </a:cubicBezTo>
                  <a:cubicBezTo>
                    <a:pt x="5653230" y="1888286"/>
                    <a:pt x="5500573" y="1996183"/>
                    <a:pt x="5305253" y="2024332"/>
                  </a:cubicBezTo>
                  <a:cubicBezTo>
                    <a:pt x="4712051" y="1995335"/>
                    <a:pt x="1526925" y="1950968"/>
                    <a:pt x="337395" y="2024332"/>
                  </a:cubicBezTo>
                  <a:cubicBezTo>
                    <a:pt x="165814" y="1999828"/>
                    <a:pt x="1231" y="1868219"/>
                    <a:pt x="0" y="1686937"/>
                  </a:cubicBezTo>
                  <a:cubicBezTo>
                    <a:pt x="-30905" y="1360978"/>
                    <a:pt x="-4391" y="581355"/>
                    <a:pt x="0" y="337395"/>
                  </a:cubicBezTo>
                  <a:close/>
                </a:path>
                <a:path w="5642648" h="2024332" stroke="0" extrusionOk="0">
                  <a:moveTo>
                    <a:pt x="0" y="337395"/>
                  </a:moveTo>
                  <a:cubicBezTo>
                    <a:pt x="13093" y="146611"/>
                    <a:pt x="149965" y="2735"/>
                    <a:pt x="337395" y="0"/>
                  </a:cubicBezTo>
                  <a:cubicBezTo>
                    <a:pt x="882063" y="-6525"/>
                    <a:pt x="4177290" y="152743"/>
                    <a:pt x="5305253" y="0"/>
                  </a:cubicBezTo>
                  <a:cubicBezTo>
                    <a:pt x="5502272" y="5590"/>
                    <a:pt x="5631006" y="167935"/>
                    <a:pt x="5642648" y="337395"/>
                  </a:cubicBezTo>
                  <a:cubicBezTo>
                    <a:pt x="5706902" y="834329"/>
                    <a:pt x="5726512" y="1278192"/>
                    <a:pt x="5642648" y="1686937"/>
                  </a:cubicBezTo>
                  <a:cubicBezTo>
                    <a:pt x="5655874" y="1872120"/>
                    <a:pt x="5468530" y="2050398"/>
                    <a:pt x="5305253" y="2024332"/>
                  </a:cubicBezTo>
                  <a:cubicBezTo>
                    <a:pt x="4713511" y="2138166"/>
                    <a:pt x="854973" y="2023686"/>
                    <a:pt x="337395" y="2024332"/>
                  </a:cubicBezTo>
                  <a:cubicBezTo>
                    <a:pt x="165777" y="2056289"/>
                    <a:pt x="-6525" y="1836737"/>
                    <a:pt x="0" y="1686937"/>
                  </a:cubicBezTo>
                  <a:cubicBezTo>
                    <a:pt x="-44129" y="1294042"/>
                    <a:pt x="15430" y="679805"/>
                    <a:pt x="0" y="337395"/>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14">
              <a:extLst>
                <a:ext uri="{FF2B5EF4-FFF2-40B4-BE49-F238E27FC236}">
                  <a16:creationId xmlns="" xmlns:a16="http://schemas.microsoft.com/office/drawing/2014/main" id="{2057583A-D750-818D-38A8-311EC15EE66D}"/>
                </a:ext>
              </a:extLst>
            </p:cNvPr>
            <p:cNvSpPr txBox="1"/>
            <p:nvPr/>
          </p:nvSpPr>
          <p:spPr>
            <a:xfrm>
              <a:off x="792109" y="1552886"/>
              <a:ext cx="5396846" cy="2086089"/>
            </a:xfrm>
            <a:prstGeom prst="rect">
              <a:avLst/>
            </a:prstGeom>
            <a:noFill/>
          </p:spPr>
          <p:txBody>
            <a:bodyPr wrap="square">
              <a:spAutoFit/>
            </a:bodyPr>
            <a:lstStyle/>
            <a:p>
              <a:pPr algn="just"/>
              <a:r>
                <a:rPr lang="vi-VN" sz="2800" b="1" i="1" u="none" strike="noStrike" dirty="0">
                  <a:solidFill>
                    <a:srgbClr val="FF0000"/>
                  </a:solidFill>
                  <a:effectLst/>
                  <a:latin typeface="Calibri" panose="020F0502020204030204" pitchFamily="34" charset="0"/>
                  <a:cs typeface="Calibri" panose="020F0502020204030204" pitchFamily="34" charset="0"/>
                </a:rPr>
                <a:t>Chim cánh cụt không chịu được cái nóng của sa mạc và không thể sống được nếu thiếu nước; lạc đà không chịu được cái lạnh của vùng Nam Cực và không thể sống ở vùng toàn nước, băng tuyết,...</a:t>
              </a:r>
              <a:endParaRPr lang="en-US" sz="2800" b="1" i="1" dirty="0">
                <a:solidFill>
                  <a:srgbClr val="FF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67882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 xmlns:a16="http://schemas.microsoft.com/office/drawing/2014/main" id="{4E8D94D9-13B8-4490-ADB4-0666EC3562E5}"/>
              </a:ext>
            </a:extLst>
          </p:cNvPr>
          <p:cNvSpPr/>
          <p:nvPr/>
        </p:nvSpPr>
        <p:spPr>
          <a:xfrm>
            <a:off x="356382" y="390418"/>
            <a:ext cx="8431238" cy="6123398"/>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1" name="Picture 40">
            <a:extLst>
              <a:ext uri="{FF2B5EF4-FFF2-40B4-BE49-F238E27FC236}">
                <a16:creationId xmlns="" xmlns:a16="http://schemas.microsoft.com/office/drawing/2014/main" id="{5748B4AD-AFE3-A42C-6538-8440621F759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340777" y="670201"/>
            <a:ext cx="6114268" cy="4579914"/>
          </a:xfrm>
          <a:prstGeom prst="rect">
            <a:avLst/>
          </a:prstGeom>
          <a:ln>
            <a:noFill/>
          </a:ln>
          <a:effectLst>
            <a:softEdge rad="112500"/>
          </a:effectLst>
        </p:spPr>
      </p:pic>
      <p:grpSp>
        <p:nvGrpSpPr>
          <p:cNvPr id="42" name="Nhóm 6">
            <a:extLst>
              <a:ext uri="{FF2B5EF4-FFF2-40B4-BE49-F238E27FC236}">
                <a16:creationId xmlns="" xmlns:a16="http://schemas.microsoft.com/office/drawing/2014/main" id="{53605343-40C7-3821-57F7-1DEE48497782}"/>
              </a:ext>
            </a:extLst>
          </p:cNvPr>
          <p:cNvGrpSpPr/>
          <p:nvPr/>
        </p:nvGrpSpPr>
        <p:grpSpPr>
          <a:xfrm>
            <a:off x="7404874" y="4143374"/>
            <a:ext cx="2035970" cy="2714627"/>
            <a:chOff x="5438349" y="1420589"/>
            <a:chExt cx="2714627" cy="2714627"/>
          </a:xfrm>
        </p:grpSpPr>
        <p:sp>
          <p:nvSpPr>
            <p:cNvPr id="43" name="Hình Bầu dục 4">
              <a:extLst>
                <a:ext uri="{FF2B5EF4-FFF2-40B4-BE49-F238E27FC236}">
                  <a16:creationId xmlns="" xmlns:a16="http://schemas.microsoft.com/office/drawing/2014/main" id="{D9FDE38D-2F17-21B3-15CC-C61E99514B0E}"/>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Hình ảnh 3" descr="Ảnh có chứa đồ chơi, búp bê, đồ họa véc-tơ&#10;&#10;Mô tả được tạo tự động">
              <a:extLst>
                <a:ext uri="{FF2B5EF4-FFF2-40B4-BE49-F238E27FC236}">
                  <a16:creationId xmlns="" xmlns:a16="http://schemas.microsoft.com/office/drawing/2014/main" id="{43BB2DE2-73E8-04EF-4972-023F50EA9CD2}"/>
                </a:ext>
              </a:extLst>
            </p:cNvPr>
            <p:cNvPicPr>
              <a:picLocks noChangeAspect="1"/>
            </p:cNvPicPr>
            <p:nvPr/>
          </p:nvPicPr>
          <p:blipFill>
            <a:blip r:embed="rId5"/>
            <a:stretch>
              <a:fillRect/>
            </a:stretch>
          </p:blipFill>
          <p:spPr>
            <a:xfrm>
              <a:off x="5438349" y="1420589"/>
              <a:ext cx="2714627" cy="2714627"/>
            </a:xfrm>
            <a:prstGeom prst="rect">
              <a:avLst/>
            </a:prstGeom>
          </p:spPr>
        </p:pic>
      </p:grpSp>
      <p:grpSp>
        <p:nvGrpSpPr>
          <p:cNvPr id="45" name="Nhóm 8">
            <a:extLst>
              <a:ext uri="{FF2B5EF4-FFF2-40B4-BE49-F238E27FC236}">
                <a16:creationId xmlns="" xmlns:a16="http://schemas.microsoft.com/office/drawing/2014/main" id="{0EB4B847-6A11-DA60-F343-0B28A8CBEFE9}"/>
              </a:ext>
            </a:extLst>
          </p:cNvPr>
          <p:cNvGrpSpPr/>
          <p:nvPr/>
        </p:nvGrpSpPr>
        <p:grpSpPr>
          <a:xfrm flipH="1">
            <a:off x="5424754" y="2902973"/>
            <a:ext cx="3182714" cy="1904699"/>
            <a:chOff x="2878230" y="1017067"/>
            <a:chExt cx="3493268" cy="2240235"/>
          </a:xfrm>
        </p:grpSpPr>
        <p:sp>
          <p:nvSpPr>
            <p:cNvPr id="46" name="Bong bóng Lời nói: Hình bầu dục 7">
              <a:extLst>
                <a:ext uri="{FF2B5EF4-FFF2-40B4-BE49-F238E27FC236}">
                  <a16:creationId xmlns="" xmlns:a16="http://schemas.microsoft.com/office/drawing/2014/main" id="{ABEEE541-0B64-EE58-DC78-51D2C6B2295E}"/>
                </a:ext>
              </a:extLst>
            </p:cNvPr>
            <p:cNvSpPr/>
            <p:nvPr/>
          </p:nvSpPr>
          <p:spPr>
            <a:xfrm>
              <a:off x="2878230" y="1017067"/>
              <a:ext cx="3493268" cy="1733448"/>
            </a:xfrm>
            <a:prstGeom prst="wedgeEllipseCallout">
              <a:avLst>
                <a:gd name="adj1" fmla="val -38522"/>
                <a:gd name="adj2" fmla="val 53734"/>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7" name="Hộp Văn bản 1">
              <a:extLst>
                <a:ext uri="{FF2B5EF4-FFF2-40B4-BE49-F238E27FC236}">
                  <a16:creationId xmlns="" xmlns:a16="http://schemas.microsoft.com/office/drawing/2014/main" id="{DBE9D516-824D-9F46-68E9-A01BB095AFAD}"/>
                </a:ext>
              </a:extLst>
            </p:cNvPr>
            <p:cNvSpPr txBox="1"/>
            <p:nvPr/>
          </p:nvSpPr>
          <p:spPr>
            <a:xfrm>
              <a:off x="3029979" y="1193930"/>
              <a:ext cx="2935558" cy="206337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3600" b="1" dirty="0" err="1">
                  <a:solidFill>
                    <a:schemeClr val="accent2">
                      <a:lumMod val="10000"/>
                    </a:schemeClr>
                  </a:solidFill>
                  <a:latin typeface="Calibri" panose="020F0502020204030204" pitchFamily="34" charset="0"/>
                  <a:cs typeface="Calibri" panose="020F0502020204030204" pitchFamily="34" charset="0"/>
                </a:rPr>
                <a:t>Nêu</a:t>
              </a:r>
              <a:r>
                <a:rPr lang="en-US" sz="3600" b="1" dirty="0">
                  <a:solidFill>
                    <a:schemeClr val="accent2">
                      <a:lumMod val="10000"/>
                    </a:schemeClr>
                  </a:solidFill>
                  <a:latin typeface="Calibri" panose="020F0502020204030204" pitchFamily="34" charset="0"/>
                  <a:cs typeface="Calibri" panose="020F0502020204030204" pitchFamily="34" charset="0"/>
                </a:rPr>
                <a:t> </a:t>
              </a:r>
              <a:r>
                <a:rPr lang="en-US" sz="3600" b="1" dirty="0" err="1">
                  <a:solidFill>
                    <a:schemeClr val="accent2">
                      <a:lumMod val="10000"/>
                    </a:schemeClr>
                  </a:solidFill>
                  <a:latin typeface="Calibri" panose="020F0502020204030204" pitchFamily="34" charset="0"/>
                  <a:cs typeface="Calibri" panose="020F0502020204030204" pitchFamily="34" charset="0"/>
                </a:rPr>
                <a:t>nội</a:t>
              </a:r>
              <a:r>
                <a:rPr lang="en-US" sz="3600" b="1" dirty="0">
                  <a:solidFill>
                    <a:schemeClr val="accent2">
                      <a:lumMod val="10000"/>
                    </a:schemeClr>
                  </a:solidFill>
                  <a:latin typeface="Calibri" panose="020F0502020204030204" pitchFamily="34" charset="0"/>
                  <a:cs typeface="Calibri" panose="020F0502020204030204" pitchFamily="34" charset="0"/>
                </a:rPr>
                <a:t> dung </a:t>
              </a:r>
              <a:r>
                <a:rPr lang="en-US" sz="3600" b="1" dirty="0" err="1">
                  <a:solidFill>
                    <a:schemeClr val="accent2">
                      <a:lumMod val="10000"/>
                    </a:schemeClr>
                  </a:solidFill>
                  <a:latin typeface="Calibri" panose="020F0502020204030204" pitchFamily="34" charset="0"/>
                  <a:cs typeface="Calibri" panose="020F0502020204030204" pitchFamily="34" charset="0"/>
                </a:rPr>
                <a:t>tranh</a:t>
              </a:r>
              <a:r>
                <a:rPr lang="en-US" sz="3600" b="1" dirty="0">
                  <a:solidFill>
                    <a:schemeClr val="accent2">
                      <a:lumMod val="10000"/>
                    </a:schemeClr>
                  </a:solidFill>
                  <a:latin typeface="Calibri" panose="020F0502020204030204" pitchFamily="34" charset="0"/>
                  <a:cs typeface="Calibri" panose="020F0502020204030204" pitchFamily="34" charset="0"/>
                </a:rPr>
                <a:t> </a:t>
              </a:r>
              <a:r>
                <a:rPr lang="en-US" sz="3600" b="1" dirty="0" err="1">
                  <a:solidFill>
                    <a:schemeClr val="accent2">
                      <a:lumMod val="10000"/>
                    </a:schemeClr>
                  </a:solidFill>
                  <a:latin typeface="Calibri" panose="020F0502020204030204" pitchFamily="34" charset="0"/>
                  <a:cs typeface="Calibri" panose="020F0502020204030204" pitchFamily="34" charset="0"/>
                </a:rPr>
                <a:t>minh</a:t>
              </a:r>
              <a:r>
                <a:rPr lang="en-US" sz="3600" b="1" dirty="0">
                  <a:solidFill>
                    <a:schemeClr val="accent2">
                      <a:lumMod val="10000"/>
                    </a:schemeClr>
                  </a:solidFill>
                  <a:latin typeface="Calibri" panose="020F0502020204030204" pitchFamily="34" charset="0"/>
                  <a:cs typeface="Calibri" panose="020F0502020204030204" pitchFamily="34" charset="0"/>
                </a:rPr>
                <a:t> </a:t>
              </a:r>
              <a:r>
                <a:rPr lang="en-US" sz="3600" b="1" dirty="0" err="1">
                  <a:solidFill>
                    <a:schemeClr val="accent2">
                      <a:lumMod val="10000"/>
                    </a:schemeClr>
                  </a:solidFill>
                  <a:latin typeface="Calibri" panose="020F0502020204030204" pitchFamily="34" charset="0"/>
                  <a:cs typeface="Calibri" panose="020F0502020204030204" pitchFamily="34" charset="0"/>
                </a:rPr>
                <a:t>họa</a:t>
              </a:r>
              <a:endParaRPr lang="en-US" sz="3600" b="1" dirty="0">
                <a:solidFill>
                  <a:schemeClr val="accent2">
                    <a:lumMod val="10000"/>
                  </a:schemeClr>
                </a:solidFill>
                <a:latin typeface="Calibri" panose="020F0502020204030204" pitchFamily="34" charset="0"/>
                <a:cs typeface="Calibri" panose="020F0502020204030204" pitchFamily="34" charset="0"/>
              </a:endParaRPr>
            </a:p>
          </p:txBody>
        </p:sp>
      </p:grpSp>
      <p:grpSp>
        <p:nvGrpSpPr>
          <p:cNvPr id="48" name="Nhóm 5">
            <a:extLst>
              <a:ext uri="{FF2B5EF4-FFF2-40B4-BE49-F238E27FC236}">
                <a16:creationId xmlns="" xmlns:a16="http://schemas.microsoft.com/office/drawing/2014/main" id="{B3451FE9-523E-02B3-6B8B-0B9AF9BAD911}"/>
              </a:ext>
            </a:extLst>
          </p:cNvPr>
          <p:cNvGrpSpPr/>
          <p:nvPr/>
        </p:nvGrpSpPr>
        <p:grpSpPr>
          <a:xfrm>
            <a:off x="583540" y="5234384"/>
            <a:ext cx="7074218" cy="1827569"/>
            <a:chOff x="4145308" y="2976302"/>
            <a:chExt cx="7354684" cy="2830684"/>
          </a:xfrm>
        </p:grpSpPr>
        <p:sp>
          <p:nvSpPr>
            <p:cNvPr id="49" name="Hình chữ nhật: Góc Tròn 93">
              <a:extLst>
                <a:ext uri="{FF2B5EF4-FFF2-40B4-BE49-F238E27FC236}">
                  <a16:creationId xmlns="" xmlns:a16="http://schemas.microsoft.com/office/drawing/2014/main" id="{D8180CF5-86AA-726B-9DA2-66165CF97542}"/>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50" name="Hộp Văn bản 2">
              <a:extLst>
                <a:ext uri="{FF2B5EF4-FFF2-40B4-BE49-F238E27FC236}">
                  <a16:creationId xmlns="" xmlns:a16="http://schemas.microsoft.com/office/drawing/2014/main" id="{544B5CFC-295F-9595-675D-9FD5DD410B12}"/>
                </a:ext>
              </a:extLst>
            </p:cNvPr>
            <p:cNvSpPr txBox="1"/>
            <p:nvPr/>
          </p:nvSpPr>
          <p:spPr>
            <a:xfrm>
              <a:off x="4308294" y="2994404"/>
              <a:ext cx="6616588" cy="2812582"/>
            </a:xfrm>
            <a:prstGeom prst="rect">
              <a:avLst/>
            </a:prstGeom>
            <a:noFill/>
          </p:spPr>
          <p:txBody>
            <a:bodyPr wrap="square" rtlCol="0">
              <a:spAutoFit/>
            </a:bodyPr>
            <a:lstStyle/>
            <a:p>
              <a:pPr algn="just"/>
              <a:r>
                <a:rPr lang="vi-VN" sz="2800" b="1" i="1" u="none" strike="noStrike" dirty="0">
                  <a:solidFill>
                    <a:srgbClr val="002060"/>
                  </a:solidFill>
                  <a:effectLst/>
                  <a:latin typeface="Calibri" panose="020F0502020204030204" pitchFamily="34" charset="0"/>
                  <a:cs typeface="Calibri" panose="020F0502020204030204" pitchFamily="34" charset="0"/>
                </a:rPr>
                <a:t>Tranh vẽ một chú thằn lằn đang đứng trên cây và một chú tắc kè đang bỏ trên tường. Hai chú có vẻ như đang nói chuyện với nhau.)</a:t>
              </a:r>
              <a:endParaRPr lang="en-US" sz="2800" b="1" i="1" dirty="0">
                <a:solidFill>
                  <a:srgbClr val="002060"/>
                </a:solidFill>
                <a:latin typeface="Calibri" panose="020F0502020204030204" pitchFamily="34" charset="0"/>
                <a:cs typeface="Calibri" panose="020F0502020204030204" pitchFamily="34" charset="0"/>
              </a:endParaRPr>
            </a:p>
          </p:txBody>
        </p:sp>
        <p:pic>
          <p:nvPicPr>
            <p:cNvPr id="51" name="Picture 26">
              <a:extLst>
                <a:ext uri="{FF2B5EF4-FFF2-40B4-BE49-F238E27FC236}">
                  <a16:creationId xmlns="" xmlns:a16="http://schemas.microsoft.com/office/drawing/2014/main" id="{BECF86B6-A2FA-5C63-749C-7511B4DE76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08318">
              <a:off x="10889551" y="3339708"/>
              <a:ext cx="498170" cy="1603197"/>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4236121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77CB0B9D-DC9D-4F45-A6A7-75D789A34965}"/>
              </a:ext>
            </a:extLst>
          </p:cNvPr>
          <p:cNvPicPr>
            <a:picLocks noChangeAspect="1"/>
          </p:cNvPicPr>
          <p:nvPr/>
        </p:nvPicPr>
        <p:blipFill>
          <a:blip r:embed="rId2"/>
          <a:stretch>
            <a:fillRect/>
          </a:stretch>
        </p:blipFill>
        <p:spPr>
          <a:xfrm>
            <a:off x="935181" y="122387"/>
            <a:ext cx="7959437" cy="5965527"/>
          </a:xfrm>
          <a:prstGeom prst="rect">
            <a:avLst/>
          </a:prstGeom>
        </p:spPr>
      </p:pic>
      <p:pic>
        <p:nvPicPr>
          <p:cNvPr id="8" name="Picture 7">
            <a:extLst>
              <a:ext uri="{FF2B5EF4-FFF2-40B4-BE49-F238E27FC236}">
                <a16:creationId xmlns="" xmlns:a16="http://schemas.microsoft.com/office/drawing/2014/main" id="{57E4B32E-12B5-8140-1A3B-76F1F201764C}"/>
              </a:ext>
            </a:extLst>
          </p:cNvPr>
          <p:cNvPicPr>
            <a:picLocks noChangeAspect="1"/>
          </p:cNvPicPr>
          <p:nvPr/>
        </p:nvPicPr>
        <p:blipFill>
          <a:blip r:embed="rId3"/>
          <a:stretch>
            <a:fillRect/>
          </a:stretch>
        </p:blipFill>
        <p:spPr>
          <a:xfrm>
            <a:off x="1654422" y="2414025"/>
            <a:ext cx="7553599" cy="2219136"/>
          </a:xfrm>
          <a:prstGeom prst="rect">
            <a:avLst/>
          </a:prstGeom>
        </p:spPr>
      </p:pic>
    </p:spTree>
    <p:extLst>
      <p:ext uri="{BB962C8B-B14F-4D97-AF65-F5344CB8AC3E}">
        <p14:creationId xmlns:p14="http://schemas.microsoft.com/office/powerpoint/2010/main" val="691256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 xmlns:a16="http://schemas.microsoft.com/office/drawing/2014/main" id="{4E8D94D9-13B8-4490-ADB4-0666EC3562E5}"/>
              </a:ext>
            </a:extLst>
          </p:cNvPr>
          <p:cNvSpPr/>
          <p:nvPr/>
        </p:nvSpPr>
        <p:spPr>
          <a:xfrm>
            <a:off x="356382" y="462092"/>
            <a:ext cx="8431238" cy="5933817"/>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3" name="Google Shape;2692;p47">
            <a:extLst>
              <a:ext uri="{FF2B5EF4-FFF2-40B4-BE49-F238E27FC236}">
                <a16:creationId xmlns="" xmlns:a16="http://schemas.microsoft.com/office/drawing/2014/main" id="{947F75FF-1A69-13A7-35FA-5853DB90904C}"/>
              </a:ext>
            </a:extLst>
          </p:cNvPr>
          <p:cNvSpPr/>
          <p:nvPr/>
        </p:nvSpPr>
        <p:spPr>
          <a:xfrm>
            <a:off x="1831002" y="115168"/>
            <a:ext cx="5747441" cy="1225045"/>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rgbClr val="FFFF00"/>
          </a:solidFill>
          <a:ln>
            <a:noFill/>
          </a:ln>
          <a:effectLst>
            <a:outerShdw dist="57150" dir="5400000" algn="bl" rotWithShape="0">
              <a:srgbClr val="77C0EA">
                <a:alpha val="16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 xmlns:a16="http://schemas.microsoft.com/office/drawing/2014/main" id="{966F587B-3385-7FC0-7F31-8CA449375B9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84" b="94341" l="9994" r="89974">
                        <a14:foregroundMark x1="33021" y1="27082" x2="31662" y2="34681"/>
                        <a14:foregroundMark x1="48739" y1="77122" x2="50356" y2="63217"/>
                        <a14:foregroundMark x1="54819" y1="77284" x2="52975" y2="69806"/>
                        <a14:foregroundMark x1="45084" y1="69806" x2="48060" y2="73686"/>
                        <a14:foregroundMark x1="49418" y1="94341" x2="49094" y2="90178"/>
                      </a14:backgroundRemoval>
                    </a14:imgEffect>
                  </a14:imgLayer>
                </a14:imgProps>
              </a:ext>
              <a:ext uri="{28A0092B-C50C-407E-A947-70E740481C1C}">
                <a14:useLocalDpi xmlns:a14="http://schemas.microsoft.com/office/drawing/2010/main" val="0"/>
              </a:ext>
            </a:extLst>
          </a:blip>
          <a:stretch>
            <a:fillRect/>
          </a:stretch>
        </p:blipFill>
        <p:spPr>
          <a:xfrm>
            <a:off x="-819788" y="3502459"/>
            <a:ext cx="3384294" cy="3609914"/>
          </a:xfrm>
          <a:prstGeom prst="rect">
            <a:avLst/>
          </a:prstGeom>
        </p:spPr>
      </p:pic>
      <p:pic>
        <p:nvPicPr>
          <p:cNvPr id="5" name="Picture 4">
            <a:extLst>
              <a:ext uri="{FF2B5EF4-FFF2-40B4-BE49-F238E27FC236}">
                <a16:creationId xmlns="" xmlns:a16="http://schemas.microsoft.com/office/drawing/2014/main" id="{03330603-0892-BF2F-0520-CF173B654C57}"/>
              </a:ext>
            </a:extLst>
          </p:cNvPr>
          <p:cNvPicPr>
            <a:picLocks noChangeAspect="1"/>
          </p:cNvPicPr>
          <p:nvPr/>
        </p:nvPicPr>
        <p:blipFill>
          <a:blip r:embed="rId4"/>
          <a:stretch>
            <a:fillRect/>
          </a:stretch>
        </p:blipFill>
        <p:spPr>
          <a:xfrm>
            <a:off x="2463575" y="0"/>
            <a:ext cx="3731075" cy="1341236"/>
          </a:xfrm>
          <a:prstGeom prst="rect">
            <a:avLst/>
          </a:prstGeom>
        </p:spPr>
      </p:pic>
      <p:grpSp>
        <p:nvGrpSpPr>
          <p:cNvPr id="6" name="Group 5">
            <a:extLst>
              <a:ext uri="{FF2B5EF4-FFF2-40B4-BE49-F238E27FC236}">
                <a16:creationId xmlns="" xmlns:a16="http://schemas.microsoft.com/office/drawing/2014/main" id="{74CB8B69-FD7B-F2A3-F038-65D016D6FF84}"/>
              </a:ext>
            </a:extLst>
          </p:cNvPr>
          <p:cNvGrpSpPr/>
          <p:nvPr/>
        </p:nvGrpSpPr>
        <p:grpSpPr>
          <a:xfrm>
            <a:off x="947729" y="1970571"/>
            <a:ext cx="2186465" cy="2284232"/>
            <a:chOff x="168484" y="2172590"/>
            <a:chExt cx="2915287" cy="2284232"/>
          </a:xfrm>
        </p:grpSpPr>
        <p:sp>
          <p:nvSpPr>
            <p:cNvPr id="16" name="Rectangle: Rounded Corners 26">
              <a:extLst>
                <a:ext uri="{FF2B5EF4-FFF2-40B4-BE49-F238E27FC236}">
                  <a16:creationId xmlns="" xmlns:a16="http://schemas.microsoft.com/office/drawing/2014/main" id="{0A956B6D-0DBC-EED4-CD09-2FBB6996E242}"/>
                </a:ext>
              </a:extLst>
            </p:cNvPr>
            <p:cNvSpPr/>
            <p:nvPr/>
          </p:nvSpPr>
          <p:spPr>
            <a:xfrm>
              <a:off x="444471" y="3420400"/>
              <a:ext cx="2639300" cy="1007727"/>
            </a:xfrm>
            <a:custGeom>
              <a:avLst/>
              <a:gdLst>
                <a:gd name="connsiteX0" fmla="*/ 0 w 2639300"/>
                <a:gd name="connsiteY0" fmla="*/ 246097 h 1007727"/>
                <a:gd name="connsiteX1" fmla="*/ 246097 w 2639300"/>
                <a:gd name="connsiteY1" fmla="*/ 0 h 1007727"/>
                <a:gd name="connsiteX2" fmla="*/ 2393203 w 2639300"/>
                <a:gd name="connsiteY2" fmla="*/ 0 h 1007727"/>
                <a:gd name="connsiteX3" fmla="*/ 2639300 w 2639300"/>
                <a:gd name="connsiteY3" fmla="*/ 246097 h 1007727"/>
                <a:gd name="connsiteX4" fmla="*/ 2639300 w 2639300"/>
                <a:gd name="connsiteY4" fmla="*/ 761630 h 1007727"/>
                <a:gd name="connsiteX5" fmla="*/ 2393203 w 2639300"/>
                <a:gd name="connsiteY5" fmla="*/ 1007727 h 1007727"/>
                <a:gd name="connsiteX6" fmla="*/ 246097 w 2639300"/>
                <a:gd name="connsiteY6" fmla="*/ 1007727 h 1007727"/>
                <a:gd name="connsiteX7" fmla="*/ 0 w 2639300"/>
                <a:gd name="connsiteY7" fmla="*/ 761630 h 1007727"/>
                <a:gd name="connsiteX8" fmla="*/ 0 w 2639300"/>
                <a:gd name="connsiteY8" fmla="*/ 246097 h 10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9300" h="1007727" fill="none" extrusionOk="0">
                  <a:moveTo>
                    <a:pt x="0" y="246097"/>
                  </a:moveTo>
                  <a:cubicBezTo>
                    <a:pt x="-6495" y="132941"/>
                    <a:pt x="91550" y="-12520"/>
                    <a:pt x="246097" y="0"/>
                  </a:cubicBezTo>
                  <a:cubicBezTo>
                    <a:pt x="1133478" y="-35273"/>
                    <a:pt x="1636359" y="-144294"/>
                    <a:pt x="2393203" y="0"/>
                  </a:cubicBezTo>
                  <a:cubicBezTo>
                    <a:pt x="2543482" y="4372"/>
                    <a:pt x="2628380" y="100974"/>
                    <a:pt x="2639300" y="246097"/>
                  </a:cubicBezTo>
                  <a:cubicBezTo>
                    <a:pt x="2626688" y="493582"/>
                    <a:pt x="2647779" y="650495"/>
                    <a:pt x="2639300" y="761630"/>
                  </a:cubicBezTo>
                  <a:cubicBezTo>
                    <a:pt x="2658706" y="882871"/>
                    <a:pt x="2534815" y="1001552"/>
                    <a:pt x="2393203" y="1007727"/>
                  </a:cubicBezTo>
                  <a:cubicBezTo>
                    <a:pt x="1848989" y="1085252"/>
                    <a:pt x="711687" y="964024"/>
                    <a:pt x="246097" y="1007727"/>
                  </a:cubicBezTo>
                  <a:cubicBezTo>
                    <a:pt x="94734" y="1003447"/>
                    <a:pt x="-15808" y="897330"/>
                    <a:pt x="0" y="761630"/>
                  </a:cubicBezTo>
                  <a:cubicBezTo>
                    <a:pt x="38133" y="664621"/>
                    <a:pt x="23936" y="447020"/>
                    <a:pt x="0" y="246097"/>
                  </a:cubicBezTo>
                  <a:close/>
                </a:path>
                <a:path w="2639300" h="1007727" stroke="0" extrusionOk="0">
                  <a:moveTo>
                    <a:pt x="0" y="246097"/>
                  </a:moveTo>
                  <a:cubicBezTo>
                    <a:pt x="-6767" y="86798"/>
                    <a:pt x="92672" y="14181"/>
                    <a:pt x="246097" y="0"/>
                  </a:cubicBezTo>
                  <a:cubicBezTo>
                    <a:pt x="1194012" y="-95379"/>
                    <a:pt x="1321176" y="58096"/>
                    <a:pt x="2393203" y="0"/>
                  </a:cubicBezTo>
                  <a:cubicBezTo>
                    <a:pt x="2517898" y="-7899"/>
                    <a:pt x="2631448" y="104538"/>
                    <a:pt x="2639300" y="246097"/>
                  </a:cubicBezTo>
                  <a:cubicBezTo>
                    <a:pt x="2636851" y="390694"/>
                    <a:pt x="2618559" y="529559"/>
                    <a:pt x="2639300" y="761630"/>
                  </a:cubicBezTo>
                  <a:cubicBezTo>
                    <a:pt x="2641170" y="895323"/>
                    <a:pt x="2510382" y="989062"/>
                    <a:pt x="2393203" y="1007727"/>
                  </a:cubicBezTo>
                  <a:cubicBezTo>
                    <a:pt x="1621600" y="947821"/>
                    <a:pt x="980153" y="1090241"/>
                    <a:pt x="246097" y="1007727"/>
                  </a:cubicBezTo>
                  <a:cubicBezTo>
                    <a:pt x="86650" y="1013544"/>
                    <a:pt x="-14992" y="912762"/>
                    <a:pt x="0" y="761630"/>
                  </a:cubicBezTo>
                  <a:cubicBezTo>
                    <a:pt x="-40503" y="636225"/>
                    <a:pt x="13730" y="334661"/>
                    <a:pt x="0" y="246097"/>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grpSp>
          <p:nvGrpSpPr>
            <p:cNvPr id="17" name="Group 16">
              <a:extLst>
                <a:ext uri="{FF2B5EF4-FFF2-40B4-BE49-F238E27FC236}">
                  <a16:creationId xmlns="" xmlns:a16="http://schemas.microsoft.com/office/drawing/2014/main" id="{0CF3EECE-8C52-A76C-EF84-8576797B81C1}"/>
                </a:ext>
              </a:extLst>
            </p:cNvPr>
            <p:cNvGrpSpPr/>
            <p:nvPr/>
          </p:nvGrpSpPr>
          <p:grpSpPr>
            <a:xfrm>
              <a:off x="832336" y="2172590"/>
              <a:ext cx="1831930" cy="1572681"/>
              <a:chOff x="1450279" y="400692"/>
              <a:chExt cx="2478196" cy="2383465"/>
            </a:xfrm>
          </p:grpSpPr>
          <p:sp>
            <p:nvSpPr>
              <p:cNvPr id="19" name="Rectangle: Rounded Corners 29">
                <a:extLst>
                  <a:ext uri="{FF2B5EF4-FFF2-40B4-BE49-F238E27FC236}">
                    <a16:creationId xmlns="" xmlns:a16="http://schemas.microsoft.com/office/drawing/2014/main" id="{2B96ADD9-2DC2-F150-75FB-BBE5683295B4}"/>
                  </a:ext>
                </a:extLst>
              </p:cNvPr>
              <p:cNvSpPr/>
              <p:nvPr/>
            </p:nvSpPr>
            <p:spPr>
              <a:xfrm>
                <a:off x="1450279" y="400692"/>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pic>
            <p:nvPicPr>
              <p:cNvPr id="20" name="Picture 19" descr="A picture containing shape&#10;&#10;Description automatically generated">
                <a:extLst>
                  <a:ext uri="{FF2B5EF4-FFF2-40B4-BE49-F238E27FC236}">
                    <a16:creationId xmlns="" xmlns:a16="http://schemas.microsoft.com/office/drawing/2014/main" id="{542C8D1E-BCC1-4A5A-4B67-F86B2D5B6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5971" y="862184"/>
                <a:ext cx="1674219" cy="1921973"/>
              </a:xfrm>
              <a:prstGeom prst="rect">
                <a:avLst/>
              </a:prstGeom>
            </p:spPr>
          </p:pic>
        </p:grpSp>
        <p:sp>
          <p:nvSpPr>
            <p:cNvPr id="18" name="Rectangle 17">
              <a:extLst>
                <a:ext uri="{FF2B5EF4-FFF2-40B4-BE49-F238E27FC236}">
                  <a16:creationId xmlns="" xmlns:a16="http://schemas.microsoft.com/office/drawing/2014/main" id="{D7FFD97D-66FF-B31C-465C-BDDFA0B4828D}"/>
                </a:ext>
              </a:extLst>
            </p:cNvPr>
            <p:cNvSpPr/>
            <p:nvPr/>
          </p:nvSpPr>
          <p:spPr>
            <a:xfrm>
              <a:off x="168484" y="3625825"/>
              <a:ext cx="2914559" cy="830997"/>
            </a:xfrm>
            <a:prstGeom prst="rect">
              <a:avLst/>
            </a:prstGeom>
          </p:spPr>
          <p:txBody>
            <a:bodyPr wrap="none">
              <a:spAutoFit/>
            </a:bodyPr>
            <a:lstStyle/>
            <a:p>
              <a:pPr algn="ctr"/>
              <a:r>
                <a:rPr lang="en-US" sz="4800" b="1" dirty="0" err="1">
                  <a:solidFill>
                    <a:srgbClr val="0070C0"/>
                  </a:solidFill>
                  <a:latin typeface="Calibri" panose="020F0502020204030204" pitchFamily="34" charset="0"/>
                  <a:ea typeface="Cambria" panose="02040503050406030204" pitchFamily="18" charset="0"/>
                  <a:cs typeface="Calibri" panose="020F0502020204030204" pitchFamily="34" charset="0"/>
                </a:rPr>
                <a:t>Mắt</a:t>
              </a:r>
              <a:r>
                <a:rPr lang="en-US" sz="4800" b="1" dirty="0">
                  <a:solidFill>
                    <a:srgbClr val="0070C0"/>
                  </a:solidFill>
                  <a:latin typeface="Calibri" panose="020F0502020204030204" pitchFamily="34" charset="0"/>
                  <a:ea typeface="Cambria" panose="02040503050406030204" pitchFamily="18" charset="0"/>
                  <a:cs typeface="Calibri" panose="020F0502020204030204" pitchFamily="34" charset="0"/>
                </a:rPr>
                <a:t> </a:t>
              </a:r>
              <a:r>
                <a:rPr lang="en-US" sz="4800" b="1" dirty="0" err="1">
                  <a:solidFill>
                    <a:srgbClr val="0070C0"/>
                  </a:solidFill>
                  <a:latin typeface="Calibri" panose="020F0502020204030204" pitchFamily="34" charset="0"/>
                  <a:ea typeface="Cambria" panose="02040503050406030204" pitchFamily="18" charset="0"/>
                  <a:cs typeface="Calibri" panose="020F0502020204030204" pitchFamily="34" charset="0"/>
                </a:rPr>
                <a:t>dõi</a:t>
              </a:r>
              <a:endParaRPr lang="en-US" sz="4800" b="1" dirty="0">
                <a:solidFill>
                  <a:srgbClr val="0070C0"/>
                </a:solidFill>
                <a:latin typeface="Calibri" panose="020F0502020204030204" pitchFamily="34" charset="0"/>
                <a:ea typeface="Cambria" panose="02040503050406030204" pitchFamily="18" charset="0"/>
                <a:cs typeface="Calibri" panose="020F0502020204030204" pitchFamily="34" charset="0"/>
              </a:endParaRPr>
            </a:p>
          </p:txBody>
        </p:sp>
      </p:grpSp>
      <p:grpSp>
        <p:nvGrpSpPr>
          <p:cNvPr id="21" name="Group 20">
            <a:extLst>
              <a:ext uri="{FF2B5EF4-FFF2-40B4-BE49-F238E27FC236}">
                <a16:creationId xmlns="" xmlns:a16="http://schemas.microsoft.com/office/drawing/2014/main" id="{1747B6F4-2CE7-B434-DED3-418B1D8E5362}"/>
              </a:ext>
            </a:extLst>
          </p:cNvPr>
          <p:cNvGrpSpPr/>
          <p:nvPr/>
        </p:nvGrpSpPr>
        <p:grpSpPr>
          <a:xfrm>
            <a:off x="3754215" y="1324392"/>
            <a:ext cx="2298899" cy="2256681"/>
            <a:chOff x="3293777" y="1356289"/>
            <a:chExt cx="3065199" cy="2256681"/>
          </a:xfrm>
        </p:grpSpPr>
        <p:grpSp>
          <p:nvGrpSpPr>
            <p:cNvPr id="22" name="Group 21">
              <a:extLst>
                <a:ext uri="{FF2B5EF4-FFF2-40B4-BE49-F238E27FC236}">
                  <a16:creationId xmlns="" xmlns:a16="http://schemas.microsoft.com/office/drawing/2014/main" id="{9FA3FAD3-2AAA-B7B6-0B8A-B82BFA47639D}"/>
                </a:ext>
              </a:extLst>
            </p:cNvPr>
            <p:cNvGrpSpPr/>
            <p:nvPr/>
          </p:nvGrpSpPr>
          <p:grpSpPr>
            <a:xfrm>
              <a:off x="3345180" y="1356289"/>
              <a:ext cx="2853408" cy="2256681"/>
              <a:chOff x="3984768" y="31333"/>
              <a:chExt cx="3860030" cy="3318094"/>
            </a:xfrm>
          </p:grpSpPr>
          <p:grpSp>
            <p:nvGrpSpPr>
              <p:cNvPr id="24" name="Group 23">
                <a:extLst>
                  <a:ext uri="{FF2B5EF4-FFF2-40B4-BE49-F238E27FC236}">
                    <a16:creationId xmlns="" xmlns:a16="http://schemas.microsoft.com/office/drawing/2014/main" id="{FCC21A6F-5790-E891-1181-628AF8F75EB0}"/>
                  </a:ext>
                </a:extLst>
              </p:cNvPr>
              <p:cNvGrpSpPr/>
              <p:nvPr/>
            </p:nvGrpSpPr>
            <p:grpSpPr>
              <a:xfrm>
                <a:off x="3984768" y="31333"/>
                <a:ext cx="3860030" cy="3318094"/>
                <a:chOff x="693066" y="657558"/>
                <a:chExt cx="3860030" cy="3318094"/>
              </a:xfrm>
            </p:grpSpPr>
            <p:sp>
              <p:nvSpPr>
                <p:cNvPr id="26" name="Rectangle: Rounded Corners 35">
                  <a:extLst>
                    <a:ext uri="{FF2B5EF4-FFF2-40B4-BE49-F238E27FC236}">
                      <a16:creationId xmlns="" xmlns:a16="http://schemas.microsoft.com/office/drawing/2014/main" id="{025275DE-AD51-3207-56C5-B9648C33D7A5}"/>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27" name="Rectangle: Rounded Corners 39">
                  <a:extLst>
                    <a:ext uri="{FF2B5EF4-FFF2-40B4-BE49-F238E27FC236}">
                      <a16:creationId xmlns="" xmlns:a16="http://schemas.microsoft.com/office/drawing/2014/main" id="{5258C39D-3B9A-2E96-B394-CDCE7FD816D5}"/>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grpSp>
          <p:pic>
            <p:nvPicPr>
              <p:cNvPr id="25" name="Picture 24">
                <a:extLst>
                  <a:ext uri="{FF2B5EF4-FFF2-40B4-BE49-F238E27FC236}">
                    <a16:creationId xmlns="" xmlns:a16="http://schemas.microsoft.com/office/drawing/2014/main" id="{C0378C1D-2966-E407-D0B7-0A5BF8EB4EFE}"/>
                  </a:ext>
                </a:extLst>
              </p:cNvPr>
              <p:cNvPicPr>
                <a:picLocks noChangeAspect="1"/>
              </p:cNvPicPr>
              <p:nvPr/>
            </p:nvPicPr>
            <p:blipFill>
              <a:blip r:embed="rId6"/>
              <a:stretch>
                <a:fillRect/>
              </a:stretch>
            </p:blipFill>
            <p:spPr>
              <a:xfrm>
                <a:off x="5155989" y="399065"/>
                <a:ext cx="1665021" cy="1665021"/>
              </a:xfrm>
              <a:prstGeom prst="rect">
                <a:avLst/>
              </a:prstGeom>
            </p:spPr>
          </p:pic>
        </p:grpSp>
        <p:sp>
          <p:nvSpPr>
            <p:cNvPr id="23" name="Rectangle 22">
              <a:extLst>
                <a:ext uri="{FF2B5EF4-FFF2-40B4-BE49-F238E27FC236}">
                  <a16:creationId xmlns="" xmlns:a16="http://schemas.microsoft.com/office/drawing/2014/main" id="{ECDC2D3C-B46E-F40B-4CB1-C9717A43A0BE}"/>
                </a:ext>
              </a:extLst>
            </p:cNvPr>
            <p:cNvSpPr/>
            <p:nvPr/>
          </p:nvSpPr>
          <p:spPr>
            <a:xfrm>
              <a:off x="3293777" y="2781973"/>
              <a:ext cx="3065199" cy="830997"/>
            </a:xfrm>
            <a:prstGeom prst="rect">
              <a:avLst/>
            </a:prstGeom>
          </p:spPr>
          <p:txBody>
            <a:bodyPr wrap="none">
              <a:spAutoFit/>
            </a:bodyPr>
            <a:lstStyle/>
            <a:p>
              <a:pPr algn="ctr"/>
              <a:r>
                <a:rPr lang="en-US" sz="4800" b="1" dirty="0">
                  <a:solidFill>
                    <a:srgbClr val="FF0000"/>
                  </a:solidFill>
                  <a:latin typeface="Calibri" panose="020F0502020204030204" pitchFamily="34" charset="0"/>
                  <a:ea typeface="Cambria" panose="02040503050406030204" pitchFamily="18" charset="0"/>
                  <a:cs typeface="Calibri" panose="020F0502020204030204" pitchFamily="34" charset="0"/>
                </a:rPr>
                <a:t>Tai </a:t>
              </a:r>
              <a:r>
                <a:rPr lang="en-US" sz="4800" b="1" dirty="0" err="1">
                  <a:solidFill>
                    <a:srgbClr val="FF0000"/>
                  </a:solidFill>
                  <a:latin typeface="Calibri" panose="020F0502020204030204" pitchFamily="34" charset="0"/>
                  <a:ea typeface="Cambria" panose="02040503050406030204" pitchFamily="18" charset="0"/>
                  <a:cs typeface="Calibri" panose="020F0502020204030204" pitchFamily="34" charset="0"/>
                </a:rPr>
                <a:t>nghe</a:t>
              </a:r>
              <a:endParaRPr lang="en-US" sz="48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grpSp>
      <p:grpSp>
        <p:nvGrpSpPr>
          <p:cNvPr id="28" name="Group 27">
            <a:extLst>
              <a:ext uri="{FF2B5EF4-FFF2-40B4-BE49-F238E27FC236}">
                <a16:creationId xmlns="" xmlns:a16="http://schemas.microsoft.com/office/drawing/2014/main" id="{24E2198A-AACA-F383-6DCD-EADF2394F87D}"/>
              </a:ext>
            </a:extLst>
          </p:cNvPr>
          <p:cNvGrpSpPr/>
          <p:nvPr/>
        </p:nvGrpSpPr>
        <p:grpSpPr>
          <a:xfrm>
            <a:off x="6288377" y="2611323"/>
            <a:ext cx="1979475" cy="2279740"/>
            <a:chOff x="6311152" y="2473100"/>
            <a:chExt cx="2639300" cy="2279740"/>
          </a:xfrm>
        </p:grpSpPr>
        <p:grpSp>
          <p:nvGrpSpPr>
            <p:cNvPr id="29" name="Group 28">
              <a:extLst>
                <a:ext uri="{FF2B5EF4-FFF2-40B4-BE49-F238E27FC236}">
                  <a16:creationId xmlns="" xmlns:a16="http://schemas.microsoft.com/office/drawing/2014/main" id="{0C1F8F78-BBC2-2012-A65A-6CC8ABA7017B}"/>
                </a:ext>
              </a:extLst>
            </p:cNvPr>
            <p:cNvGrpSpPr/>
            <p:nvPr/>
          </p:nvGrpSpPr>
          <p:grpSpPr>
            <a:xfrm>
              <a:off x="6311152" y="2473100"/>
              <a:ext cx="2639300" cy="2279740"/>
              <a:chOff x="7482364" y="2696050"/>
              <a:chExt cx="3860030" cy="3318094"/>
            </a:xfrm>
          </p:grpSpPr>
          <p:grpSp>
            <p:nvGrpSpPr>
              <p:cNvPr id="31" name="Group 30">
                <a:extLst>
                  <a:ext uri="{FF2B5EF4-FFF2-40B4-BE49-F238E27FC236}">
                    <a16:creationId xmlns="" xmlns:a16="http://schemas.microsoft.com/office/drawing/2014/main" id="{886148F3-50BF-BE54-7FDD-3CC63C307465}"/>
                  </a:ext>
                </a:extLst>
              </p:cNvPr>
              <p:cNvGrpSpPr/>
              <p:nvPr/>
            </p:nvGrpSpPr>
            <p:grpSpPr>
              <a:xfrm>
                <a:off x="7482364" y="2696050"/>
                <a:ext cx="3860030" cy="3318094"/>
                <a:chOff x="693066" y="657558"/>
                <a:chExt cx="3860030" cy="3318094"/>
              </a:xfrm>
            </p:grpSpPr>
            <p:sp>
              <p:nvSpPr>
                <p:cNvPr id="33" name="Rectangle: Rounded Corners 47">
                  <a:extLst>
                    <a:ext uri="{FF2B5EF4-FFF2-40B4-BE49-F238E27FC236}">
                      <a16:creationId xmlns="" xmlns:a16="http://schemas.microsoft.com/office/drawing/2014/main" id="{4B1C5BB0-7B9C-2DD9-5CC3-BE149E835AE8}"/>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34" name="Rectangle: Rounded Corners 48">
                  <a:extLst>
                    <a:ext uri="{FF2B5EF4-FFF2-40B4-BE49-F238E27FC236}">
                      <a16:creationId xmlns="" xmlns:a16="http://schemas.microsoft.com/office/drawing/2014/main" id="{65F029A2-81A5-C9D0-FAFD-0293F1CFEE4E}"/>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grpSp>
          <p:pic>
            <p:nvPicPr>
              <p:cNvPr id="32" name="Picture 31" descr="Graphical user interface&#10;&#10;Description automatically generated with low confidence">
                <a:extLst>
                  <a:ext uri="{FF2B5EF4-FFF2-40B4-BE49-F238E27FC236}">
                    <a16:creationId xmlns="" xmlns:a16="http://schemas.microsoft.com/office/drawing/2014/main" id="{5308EC6E-D48A-8E18-F635-160DAF32D5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0054" y="3171731"/>
                <a:ext cx="1892084" cy="1602775"/>
              </a:xfrm>
              <a:prstGeom prst="rect">
                <a:avLst/>
              </a:prstGeom>
            </p:spPr>
          </p:pic>
        </p:grpSp>
        <p:sp>
          <p:nvSpPr>
            <p:cNvPr id="30" name="Rectangle 29">
              <a:extLst>
                <a:ext uri="{FF2B5EF4-FFF2-40B4-BE49-F238E27FC236}">
                  <a16:creationId xmlns="" xmlns:a16="http://schemas.microsoft.com/office/drawing/2014/main" id="{692D0DE4-C8A9-0BDF-3EE0-ED9301B3DD63}"/>
                </a:ext>
              </a:extLst>
            </p:cNvPr>
            <p:cNvSpPr/>
            <p:nvPr/>
          </p:nvSpPr>
          <p:spPr>
            <a:xfrm>
              <a:off x="6553547" y="3938015"/>
              <a:ext cx="2255319" cy="769441"/>
            </a:xfrm>
            <a:prstGeom prst="rect">
              <a:avLst/>
            </a:prstGeom>
          </p:spPr>
          <p:txBody>
            <a:bodyPr wrap="none">
              <a:spAutoFit/>
            </a:bodyPr>
            <a:lstStyle/>
            <a:p>
              <a:pPr algn="ctr"/>
              <a:r>
                <a:rPr lang="en-US" sz="4400" b="1" dirty="0">
                  <a:solidFill>
                    <a:srgbClr val="00B050"/>
                  </a:solidFill>
                  <a:latin typeface="Calibri" panose="020F0502020204030204" pitchFamily="34" charset="0"/>
                  <a:ea typeface="Cambria" panose="02040503050406030204" pitchFamily="18" charset="0"/>
                  <a:cs typeface="Calibri" panose="020F0502020204030204" pitchFamily="34" charset="0"/>
                </a:rPr>
                <a:t>Tay </a:t>
              </a:r>
              <a:r>
                <a:rPr lang="en-US" sz="4400" b="1" dirty="0" err="1">
                  <a:solidFill>
                    <a:srgbClr val="00B050"/>
                  </a:solidFill>
                  <a:latin typeface="Calibri" panose="020F0502020204030204" pitchFamily="34" charset="0"/>
                  <a:ea typeface="Cambria" panose="02040503050406030204" pitchFamily="18" charset="0"/>
                  <a:cs typeface="Calibri" panose="020F0502020204030204" pitchFamily="34" charset="0"/>
                </a:rPr>
                <a:t>dò</a:t>
              </a:r>
              <a:endParaRPr lang="en-US" sz="4400" b="1" dirty="0">
                <a:solidFill>
                  <a:srgbClr val="00B050"/>
                </a:solidFill>
                <a:latin typeface="Calibri" panose="020F0502020204030204" pitchFamily="34"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215230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flower, drawing, tree, christmas tree&#10;&#10;Description automatically generated">
            <a:extLst>
              <a:ext uri="{FF2B5EF4-FFF2-40B4-BE49-F238E27FC236}">
                <a16:creationId xmlns="" xmlns:a16="http://schemas.microsoft.com/office/drawing/2014/main" id="{D5CC22B6-B09B-DEC1-A8E3-FF203677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12" name="Picture 11">
            <a:extLst>
              <a:ext uri="{FF2B5EF4-FFF2-40B4-BE49-F238E27FC236}">
                <a16:creationId xmlns="" xmlns:a16="http://schemas.microsoft.com/office/drawing/2014/main" id="{785F5934-9E77-CE1A-E157-09DA74CF51A9}"/>
              </a:ext>
            </a:extLst>
          </p:cNvPr>
          <p:cNvPicPr>
            <a:picLocks noChangeAspect="1"/>
          </p:cNvPicPr>
          <p:nvPr/>
        </p:nvPicPr>
        <p:blipFill>
          <a:blip r:embed="rId3"/>
          <a:stretch>
            <a:fillRect/>
          </a:stretch>
        </p:blipFill>
        <p:spPr>
          <a:xfrm>
            <a:off x="2447686" y="0"/>
            <a:ext cx="3397291" cy="1072989"/>
          </a:xfrm>
          <a:prstGeom prst="rect">
            <a:avLst/>
          </a:prstGeom>
        </p:spPr>
      </p:pic>
      <p:sp>
        <p:nvSpPr>
          <p:cNvPr id="14" name="TextBox 13">
            <a:extLst>
              <a:ext uri="{FF2B5EF4-FFF2-40B4-BE49-F238E27FC236}">
                <a16:creationId xmlns="" xmlns:a16="http://schemas.microsoft.com/office/drawing/2014/main" id="{65A95E6C-D3A2-D455-59AA-5D8E24720BAD}"/>
              </a:ext>
            </a:extLst>
          </p:cNvPr>
          <p:cNvSpPr txBox="1"/>
          <p:nvPr/>
        </p:nvSpPr>
        <p:spPr>
          <a:xfrm>
            <a:off x="2112580" y="3171573"/>
            <a:ext cx="7031420" cy="4524315"/>
          </a:xfrm>
          <a:prstGeom prst="rect">
            <a:avLst/>
          </a:prstGeom>
          <a:noFill/>
        </p:spPr>
        <p:txBody>
          <a:bodyPr wrap="square" rtlCol="0">
            <a:spAutoFit/>
          </a:bodyPr>
          <a:lstStyle/>
          <a:p>
            <a:pPr algn="just"/>
            <a:r>
              <a:rPr lang="en-US" sz="2400" b="1" i="0" dirty="0">
                <a:solidFill>
                  <a:srgbClr val="002060"/>
                </a:solidFill>
                <a:effectLst/>
                <a:latin typeface="Calibri" panose="020F0502020204030204" pitchFamily="34" charset="0"/>
                <a:cs typeface="Calibri" panose="020F0502020204030204" pitchFamily="34" charset="0"/>
              </a:rPr>
              <a:t>   </a:t>
            </a:r>
            <a:r>
              <a:rPr lang="vi-VN" sz="2400" b="1" i="0" dirty="0">
                <a:solidFill>
                  <a:srgbClr val="002060"/>
                </a:solidFill>
                <a:effectLst/>
                <a:latin typeface="Calibri" panose="020F0502020204030204" pitchFamily="34" charset="0"/>
                <a:cs typeface="Calibri" panose="020F0502020204030204" pitchFamily="34" charset="0"/>
              </a:rPr>
              <a:t>- Chào cậu! Tớ là thằn lằn xanh. Tớ thích đi kiếm thức ăn vào ban ngày.</a:t>
            </a:r>
          </a:p>
          <a:p>
            <a:pPr algn="just"/>
            <a:r>
              <a:rPr lang="en-US" sz="2400" b="1" i="0" dirty="0">
                <a:solidFill>
                  <a:srgbClr val="002060"/>
                </a:solidFill>
                <a:effectLst/>
                <a:latin typeface="Calibri" panose="020F0502020204030204" pitchFamily="34" charset="0"/>
                <a:cs typeface="Calibri" panose="020F0502020204030204" pitchFamily="34" charset="0"/>
              </a:rPr>
              <a:t>   </a:t>
            </a:r>
            <a:r>
              <a:rPr lang="vi-VN" sz="2400" b="1" i="0" dirty="0">
                <a:solidFill>
                  <a:srgbClr val="002060"/>
                </a:solidFill>
                <a:effectLst/>
                <a:latin typeface="Calibri" panose="020F0502020204030204" pitchFamily="34" charset="0"/>
                <a:cs typeface="Calibri" panose="020F0502020204030204" pitchFamily="34" charset="0"/>
              </a:rPr>
              <a:t>- Chào cậu! Tớ là tắc kè. Tớ thích đi kiếm thức ăn vào buổi tối. – Tắc kè đáp lời thằn lằn xanh.</a:t>
            </a:r>
          </a:p>
          <a:p>
            <a:pPr algn="just"/>
            <a:r>
              <a:rPr lang="en-US" sz="2400" b="1" i="0" dirty="0">
                <a:solidFill>
                  <a:srgbClr val="002060"/>
                </a:solidFill>
                <a:effectLst/>
                <a:latin typeface="Calibri" panose="020F0502020204030204" pitchFamily="34" charset="0"/>
                <a:cs typeface="Calibri" panose="020F0502020204030204" pitchFamily="34" charset="0"/>
              </a:rPr>
              <a:t>   </a:t>
            </a:r>
            <a:r>
              <a:rPr lang="vi-VN" sz="2400" b="1" i="0" dirty="0">
                <a:solidFill>
                  <a:srgbClr val="002060"/>
                </a:solidFill>
                <a:effectLst/>
                <a:latin typeface="Calibri" panose="020F0502020204030204" pitchFamily="34" charset="0"/>
                <a:cs typeface="Calibri" panose="020F0502020204030204" pitchFamily="34" charset="0"/>
              </a:rPr>
              <a:t>Cả hai bạn cảm thấy thích thú về cuộc sống của nhau. Tắc kè liền nói:</a:t>
            </a:r>
          </a:p>
          <a:p>
            <a:pPr algn="just"/>
            <a:r>
              <a:rPr lang="en-US" sz="2400" b="1" i="0" dirty="0">
                <a:solidFill>
                  <a:srgbClr val="002060"/>
                </a:solidFill>
                <a:effectLst/>
                <a:latin typeface="Calibri" panose="020F0502020204030204" pitchFamily="34" charset="0"/>
                <a:cs typeface="Calibri" panose="020F0502020204030204" pitchFamily="34" charset="0"/>
              </a:rPr>
              <a:t>   </a:t>
            </a:r>
            <a:r>
              <a:rPr lang="vi-VN" sz="2400" b="1" i="0" dirty="0">
                <a:solidFill>
                  <a:srgbClr val="002060"/>
                </a:solidFill>
                <a:effectLst/>
                <a:latin typeface="Calibri" panose="020F0502020204030204" pitchFamily="34" charset="0"/>
                <a:cs typeface="Calibri" panose="020F0502020204030204" pitchFamily="34" charset="0"/>
              </a:rPr>
              <a:t>- Hay chúng mình thử đổi cuộc sống cho nhau đi! Tớ chán những bức tường lắm rồi. Tớ muốn kiếm ăn trên những cái cây và trong các bụi cỏ giống cậu.</a:t>
            </a:r>
          </a:p>
          <a:p>
            <a:pPr algn="just"/>
            <a:r>
              <a:rPr lang="en-US" sz="2400" b="1" i="0" dirty="0">
                <a:solidFill>
                  <a:srgbClr val="002060"/>
                </a:solidFill>
                <a:effectLst/>
                <a:latin typeface="Calibri" panose="020F0502020204030204" pitchFamily="34" charset="0"/>
                <a:cs typeface="Calibri" panose="020F0502020204030204" pitchFamily="34" charset="0"/>
              </a:rPr>
              <a:t>   </a:t>
            </a:r>
            <a:r>
              <a:rPr lang="vi-VN" sz="2400" b="1" i="0" dirty="0">
                <a:solidFill>
                  <a:srgbClr val="002060"/>
                </a:solidFill>
                <a:effectLst/>
                <a:latin typeface="Calibri" panose="020F0502020204030204" pitchFamily="34" charset="0"/>
                <a:cs typeface="Calibri" panose="020F0502020204030204" pitchFamily="34" charset="0"/>
              </a:rPr>
              <a:t>Thằn lằn xanh khoái chí:</a:t>
            </a:r>
          </a:p>
          <a:p>
            <a:pPr algn="just"/>
            <a:r>
              <a:rPr lang="en-US" sz="2400" b="1" i="0" dirty="0">
                <a:solidFill>
                  <a:srgbClr val="002060"/>
                </a:solidFill>
                <a:effectLst/>
                <a:latin typeface="Calibri" panose="020F0502020204030204" pitchFamily="34" charset="0"/>
                <a:cs typeface="Calibri" panose="020F0502020204030204" pitchFamily="34" charset="0"/>
              </a:rPr>
              <a:t>   </a:t>
            </a:r>
            <a:r>
              <a:rPr lang="vi-VN" sz="2400" b="1" i="0" dirty="0">
                <a:solidFill>
                  <a:srgbClr val="002060"/>
                </a:solidFill>
                <a:effectLst/>
                <a:latin typeface="Calibri" panose="020F0502020204030204" pitchFamily="34" charset="0"/>
                <a:cs typeface="Calibri" panose="020F0502020204030204" pitchFamily="34" charset="0"/>
              </a:rPr>
              <a:t>- Còn tớ, tớ muốn bò lên tường để tìm thức ăn giống cậu. Mới nghĩ thế mà tớ thấy vui làm sao!</a:t>
            </a:r>
          </a:p>
        </p:txBody>
      </p:sp>
      <p:sp>
        <p:nvSpPr>
          <p:cNvPr id="15" name="TextBox 14">
            <a:extLst>
              <a:ext uri="{FF2B5EF4-FFF2-40B4-BE49-F238E27FC236}">
                <a16:creationId xmlns="" xmlns:a16="http://schemas.microsoft.com/office/drawing/2014/main" id="{9DF5BB96-D3BA-4089-60FF-11CB690A26D1}"/>
              </a:ext>
            </a:extLst>
          </p:cNvPr>
          <p:cNvSpPr txBox="1"/>
          <p:nvPr/>
        </p:nvSpPr>
        <p:spPr>
          <a:xfrm>
            <a:off x="4445877" y="1324304"/>
            <a:ext cx="4698124" cy="2677656"/>
          </a:xfrm>
          <a:prstGeom prst="rect">
            <a:avLst/>
          </a:prstGeom>
          <a:noFill/>
        </p:spPr>
        <p:txBody>
          <a:bodyPr wrap="square" rtlCol="0">
            <a:spAutoFit/>
          </a:bodyPr>
          <a:lstStyle/>
          <a:p>
            <a:pPr algn="just"/>
            <a:r>
              <a:rPr lang="en-US" sz="2400" b="1" i="0" dirty="0">
                <a:solidFill>
                  <a:srgbClr val="002060"/>
                </a:solidFill>
                <a:effectLst/>
                <a:latin typeface="Calibri" panose="020F0502020204030204" pitchFamily="34" charset="0"/>
                <a:cs typeface="Calibri" panose="020F0502020204030204" pitchFamily="34" charset="0"/>
              </a:rPr>
              <a:t>   </a:t>
            </a:r>
            <a:r>
              <a:rPr lang="vi-VN" sz="2400" b="1" i="0" dirty="0">
                <a:solidFill>
                  <a:srgbClr val="002060"/>
                </a:solidFill>
                <a:effectLst/>
                <a:latin typeface="Calibri" panose="020F0502020204030204" pitchFamily="34" charset="0"/>
                <a:cs typeface="Calibri" panose="020F0502020204030204" pitchFamily="34" charset="0"/>
              </a:rPr>
              <a:t>Một buổi tối nọ, thằn lằn xanh đang bò trên cành cây. Đột nhiên, thằn lằn phát hiện tắc kè đang bò trên bức tường ở một ngôi nhà. Thằn lằn thầm nghĩ: “Ồ, một người bạn mới!”.</a:t>
            </a:r>
          </a:p>
          <a:p>
            <a:pPr algn="just"/>
            <a:r>
              <a:rPr lang="en-US" sz="2400" b="1" i="0" dirty="0">
                <a:solidFill>
                  <a:srgbClr val="002060"/>
                </a:solidFill>
                <a:effectLst/>
                <a:latin typeface="Calibri" panose="020F0502020204030204" pitchFamily="34" charset="0"/>
                <a:cs typeface="Calibri" panose="020F0502020204030204" pitchFamily="34" charset="0"/>
              </a:rPr>
              <a:t>   </a:t>
            </a:r>
            <a:r>
              <a:rPr lang="vi-VN" sz="2400" b="1" i="0" dirty="0">
                <a:solidFill>
                  <a:srgbClr val="002060"/>
                </a:solidFill>
                <a:effectLst/>
                <a:latin typeface="Calibri" panose="020F0502020204030204" pitchFamily="34" charset="0"/>
                <a:cs typeface="Calibri" panose="020F0502020204030204" pitchFamily="34" charset="0"/>
              </a:rPr>
              <a:t>Thằn lằn cất tiếng chào:</a:t>
            </a:r>
          </a:p>
        </p:txBody>
      </p:sp>
    </p:spTree>
    <p:extLst>
      <p:ext uri="{BB962C8B-B14F-4D97-AF65-F5344CB8AC3E}">
        <p14:creationId xmlns:p14="http://schemas.microsoft.com/office/powerpoint/2010/main" val="1756728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 xmlns:a16="http://schemas.microsoft.com/office/drawing/2014/main" id="{1B7CD7F5-6496-4A69-B660-9640A963C431}"/>
              </a:ext>
            </a:extLst>
          </p:cNvPr>
          <p:cNvSpPr/>
          <p:nvPr/>
        </p:nvSpPr>
        <p:spPr>
          <a:xfrm>
            <a:off x="356382" y="273270"/>
            <a:ext cx="8431238" cy="6495393"/>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 xmlns:a16="http://schemas.microsoft.com/office/drawing/2014/main" id="{7242FDEF-57BE-0B4D-D10D-C080C2D906E5}"/>
              </a:ext>
            </a:extLst>
          </p:cNvPr>
          <p:cNvSpPr txBox="1"/>
          <p:nvPr/>
        </p:nvSpPr>
        <p:spPr>
          <a:xfrm>
            <a:off x="772510" y="725214"/>
            <a:ext cx="7535918" cy="7417415"/>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Vài ngày sa</a:t>
            </a:r>
            <a:r>
              <a:rPr lang="en-US" sz="2800" b="0" i="0" dirty="0">
                <a:solidFill>
                  <a:srgbClr val="000000"/>
                </a:solidFill>
                <a:effectLst/>
                <a:latin typeface="Calibri" panose="020F0502020204030204" pitchFamily="34" charset="0"/>
                <a:cs typeface="Calibri" panose="020F0502020204030204" pitchFamily="34" charset="0"/>
              </a:rPr>
              <a:t>u</a:t>
            </a:r>
            <a:r>
              <a:rPr lang="vi-VN" sz="2800" b="0" i="0" dirty="0">
                <a:solidFill>
                  <a:srgbClr val="000000"/>
                </a:solidFill>
                <a:effectLst/>
                <a:latin typeface="Calibri" panose="020F0502020204030204" pitchFamily="34" charset="0"/>
                <a:cs typeface="Calibri" panose="020F0502020204030204" pitchFamily="34" charset="0"/>
              </a:rPr>
              <a:t>…</a:t>
            </a:r>
          </a:p>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Thằn lằn xanh nhận ra tay chân của mình không bám dính như tắc kè: “Mình không thể bò trên tường giống như tắc kè, cũng không thể kiếm ăn theo cách của tắc kè</a:t>
            </a:r>
            <a:r>
              <a:rPr lang="en-US" sz="2800" b="0" i="0" dirty="0">
                <a:solidFill>
                  <a:srgbClr val="000000"/>
                </a:solidFill>
                <a:effectLst/>
                <a:latin typeface="Calibri" panose="020F0502020204030204" pitchFamily="34" charset="0"/>
                <a:cs typeface="Calibri" panose="020F0502020204030204" pitchFamily="34" charset="0"/>
              </a:rPr>
              <a:t>.</a:t>
            </a:r>
            <a:r>
              <a:rPr lang="vi-VN" sz="2800" b="0" i="0" dirty="0">
                <a:solidFill>
                  <a:srgbClr val="000000"/>
                </a:solidFill>
                <a:effectLst/>
                <a:latin typeface="Calibri" panose="020F0502020204030204" pitchFamily="34" charset="0"/>
                <a:cs typeface="Calibri" panose="020F0502020204030204" pitchFamily="34" charset="0"/>
              </a:rPr>
              <a:t> Mình đói quá rồi!”.</a:t>
            </a:r>
          </a:p>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Trong khi đó, tắc kè cũng cảm thấy mình không thể chịu được sức nóng của ban ngày: “Da của mình không giống da của thằn lằn. Nóng quá! Mình không thể kiếm ăn ngoài trời! Mình đói quá rồi!”.</a:t>
            </a:r>
          </a:p>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Thế là hai bạn quyết định đổi lại cuộc sống cho nhau. Thằn lằn xanh trở về với cái cây của mình và thích thú đi kiếm ăn vào ban ngày. Tắc kè quay trở lại bức tường thân yêu và vui vẻ đi tìm thức ăn vào buổi tối. Đôi bạn vẫn thi thoảng gặp nhau và trò chuyện về cuộc sống.</a:t>
            </a:r>
          </a:p>
          <a:p>
            <a:pPr algn="r"/>
            <a:r>
              <a:rPr lang="vi-VN" sz="2800" b="0" i="0" dirty="0">
                <a:solidFill>
                  <a:srgbClr val="000000"/>
                </a:solidFill>
                <a:effectLst/>
                <a:latin typeface="Calibri" panose="020F0502020204030204" pitchFamily="34" charset="0"/>
                <a:cs typeface="Calibri" panose="020F0502020204030204" pitchFamily="34" charset="0"/>
              </a:rPr>
              <a:t>(Theo Sâng Lê-kha-na)</a:t>
            </a:r>
          </a:p>
        </p:txBody>
      </p:sp>
    </p:spTree>
    <p:extLst>
      <p:ext uri="{BB962C8B-B14F-4D97-AF65-F5344CB8AC3E}">
        <p14:creationId xmlns:p14="http://schemas.microsoft.com/office/powerpoint/2010/main" val="44795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1689</Words>
  <Application>Microsoft Office PowerPoint</Application>
  <PresentationFormat>On-screen Show (4:3)</PresentationFormat>
  <Paragraphs>101</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2023-09-22T08:16:21Z</dcterms:created>
  <dcterms:modified xsi:type="dcterms:W3CDTF">2023-09-22T08:19:06Z</dcterms:modified>
</cp:coreProperties>
</file>