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C1FDD-75C9-4A40-A57D-4BB48AFEC6A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CC17B-6AA8-4395-8C3E-6197F2201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FCE4B-49C2-4DEA-A7CF-6E1FC262C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58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6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25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292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033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="" xmlns:a16="http://schemas.microsoft.com/office/drawing/2014/main" id="{7DA2C1F3-E805-6202-8BD6-22B35AF42E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="" xmlns:a16="http://schemas.microsoft.com/office/drawing/2014/main" id="{3C8ABECD-B766-4CD1-D5A8-1DDC449E45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="" xmlns:a16="http://schemas.microsoft.com/office/drawing/2014/main" id="{44F5D163-D2F4-5669-C3F9-C0D61A70F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91E438-8599-47B4-8245-113CDB819D44}" type="slidenum">
              <a:rPr lang="ko-KR" altLang="en-US">
                <a:ea typeface="맑은 고딕" panose="020B0503020000020004" pitchFamily="34" charset="-127"/>
              </a:rPr>
              <a:pPr/>
              <a:t>21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37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="" xmlns:a16="http://schemas.microsoft.com/office/drawing/2014/main" id="{8E4B7CC5-CB81-CFAE-900D-9C4366C02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="" xmlns:a16="http://schemas.microsoft.com/office/drawing/2014/main" id="{CD5F58B0-F8C3-7097-1C64-1213AC4237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="" xmlns:a16="http://schemas.microsoft.com/office/drawing/2014/main" id="{4956A3B0-2A03-BF9A-AC0F-F8198AA5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42C638-C569-4203-91B1-3051BF2BF930}" type="slidenum">
              <a:rPr lang="ko-KR" altLang="en-US">
                <a:ea typeface="맑은 고딕" panose="020B0503020000020004" pitchFamily="34" charset="-127"/>
              </a:rPr>
              <a:pPr/>
              <a:t>23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471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="" xmlns:a16="http://schemas.microsoft.com/office/drawing/2014/main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="" xmlns:a16="http://schemas.microsoft.com/office/drawing/2014/main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="" xmlns:a16="http://schemas.microsoft.com/office/drawing/2014/main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25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956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893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="" xmlns:a16="http://schemas.microsoft.com/office/drawing/2014/main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="" xmlns:a16="http://schemas.microsoft.com/office/drawing/2014/main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="" xmlns:a16="http://schemas.microsoft.com/office/drawing/2014/main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27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477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="" xmlns:a16="http://schemas.microsoft.com/office/drawing/2014/main" id="{2D8AB107-25E5-1618-200D-706662711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="" xmlns:a16="http://schemas.microsoft.com/office/drawing/2014/main" id="{A12AC849-2B1D-44ED-9B37-7852AF963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="" xmlns:a16="http://schemas.microsoft.com/office/drawing/2014/main" id="{2C72AB3F-40D1-E839-F2B0-1C7952005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DC590F-4992-43C3-8272-1C50F47E7F08}" type="slidenum">
              <a:rPr lang="ko-KR" altLang="en-US">
                <a:ea typeface="맑은 고딕" panose="020B0503020000020004" pitchFamily="34" charset="-127"/>
              </a:rPr>
              <a:pPr/>
              <a:t>29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806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="" xmlns:a16="http://schemas.microsoft.com/office/drawing/2014/main" id="{8E4B7CC5-CB81-CFAE-900D-9C4366C02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="" xmlns:a16="http://schemas.microsoft.com/office/drawing/2014/main" id="{CD5F58B0-F8C3-7097-1C64-1213AC4237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="" xmlns:a16="http://schemas.microsoft.com/office/drawing/2014/main" id="{4956A3B0-2A03-BF9A-AC0F-F8198AA5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42C638-C569-4203-91B1-3051BF2BF930}" type="slidenum">
              <a:rPr lang="ko-KR" altLang="en-US">
                <a:ea typeface="맑은 고딕" panose="020B0503020000020004" pitchFamily="34" charset="-127"/>
              </a:rPr>
              <a:pPr/>
              <a:t>31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5073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010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="" xmlns:a16="http://schemas.microsoft.com/office/drawing/2014/main" id="{2D8AB107-25E5-1618-200D-706662711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="" xmlns:a16="http://schemas.microsoft.com/office/drawing/2014/main" id="{A12AC849-2B1D-44ED-9B37-7852AF963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="" xmlns:a16="http://schemas.microsoft.com/office/drawing/2014/main" id="{2C72AB3F-40D1-E839-F2B0-1C7952005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DC590F-4992-43C3-8272-1C50F47E7F08}" type="slidenum">
              <a:rPr lang="ko-KR" altLang="en-US">
                <a:ea typeface="맑은 고딕" panose="020B0503020000020004" pitchFamily="34" charset="-127"/>
              </a:rPr>
              <a:pPr/>
              <a:t>33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5025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870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="" xmlns:a16="http://schemas.microsoft.com/office/drawing/2014/main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="" xmlns:a16="http://schemas.microsoft.com/office/drawing/2014/main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="" xmlns:a16="http://schemas.microsoft.com/office/drawing/2014/main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35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692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546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587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="" xmlns:a16="http://schemas.microsoft.com/office/drawing/2014/main" id="{79A06382-A7EF-1914-1ABE-CC40B3644B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="" xmlns:a16="http://schemas.microsoft.com/office/drawing/2014/main" id="{786E4387-52A7-A9E2-F8F9-FA594F9737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="" xmlns:a16="http://schemas.microsoft.com/office/drawing/2014/main" id="{3FAE8797-E483-C368-BA5B-6E3934F7C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C4BA33-9C62-4B2C-A1CD-E21AD0D8A9A6}" type="slidenum">
              <a:rPr lang="ko-KR" altLang="en-US">
                <a:ea typeface="맑은 고딕" panose="020B0503020000020004" pitchFamily="34" charset="-127"/>
              </a:rPr>
              <a:pPr/>
              <a:t>37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709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90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61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170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20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96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5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3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80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6" y="158334"/>
            <a:ext cx="878525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88421"/>
            <a:ext cx="1006274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30" y="5584685"/>
            <a:ext cx="769875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526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980975" y="5061556"/>
            <a:ext cx="17169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980975" y="4759099"/>
            <a:ext cx="17169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980984" y="4173084"/>
            <a:ext cx="17169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980975" y="2843423"/>
            <a:ext cx="17169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980977" y="2540965"/>
            <a:ext cx="17169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980984" y="1954951"/>
            <a:ext cx="17169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6450375" y="2843423"/>
            <a:ext cx="17169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6450380" y="2540965"/>
            <a:ext cx="17169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6450385" y="1954951"/>
            <a:ext cx="17169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6450359" y="5061556"/>
            <a:ext cx="17169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6450364" y="4759099"/>
            <a:ext cx="17169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6450369" y="4173084"/>
            <a:ext cx="17169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699346" y="3828805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5"/>
          <p:cNvSpPr/>
          <p:nvPr/>
        </p:nvSpPr>
        <p:spPr>
          <a:xfrm>
            <a:off x="688821" y="5432440"/>
            <a:ext cx="44508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5"/>
          <p:cNvSpPr/>
          <p:nvPr/>
        </p:nvSpPr>
        <p:spPr>
          <a:xfrm>
            <a:off x="373352" y="5768711"/>
            <a:ext cx="41305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5"/>
          <p:cNvSpPr/>
          <p:nvPr/>
        </p:nvSpPr>
        <p:spPr>
          <a:xfrm>
            <a:off x="421401" y="5653843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5"/>
          <p:cNvSpPr/>
          <p:nvPr/>
        </p:nvSpPr>
        <p:spPr>
          <a:xfrm>
            <a:off x="481757" y="5768711"/>
            <a:ext cx="41305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5"/>
          <p:cNvSpPr/>
          <p:nvPr/>
        </p:nvSpPr>
        <p:spPr>
          <a:xfrm>
            <a:off x="832184" y="2721404"/>
            <a:ext cx="86319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5"/>
          <p:cNvSpPr/>
          <p:nvPr/>
        </p:nvSpPr>
        <p:spPr>
          <a:xfrm>
            <a:off x="481758" y="2028739"/>
            <a:ext cx="177865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5"/>
          <p:cNvSpPr/>
          <p:nvPr/>
        </p:nvSpPr>
        <p:spPr>
          <a:xfrm>
            <a:off x="558499" y="538003"/>
            <a:ext cx="174830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5"/>
          <p:cNvSpPr/>
          <p:nvPr/>
        </p:nvSpPr>
        <p:spPr>
          <a:xfrm>
            <a:off x="271005" y="3945380"/>
            <a:ext cx="89354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5"/>
          <p:cNvSpPr/>
          <p:nvPr/>
        </p:nvSpPr>
        <p:spPr>
          <a:xfrm>
            <a:off x="287023" y="4195571"/>
            <a:ext cx="86319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25"/>
          <p:cNvSpPr/>
          <p:nvPr/>
        </p:nvSpPr>
        <p:spPr>
          <a:xfrm flipH="1">
            <a:off x="8796567" y="3700207"/>
            <a:ext cx="44508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5"/>
          <p:cNvSpPr/>
          <p:nvPr/>
        </p:nvSpPr>
        <p:spPr>
          <a:xfrm flipH="1">
            <a:off x="8601210" y="4257438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25"/>
          <p:cNvSpPr/>
          <p:nvPr/>
        </p:nvSpPr>
        <p:spPr>
          <a:xfrm flipH="1">
            <a:off x="8750942" y="6277078"/>
            <a:ext cx="41305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25"/>
          <p:cNvSpPr/>
          <p:nvPr/>
        </p:nvSpPr>
        <p:spPr>
          <a:xfrm flipH="1">
            <a:off x="8702893" y="6162210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25"/>
          <p:cNvSpPr/>
          <p:nvPr/>
        </p:nvSpPr>
        <p:spPr>
          <a:xfrm flipH="1">
            <a:off x="8642537" y="6277078"/>
            <a:ext cx="41305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25"/>
          <p:cNvSpPr/>
          <p:nvPr/>
        </p:nvSpPr>
        <p:spPr>
          <a:xfrm flipH="1">
            <a:off x="8618796" y="3249871"/>
            <a:ext cx="86319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5"/>
          <p:cNvSpPr/>
          <p:nvPr/>
        </p:nvSpPr>
        <p:spPr>
          <a:xfrm flipH="1">
            <a:off x="8782127" y="491389"/>
            <a:ext cx="177865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25"/>
          <p:cNvSpPr/>
          <p:nvPr/>
        </p:nvSpPr>
        <p:spPr>
          <a:xfrm flipH="1">
            <a:off x="8642519" y="1842469"/>
            <a:ext cx="174830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25"/>
          <p:cNvSpPr/>
          <p:nvPr/>
        </p:nvSpPr>
        <p:spPr>
          <a:xfrm flipH="1">
            <a:off x="8814163" y="5230680"/>
            <a:ext cx="89354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25"/>
          <p:cNvSpPr/>
          <p:nvPr/>
        </p:nvSpPr>
        <p:spPr>
          <a:xfrm flipH="1">
            <a:off x="8801183" y="5480871"/>
            <a:ext cx="86319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25"/>
          <p:cNvSpPr/>
          <p:nvPr/>
        </p:nvSpPr>
        <p:spPr>
          <a:xfrm>
            <a:off x="740660" y="6160174"/>
            <a:ext cx="44508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25"/>
          <p:cNvSpPr/>
          <p:nvPr/>
        </p:nvSpPr>
        <p:spPr>
          <a:xfrm>
            <a:off x="690784" y="5306205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25"/>
          <p:cNvSpPr/>
          <p:nvPr/>
        </p:nvSpPr>
        <p:spPr>
          <a:xfrm>
            <a:off x="523059" y="4257437"/>
            <a:ext cx="86319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25"/>
          <p:cNvSpPr/>
          <p:nvPr/>
        </p:nvSpPr>
        <p:spPr>
          <a:xfrm flipH="1">
            <a:off x="8903521" y="5886856"/>
            <a:ext cx="44508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25"/>
          <p:cNvSpPr/>
          <p:nvPr/>
        </p:nvSpPr>
        <p:spPr>
          <a:xfrm flipH="1">
            <a:off x="8607427" y="5791638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5"/>
          <p:cNvSpPr/>
          <p:nvPr/>
        </p:nvSpPr>
        <p:spPr>
          <a:xfrm flipH="1">
            <a:off x="8730137" y="4742871"/>
            <a:ext cx="86319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5"/>
          <p:cNvSpPr/>
          <p:nvPr/>
        </p:nvSpPr>
        <p:spPr>
          <a:xfrm>
            <a:off x="7681096" y="279207"/>
            <a:ext cx="44508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25"/>
          <p:cNvSpPr/>
          <p:nvPr/>
        </p:nvSpPr>
        <p:spPr>
          <a:xfrm>
            <a:off x="1330102" y="673011"/>
            <a:ext cx="41305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25"/>
          <p:cNvSpPr/>
          <p:nvPr/>
        </p:nvSpPr>
        <p:spPr>
          <a:xfrm>
            <a:off x="1378151" y="558143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25"/>
          <p:cNvSpPr/>
          <p:nvPr/>
        </p:nvSpPr>
        <p:spPr>
          <a:xfrm>
            <a:off x="2251382" y="444411"/>
            <a:ext cx="41305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25"/>
          <p:cNvSpPr/>
          <p:nvPr/>
        </p:nvSpPr>
        <p:spPr>
          <a:xfrm>
            <a:off x="6791034" y="634887"/>
            <a:ext cx="41305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84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2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8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7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6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2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4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4DA62-AA79-49C6-BED5-B2F3A6AF6712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3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control" Target="../activeX/activeX2.xml"/><Relationship Id="rId21" Type="http://schemas.openxmlformats.org/officeDocument/2006/relationships/image" Target="../media/image29.wmf"/><Relationship Id="rId7" Type="http://schemas.openxmlformats.org/officeDocument/2006/relationships/image" Target="../media/image19.png"/><Relationship Id="rId12" Type="http://schemas.openxmlformats.org/officeDocument/2006/relationships/image" Target="../media/image21.jpeg"/><Relationship Id="rId17" Type="http://schemas.openxmlformats.org/officeDocument/2006/relationships/slide" Target="slide1.xml"/><Relationship Id="rId2" Type="http://schemas.openxmlformats.org/officeDocument/2006/relationships/control" Target="../activeX/activeX1.xml"/><Relationship Id="rId16" Type="http://schemas.openxmlformats.org/officeDocument/2006/relationships/image" Target="../media/image25.png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20.jpe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24.png"/><Relationship Id="rId10" Type="http://schemas.openxmlformats.org/officeDocument/2006/relationships/slide" Target="slide38.xml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slide" Target="slide36.xml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33.xml"/><Relationship Id="rId5" Type="http://schemas.openxmlformats.org/officeDocument/2006/relationships/image" Target="../media/image32.png"/><Relationship Id="rId10" Type="http://schemas.openxmlformats.org/officeDocument/2006/relationships/image" Target="../media/image18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7.jpeg"/><Relationship Id="rId4" Type="http://schemas.openxmlformats.org/officeDocument/2006/relationships/image" Target="../media/image23.png"/><Relationship Id="rId9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33.xml"/><Relationship Id="rId5" Type="http://schemas.openxmlformats.org/officeDocument/2006/relationships/image" Target="../media/image32.png"/><Relationship Id="rId10" Type="http://schemas.openxmlformats.org/officeDocument/2006/relationships/image" Target="../media/image18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7.jpeg"/><Relationship Id="rId4" Type="http://schemas.openxmlformats.org/officeDocument/2006/relationships/image" Target="../media/image23.png"/><Relationship Id="rId9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7.jpeg"/><Relationship Id="rId5" Type="http://schemas.openxmlformats.org/officeDocument/2006/relationships/image" Target="../media/image22.png"/><Relationship Id="rId10" Type="http://schemas.openxmlformats.org/officeDocument/2006/relationships/slide" Target="slide33.xml"/><Relationship Id="rId4" Type="http://schemas.openxmlformats.org/officeDocument/2006/relationships/image" Target="../media/image26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49d780f7_flower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5181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67056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5358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 To our class </a:t>
            </a:r>
            <a:r>
              <a:rPr lang="en-US" sz="3600" b="1" kern="10" dirty="0" smtClean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4B</a:t>
            </a:r>
            <a:endParaRPr lang="en-US" sz="3600" b="1" kern="10" dirty="0">
              <a:solidFill>
                <a:srgbClr val="FF99CC"/>
              </a:solidFill>
              <a:effectLst>
                <a:prstShdw prst="shdw17" dist="17961" dir="13500000">
                  <a:srgbClr val="995C7A"/>
                </a:prst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4814737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Teacher: Duong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 Hoang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Anh</a:t>
            </a:r>
            <a:endParaRPr lang="en-US" sz="3200" dirty="0" smtClean="0">
              <a:solidFill>
                <a:srgbClr val="0070C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-76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Week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5353" y="304800"/>
            <a:ext cx="517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Thursday, September 7</a:t>
            </a:r>
            <a:r>
              <a:rPr lang="en-US" sz="3200" baseline="30000" dirty="0" smtClean="0">
                <a:solidFill>
                  <a:srgbClr val="00B050"/>
                </a:solidFill>
              </a:rPr>
              <a:t>th</a:t>
            </a:r>
            <a:r>
              <a:rPr lang="en-US" sz="3200" dirty="0" smtClean="0">
                <a:solidFill>
                  <a:srgbClr val="00B050"/>
                </a:solidFill>
              </a:rPr>
              <a:t> 2021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668" y="914400"/>
            <a:ext cx="532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Starter    C. OUTDOOR ACTIVITIES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599" y="1551323"/>
            <a:ext cx="408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Activity 1   Let’s play.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89FE24D-B830-4164-B3C4-23FC617AB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1" t="24946" r="14367" b="35541"/>
          <a:stretch/>
        </p:blipFill>
        <p:spPr>
          <a:xfrm>
            <a:off x="911495" y="2514600"/>
            <a:ext cx="6797302" cy="30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-76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Week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5353" y="304800"/>
            <a:ext cx="517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Thursday, September 7</a:t>
            </a:r>
            <a:r>
              <a:rPr lang="en-US" sz="3200" baseline="30000" dirty="0" smtClean="0">
                <a:solidFill>
                  <a:srgbClr val="00B050"/>
                </a:solidFill>
              </a:rPr>
              <a:t>th</a:t>
            </a:r>
            <a:r>
              <a:rPr lang="en-US" sz="3200" dirty="0" smtClean="0">
                <a:solidFill>
                  <a:srgbClr val="00B050"/>
                </a:solidFill>
              </a:rPr>
              <a:t> 2021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668" y="914400"/>
            <a:ext cx="532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Starter    C. OUTDOOR ACTIVITIES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599" y="1551323"/>
            <a:ext cx="556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Activity 2   Follow the lines and say.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24783" r="9213" b="10385"/>
          <a:stretch/>
        </p:blipFill>
        <p:spPr bwMode="auto">
          <a:xfrm>
            <a:off x="457199" y="2362200"/>
            <a:ext cx="784860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048678-F27D-663F-785B-488FA38E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1" r="3816" b="58251"/>
          <a:stretch/>
        </p:blipFill>
        <p:spPr>
          <a:xfrm>
            <a:off x="47897" y="2241755"/>
            <a:ext cx="9148974" cy="21237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478327" y="297102"/>
            <a:ext cx="58240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EAA30C-0775-544A-CBD2-25ECEF82EF68}"/>
              </a:ext>
            </a:extLst>
          </p:cNvPr>
          <p:cNvSpPr/>
          <p:nvPr/>
        </p:nvSpPr>
        <p:spPr>
          <a:xfrm>
            <a:off x="134783" y="4263604"/>
            <a:ext cx="120097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B432AE1-95F3-6435-6CEF-8DFAA3762FF0}"/>
              </a:ext>
            </a:extLst>
          </p:cNvPr>
          <p:cNvSpPr/>
          <p:nvPr/>
        </p:nvSpPr>
        <p:spPr>
          <a:xfrm>
            <a:off x="2137180" y="4314564"/>
            <a:ext cx="105189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77FE8BC-4D11-4BF7-F386-05D5CCEB0EDE}"/>
              </a:ext>
            </a:extLst>
          </p:cNvPr>
          <p:cNvSpPr/>
          <p:nvPr/>
        </p:nvSpPr>
        <p:spPr>
          <a:xfrm>
            <a:off x="3990496" y="4365523"/>
            <a:ext cx="12955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Mary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146A779-F958-B0FA-E6F1-7EB773795B7C}"/>
              </a:ext>
            </a:extLst>
          </p:cNvPr>
          <p:cNvSpPr/>
          <p:nvPr/>
        </p:nvSpPr>
        <p:spPr>
          <a:xfrm>
            <a:off x="6044608" y="4365523"/>
            <a:ext cx="95571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Ben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7D9DD9C-443E-BEB6-FE36-0C6E83EF8B55}"/>
              </a:ext>
            </a:extLst>
          </p:cNvPr>
          <p:cNvSpPr/>
          <p:nvPr/>
        </p:nvSpPr>
        <p:spPr>
          <a:xfrm>
            <a:off x="7916688" y="4345665"/>
            <a:ext cx="95571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Mai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203841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285165" y="297102"/>
            <a:ext cx="62103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at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are </a:t>
            </a:r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th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e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EAA30C-0775-544A-CBD2-25ECEF82EF68}"/>
              </a:ext>
            </a:extLst>
          </p:cNvPr>
          <p:cNvSpPr/>
          <p:nvPr/>
        </p:nvSpPr>
        <p:spPr>
          <a:xfrm>
            <a:off x="308589" y="4112177"/>
            <a:ext cx="113524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bike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B432AE1-95F3-6435-6CEF-8DFAA3762FF0}"/>
              </a:ext>
            </a:extLst>
          </p:cNvPr>
          <p:cNvSpPr/>
          <p:nvPr/>
        </p:nvSpPr>
        <p:spPr>
          <a:xfrm>
            <a:off x="1877327" y="4050621"/>
            <a:ext cx="177805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swimsuit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77FE8BC-4D11-4BF7-F386-05D5CCEB0EDE}"/>
              </a:ext>
            </a:extLst>
          </p:cNvPr>
          <p:cNvSpPr/>
          <p:nvPr/>
        </p:nvSpPr>
        <p:spPr>
          <a:xfrm>
            <a:off x="3840880" y="4112177"/>
            <a:ext cx="169790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football</a:t>
            </a:r>
            <a:endParaRPr lang="vi-VN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146A779-F958-B0FA-E6F1-7EB773795B7C}"/>
              </a:ext>
            </a:extLst>
          </p:cNvPr>
          <p:cNvSpPr/>
          <p:nvPr/>
        </p:nvSpPr>
        <p:spPr>
          <a:xfrm>
            <a:off x="5706542" y="4112177"/>
            <a:ext cx="183094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skipping 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rope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7D9DD9C-443E-BEB6-FE36-0C6E83EF8B55}"/>
              </a:ext>
            </a:extLst>
          </p:cNvPr>
          <p:cNvSpPr/>
          <p:nvPr/>
        </p:nvSpPr>
        <p:spPr>
          <a:xfrm>
            <a:off x="7557518" y="4273667"/>
            <a:ext cx="156645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pair of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skates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161DC90-330C-4ECA-90DA-54C84CCA5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9" r="3802"/>
          <a:stretch/>
        </p:blipFill>
        <p:spPr>
          <a:xfrm>
            <a:off x="-20027" y="2257540"/>
            <a:ext cx="9143999" cy="19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-76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Week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5353" y="304800"/>
            <a:ext cx="517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Thursday, September 7</a:t>
            </a:r>
            <a:r>
              <a:rPr lang="en-US" sz="3200" baseline="30000" dirty="0" smtClean="0">
                <a:solidFill>
                  <a:srgbClr val="00B050"/>
                </a:solidFill>
              </a:rPr>
              <a:t>th</a:t>
            </a:r>
            <a:r>
              <a:rPr lang="en-US" sz="3200" dirty="0" smtClean="0">
                <a:solidFill>
                  <a:srgbClr val="00B050"/>
                </a:solidFill>
              </a:rPr>
              <a:t> 2021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668" y="914400"/>
            <a:ext cx="532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Starter    C. OUTDOOR ACTIVITIES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599" y="1551323"/>
            <a:ext cx="556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Activity 2   Follow the lines and say.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24783" r="9213" b="10385"/>
          <a:stretch/>
        </p:blipFill>
        <p:spPr bwMode="auto">
          <a:xfrm>
            <a:off x="457199" y="2362200"/>
            <a:ext cx="784860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7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9" y="38204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263868" y="5724585"/>
            <a:ext cx="725390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Minh. His hobby is swimming.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9" y="1174696"/>
            <a:ext cx="6073751" cy="426118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1619054" y="1940041"/>
            <a:ext cx="1044486" cy="1183603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2893919" y="3853385"/>
            <a:ext cx="1077381" cy="1478003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9" y="38204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396115" y="5724585"/>
            <a:ext cx="698941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Linh. Her hobby is skipping.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9" y="1174696"/>
            <a:ext cx="6073751" cy="426118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2815563" y="1852062"/>
            <a:ext cx="1155737" cy="142024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5403513" y="3880083"/>
            <a:ext cx="1077381" cy="1478003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9" y="38204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772547" y="5724585"/>
            <a:ext cx="823654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Mary. Her hobby is roller skating.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9" y="1174696"/>
            <a:ext cx="6073751" cy="426118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4131486" y="1777232"/>
            <a:ext cx="1139593" cy="140040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6671659" y="3880083"/>
            <a:ext cx="1077381" cy="1478003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9" y="38204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590880" y="5724585"/>
            <a:ext cx="659988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Ben. His hobby is cycling.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9" y="1174696"/>
            <a:ext cx="6073751" cy="426118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5372934" y="1788754"/>
            <a:ext cx="1159617" cy="142501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1675289" y="3957877"/>
            <a:ext cx="1077381" cy="1478003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9" y="38204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726063" y="5724585"/>
            <a:ext cx="832952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Mai. Her hobby is </a:t>
            </a:r>
            <a:r>
              <a:rPr lang="en-US" sz="3000" b="1" dirty="0" smtClean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playing football</a:t>
            </a:r>
            <a:r>
              <a:rPr lang="vi-VN" sz="3000" b="1" dirty="0" smtClean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9" y="1174696"/>
            <a:ext cx="6073751" cy="426118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6654429" y="1800691"/>
            <a:ext cx="1094610" cy="134513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4111464" y="3815489"/>
            <a:ext cx="1077381" cy="1478003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62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Week 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685800"/>
            <a:ext cx="8591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Thursday, September 7</a:t>
            </a:r>
            <a:r>
              <a:rPr lang="en-US" sz="5400" baseline="30000" dirty="0" smtClean="0">
                <a:solidFill>
                  <a:srgbClr val="00B050"/>
                </a:solidFill>
              </a:rPr>
              <a:t>th</a:t>
            </a:r>
            <a:r>
              <a:rPr lang="en-US" sz="5400" dirty="0" smtClean="0">
                <a:solidFill>
                  <a:srgbClr val="00B050"/>
                </a:solidFill>
              </a:rPr>
              <a:t> 2023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0646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Warm up:    Game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3962400"/>
            <a:ext cx="8991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0024" y="2844941"/>
            <a:ext cx="3456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Who is faster?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-76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Week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5353" y="304800"/>
            <a:ext cx="517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Thursday, September 7</a:t>
            </a:r>
            <a:r>
              <a:rPr lang="en-US" sz="3200" baseline="30000" dirty="0" smtClean="0">
                <a:solidFill>
                  <a:srgbClr val="00B050"/>
                </a:solidFill>
              </a:rPr>
              <a:t>th</a:t>
            </a:r>
            <a:r>
              <a:rPr lang="en-US" sz="3200" dirty="0" smtClean="0">
                <a:solidFill>
                  <a:srgbClr val="00B050"/>
                </a:solidFill>
              </a:rPr>
              <a:t> 2021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668" y="914400"/>
            <a:ext cx="532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Starter    C. OUTDOOR ACTIVITIES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599" y="1551323"/>
            <a:ext cx="449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Activity 3   Read and act out.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t="40299" r="21594" b="23269"/>
          <a:stretch/>
        </p:blipFill>
        <p:spPr bwMode="auto">
          <a:xfrm>
            <a:off x="816642" y="2137847"/>
            <a:ext cx="7641557" cy="388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ircusMusic.mp3">
            <a:hlinkClick r:id="" action="ppaction://media"/>
            <a:extLst>
              <a:ext uri="{FF2B5EF4-FFF2-40B4-BE49-F238E27FC236}">
                <a16:creationId xmlns="" xmlns:a16="http://schemas.microsoft.com/office/drawing/2014/main" id="{F6AEE166-8D41-A06E-84C6-742629DFCF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60" y="7283451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lion.mp3">
            <a:hlinkClick r:id="" action="ppaction://media"/>
            <a:extLst>
              <a:ext uri="{FF2B5EF4-FFF2-40B4-BE49-F238E27FC236}">
                <a16:creationId xmlns="" xmlns:a16="http://schemas.microsoft.com/office/drawing/2014/main" id="{0B3CECCB-9615-616C-120F-48876004A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72" y="7388225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 descr="Road Stock Photography Clip Art, PNG, 800x417px, Road, Can Stock Photo,  Drawing, Ecosystem, Grass Download Free">
            <a:extLst>
              <a:ext uri="{FF2B5EF4-FFF2-40B4-BE49-F238E27FC236}">
                <a16:creationId xmlns="" xmlns:a16="http://schemas.microsoft.com/office/drawing/2014/main" id="{76528250-C726-E91B-72E0-6AAE4BFC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88" y="-202972"/>
            <a:ext cx="9261987" cy="70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ckground 1">
            <a:extLst>
              <a:ext uri="{FF2B5EF4-FFF2-40B4-BE49-F238E27FC236}">
                <a16:creationId xmlns="" xmlns:a16="http://schemas.microsoft.com/office/drawing/2014/main" id="{C77E6DFB-92CA-4F20-A918-8F8433DF329C}"/>
              </a:ext>
            </a:extLst>
          </p:cNvPr>
          <p:cNvSpPr/>
          <p:nvPr/>
        </p:nvSpPr>
        <p:spPr>
          <a:xfrm>
            <a:off x="3633788" y="490539"/>
            <a:ext cx="551260" cy="68580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7" name="Textbox Coffee 1">
            <a:hlinkClick r:id="rId8" action="ppaction://hlinksldjump"/>
            <a:extLst>
              <a:ext uri="{FF2B5EF4-FFF2-40B4-BE49-F238E27FC236}">
                <a16:creationId xmlns="" xmlns:a16="http://schemas.microsoft.com/office/drawing/2014/main" id="{4241CC42-B857-226F-65EF-661E44978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748" y="-118415"/>
            <a:ext cx="495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>
                <a:latin typeface="Arial" panose="020B0604020202020204" pitchFamily="34" charset="0"/>
              </a:rPr>
              <a:t> </a:t>
            </a: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Background 2">
            <a:extLst>
              <a:ext uri="{FF2B5EF4-FFF2-40B4-BE49-F238E27FC236}">
                <a16:creationId xmlns="" xmlns:a16="http://schemas.microsoft.com/office/drawing/2014/main" id="{5E892B42-977B-6B3F-C49F-4288D9D1768F}"/>
              </a:ext>
            </a:extLst>
          </p:cNvPr>
          <p:cNvSpPr/>
          <p:nvPr/>
        </p:nvSpPr>
        <p:spPr>
          <a:xfrm>
            <a:off x="4255294" y="465140"/>
            <a:ext cx="551260" cy="693737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0" name="Textbox Coffee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E62AF0DE-F62B-A3A7-82C6-53F3DA58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966" y="465137"/>
            <a:ext cx="5476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 2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Background 3">
            <a:extLst>
              <a:ext uri="{FF2B5EF4-FFF2-40B4-BE49-F238E27FC236}">
                <a16:creationId xmlns="" xmlns:a16="http://schemas.microsoft.com/office/drawing/2014/main" id="{8F6C45BE-3F62-F811-9840-E36B60941BFD}"/>
              </a:ext>
            </a:extLst>
          </p:cNvPr>
          <p:cNvSpPr/>
          <p:nvPr/>
        </p:nvSpPr>
        <p:spPr>
          <a:xfrm>
            <a:off x="4876800" y="461965"/>
            <a:ext cx="551260" cy="693737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3" name="Textbox Coffee 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B72F528-074C-6577-6300-B0780E3E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496" y="-96807"/>
            <a:ext cx="497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 dirty="0">
                <a:solidFill>
                  <a:srgbClr val="0000FF"/>
                </a:solidFill>
                <a:latin typeface="Arial" panose="020B0604020202020204" pitchFamily="34" charset="0"/>
              </a:rPr>
              <a:t> 3</a:t>
            </a:r>
            <a:endParaRPr lang="ko-KR" altLang="en-US" sz="3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Background 4">
            <a:extLst>
              <a:ext uri="{FF2B5EF4-FFF2-40B4-BE49-F238E27FC236}">
                <a16:creationId xmlns="" xmlns:a16="http://schemas.microsoft.com/office/drawing/2014/main" id="{30AD663F-409E-0699-354F-BCB28D3E1BED}"/>
              </a:ext>
            </a:extLst>
          </p:cNvPr>
          <p:cNvSpPr/>
          <p:nvPr/>
        </p:nvSpPr>
        <p:spPr>
          <a:xfrm>
            <a:off x="5520930" y="482600"/>
            <a:ext cx="551259" cy="693739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6" name="Textbox Coffee 4">
            <a:hlinkClick r:id="" action="ppaction://noaction"/>
            <a:extLst>
              <a:ext uri="{FF2B5EF4-FFF2-40B4-BE49-F238E27FC236}">
                <a16:creationId xmlns="" xmlns:a16="http://schemas.microsoft.com/office/drawing/2014/main" id="{B8D6DECE-2E21-06E3-4ADB-467DD2E97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786" y="504825"/>
            <a:ext cx="5845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Background 5">
            <a:extLst>
              <a:ext uri="{FF2B5EF4-FFF2-40B4-BE49-F238E27FC236}">
                <a16:creationId xmlns="" xmlns:a16="http://schemas.microsoft.com/office/drawing/2014/main" id="{5057A6F7-14E1-FDDA-02EE-6047AC2E2846}"/>
              </a:ext>
            </a:extLst>
          </p:cNvPr>
          <p:cNvSpPr/>
          <p:nvPr/>
        </p:nvSpPr>
        <p:spPr>
          <a:xfrm>
            <a:off x="2868216" y="2351089"/>
            <a:ext cx="552450" cy="693737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8" name="Textbox Coffee 5">
            <a:hlinkClick r:id="" action="ppaction://noaction"/>
            <a:extLst>
              <a:ext uri="{FF2B5EF4-FFF2-40B4-BE49-F238E27FC236}">
                <a16:creationId xmlns="" xmlns:a16="http://schemas.microsoft.com/office/drawing/2014/main" id="{646ADDF8-0FCB-97C5-93E1-5FECAA02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1" y="2327275"/>
            <a:ext cx="496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 dirty="0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  <a:endParaRPr lang="ko-KR" altLang="en-US" sz="3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Background 9">
            <a:extLst>
              <a:ext uri="{FF2B5EF4-FFF2-40B4-BE49-F238E27FC236}">
                <a16:creationId xmlns="" xmlns:a16="http://schemas.microsoft.com/office/drawing/2014/main" id="{A1E27A88-A0A3-6B9A-386A-F9257E7ADCBA}"/>
              </a:ext>
            </a:extLst>
          </p:cNvPr>
          <p:cNvSpPr/>
          <p:nvPr/>
        </p:nvSpPr>
        <p:spPr>
          <a:xfrm>
            <a:off x="3525441" y="2344740"/>
            <a:ext cx="551259" cy="693737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20" name="Background 11">
            <a:extLst>
              <a:ext uri="{FF2B5EF4-FFF2-40B4-BE49-F238E27FC236}">
                <a16:creationId xmlns="" xmlns:a16="http://schemas.microsoft.com/office/drawing/2014/main" id="{BFCEAC31-2AA4-0FAE-C12E-0BF5C9F3C05C}"/>
              </a:ext>
            </a:extLst>
          </p:cNvPr>
          <p:cNvSpPr/>
          <p:nvPr/>
        </p:nvSpPr>
        <p:spPr>
          <a:xfrm>
            <a:off x="4156473" y="2357439"/>
            <a:ext cx="551259" cy="695325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21" name="Background 13">
            <a:extLst>
              <a:ext uri="{FF2B5EF4-FFF2-40B4-BE49-F238E27FC236}">
                <a16:creationId xmlns="" xmlns:a16="http://schemas.microsoft.com/office/drawing/2014/main" id="{38D0D717-6358-AD75-332C-7E2D465DF41E}"/>
              </a:ext>
            </a:extLst>
          </p:cNvPr>
          <p:cNvSpPr/>
          <p:nvPr/>
        </p:nvSpPr>
        <p:spPr>
          <a:xfrm>
            <a:off x="4795838" y="2344740"/>
            <a:ext cx="551260" cy="693737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31762" name="AutoShape 2" descr="15,533 Swap Stock Illustrations, Cliparts and Royalty Free Swap Vectors">
            <a:extLst>
              <a:ext uri="{FF2B5EF4-FFF2-40B4-BE49-F238E27FC236}">
                <a16:creationId xmlns="" xmlns:a16="http://schemas.microsoft.com/office/drawing/2014/main" id="{A456F9D1-BEE7-ED9A-87EB-31C18E599A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1278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350">
              <a:latin typeface="Arial" panose="020B0604020202020204" pitchFamily="34" charset="0"/>
            </a:endParaRPr>
          </a:p>
        </p:txBody>
      </p:sp>
      <p:sp>
        <p:nvSpPr>
          <p:cNvPr id="23" name="Textbox Coffee 9">
            <a:hlinkClick r:id="" action="ppaction://noaction"/>
            <a:extLst>
              <a:ext uri="{FF2B5EF4-FFF2-40B4-BE49-F238E27FC236}">
                <a16:creationId xmlns="" xmlns:a16="http://schemas.microsoft.com/office/drawing/2014/main" id="{F11DB08A-01CE-7D45-98BA-B57D6DB5D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257" y="2360613"/>
            <a:ext cx="4774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endParaRPr lang="ko-KR" altLang="en-US" sz="3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Coffee 10">
            <a:hlinkClick r:id="" action="ppaction://noaction"/>
            <a:extLst>
              <a:ext uri="{FF2B5EF4-FFF2-40B4-BE49-F238E27FC236}">
                <a16:creationId xmlns="" xmlns:a16="http://schemas.microsoft.com/office/drawing/2014/main" id="{0D268066-5D48-9514-D4D9-6530026C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2" y="2363790"/>
            <a:ext cx="414338" cy="53091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50">
                <a:solidFill>
                  <a:srgbClr val="0000FF"/>
                </a:solidFill>
                <a:latin typeface="Arial" panose="020B0604020202020204" pitchFamily="34" charset="0"/>
              </a:rPr>
              <a:t>7</a:t>
            </a:r>
            <a:endParaRPr lang="ko-KR" altLang="en-US" sz="28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Coffee 11">
            <a:hlinkClick r:id="" action="ppaction://noaction"/>
            <a:extLst>
              <a:ext uri="{FF2B5EF4-FFF2-40B4-BE49-F238E27FC236}">
                <a16:creationId xmlns="" xmlns:a16="http://schemas.microsoft.com/office/drawing/2014/main" id="{70DF3CF5-08E4-FFEC-04CF-7011E4DB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4" y="2347913"/>
            <a:ext cx="5357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8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1766" name="Picture 10" descr="Premium Vector | Cartoon happy boy waving hand isolated on white">
            <a:extLst>
              <a:ext uri="{FF2B5EF4-FFF2-40B4-BE49-F238E27FC236}">
                <a16:creationId xmlns="" xmlns:a16="http://schemas.microsoft.com/office/drawing/2014/main" id="{066DE7AB-68B7-E4F1-2E07-0914C62A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8475" r="20439" b="43773"/>
          <a:stretch>
            <a:fillRect/>
          </a:stretch>
        </p:blipFill>
        <p:spPr bwMode="auto">
          <a:xfrm>
            <a:off x="1097757" y="1158875"/>
            <a:ext cx="1264444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14" descr="Happy cute cartoon little girl with pigtails Vector Image">
            <a:extLst>
              <a:ext uri="{FF2B5EF4-FFF2-40B4-BE49-F238E27FC236}">
                <a16:creationId xmlns="" xmlns:a16="http://schemas.microsoft.com/office/drawing/2014/main" id="{F541BAE4-1E05-13C8-F3F9-0E192C81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8063" r="14055" b="47701"/>
          <a:stretch>
            <a:fillRect/>
          </a:stretch>
        </p:blipFill>
        <p:spPr bwMode="auto">
          <a:xfrm>
            <a:off x="2234804" y="1"/>
            <a:ext cx="1125140" cy="131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Bomb Background">
            <a:extLst>
              <a:ext uri="{FF2B5EF4-FFF2-40B4-BE49-F238E27FC236}">
                <a16:creationId xmlns="" xmlns:a16="http://schemas.microsoft.com/office/drawing/2014/main" id="{211CBCC4-FB92-C55B-80D3-FC5AE3E540C6}"/>
              </a:ext>
            </a:extLst>
          </p:cNvPr>
          <p:cNvSpPr/>
          <p:nvPr/>
        </p:nvSpPr>
        <p:spPr>
          <a:xfrm>
            <a:off x="2783681" y="3810000"/>
            <a:ext cx="137755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31" name="Bomb" descr="http://www.veryicon.com/icon/png/Movie%20%26%20TV/Danger%20Mouse/Bomb.png">
            <a:extLst>
              <a:ext uri="{FF2B5EF4-FFF2-40B4-BE49-F238E27FC236}">
                <a16:creationId xmlns="" xmlns:a16="http://schemas.microsoft.com/office/drawing/2014/main" id="{96BCC968-2B6A-4B15-8A04-6F09D435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41" y="381000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Bomb Points -1">
            <a:extLst>
              <a:ext uri="{FF2B5EF4-FFF2-40B4-BE49-F238E27FC236}">
                <a16:creationId xmlns="" xmlns:a16="http://schemas.microsoft.com/office/drawing/2014/main" id="{AE1720C5-4C1B-8C9D-21B4-B57F715B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781" y="4005265"/>
            <a:ext cx="48763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25" b="1" dirty="0">
                <a:solidFill>
                  <a:schemeClr val="bg1"/>
                </a:solidFill>
                <a:latin typeface="Arial" panose="020B0604020202020204" pitchFamily="34" charset="0"/>
              </a:rPr>
              <a:t>- 5</a:t>
            </a:r>
          </a:p>
        </p:txBody>
      </p:sp>
      <p:sp>
        <p:nvSpPr>
          <p:cNvPr id="33" name="Thief Background">
            <a:extLst>
              <a:ext uri="{FF2B5EF4-FFF2-40B4-BE49-F238E27FC236}">
                <a16:creationId xmlns="" xmlns:a16="http://schemas.microsoft.com/office/drawing/2014/main" id="{BB8E1281-15DF-8FE8-BCF0-A5A68D2EEF43}"/>
              </a:ext>
            </a:extLst>
          </p:cNvPr>
          <p:cNvSpPr/>
          <p:nvPr/>
        </p:nvSpPr>
        <p:spPr>
          <a:xfrm>
            <a:off x="2680099" y="4991101"/>
            <a:ext cx="1663303" cy="9366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sp>
        <p:nvSpPr>
          <p:cNvPr id="34" name="Thief Points +1">
            <a:extLst>
              <a:ext uri="{FF2B5EF4-FFF2-40B4-BE49-F238E27FC236}">
                <a16:creationId xmlns="" xmlns:a16="http://schemas.microsoft.com/office/drawing/2014/main" id="{82920178-238C-E951-C0E2-9B95C264DDF1}"/>
              </a:ext>
            </a:extLst>
          </p:cNvPr>
          <p:cNvSpPr txBox="1"/>
          <p:nvPr/>
        </p:nvSpPr>
        <p:spPr>
          <a:xfrm>
            <a:off x="3140869" y="5314951"/>
            <a:ext cx="1189749" cy="4817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31" b="1" dirty="0">
                <a:solidFill>
                  <a:schemeClr val="bg1"/>
                </a:solidFill>
              </a:rPr>
              <a:t>shoot 2</a:t>
            </a:r>
          </a:p>
        </p:txBody>
      </p:sp>
      <p:pic>
        <p:nvPicPr>
          <p:cNvPr id="35" name="Thief" descr="http://cbcyouthquakertown.files.wordpress.com/2012/10/thief.png">
            <a:extLst>
              <a:ext uri="{FF2B5EF4-FFF2-40B4-BE49-F238E27FC236}">
                <a16:creationId xmlns="" xmlns:a16="http://schemas.microsoft.com/office/drawing/2014/main" id="{9517A5F4-46C9-FDF1-2C32-D95741A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7" y="4970465"/>
            <a:ext cx="657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reasure Background">
            <a:extLst>
              <a:ext uri="{FF2B5EF4-FFF2-40B4-BE49-F238E27FC236}">
                <a16:creationId xmlns="" xmlns:a16="http://schemas.microsoft.com/office/drawing/2014/main" id="{23B1272A-F1E8-9E45-4811-2E6790A8E908}"/>
              </a:ext>
            </a:extLst>
          </p:cNvPr>
          <p:cNvSpPr/>
          <p:nvPr/>
        </p:nvSpPr>
        <p:spPr>
          <a:xfrm>
            <a:off x="6110288" y="3843339"/>
            <a:ext cx="137874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sp>
        <p:nvSpPr>
          <p:cNvPr id="37" name="Treasure Points +4">
            <a:extLst>
              <a:ext uri="{FF2B5EF4-FFF2-40B4-BE49-F238E27FC236}">
                <a16:creationId xmlns="" xmlns:a16="http://schemas.microsoft.com/office/drawing/2014/main" id="{535AC429-7B3A-0039-1B97-C55E47A17991}"/>
              </a:ext>
            </a:extLst>
          </p:cNvPr>
          <p:cNvSpPr txBox="1"/>
          <p:nvPr/>
        </p:nvSpPr>
        <p:spPr>
          <a:xfrm>
            <a:off x="6847286" y="4005265"/>
            <a:ext cx="676788" cy="4817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31" b="1">
                <a:solidFill>
                  <a:schemeClr val="bg1"/>
                </a:solidFill>
              </a:rPr>
              <a:t>+20</a:t>
            </a:r>
            <a:endParaRPr lang="en-US" sz="2531" b="1" dirty="0">
              <a:solidFill>
                <a:schemeClr val="bg1"/>
              </a:solidFill>
            </a:endParaRPr>
          </a:p>
        </p:txBody>
      </p:sp>
      <p:sp>
        <p:nvSpPr>
          <p:cNvPr id="38" name="Clown Background">
            <a:extLst>
              <a:ext uri="{FF2B5EF4-FFF2-40B4-BE49-F238E27FC236}">
                <a16:creationId xmlns="" xmlns:a16="http://schemas.microsoft.com/office/drawing/2014/main" id="{DA251EF3-303B-BB8D-7B6C-ACA2E6A00B03}"/>
              </a:ext>
            </a:extLst>
          </p:cNvPr>
          <p:cNvSpPr/>
          <p:nvPr/>
        </p:nvSpPr>
        <p:spPr>
          <a:xfrm>
            <a:off x="6110288" y="4946651"/>
            <a:ext cx="137874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39" name="Coin 1" descr="Coin Clip Art">
            <a:extLst>
              <a:ext uri="{FF2B5EF4-FFF2-40B4-BE49-F238E27FC236}">
                <a16:creationId xmlns="" xmlns:a16="http://schemas.microsoft.com/office/drawing/2014/main" id="{2E9DC5C9-4ECF-B78E-3DC7-4080566E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4" y="5037139"/>
            <a:ext cx="59888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DA20651-FFF1-48F3-0996-A493A8EF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118" y="5138737"/>
            <a:ext cx="51167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250" b="1">
                <a:solidFill>
                  <a:schemeClr val="bg1"/>
                </a:solidFill>
                <a:latin typeface="Poor Richard" panose="02080502050505020702" pitchFamily="18" charset="0"/>
              </a:rPr>
              <a:t>+3</a:t>
            </a:r>
            <a:endParaRPr lang="ko-KR" altLang="en-US" sz="2250" b="1">
              <a:solidFill>
                <a:schemeClr val="bg1"/>
              </a:solidFill>
              <a:latin typeface="Poor Richard" panose="02080502050505020702" pitchFamily="18" charset="0"/>
            </a:endParaRPr>
          </a:p>
        </p:txBody>
      </p:sp>
      <p:pic>
        <p:nvPicPr>
          <p:cNvPr id="41" name="Coin 1" descr="Coin Clip Art">
            <a:extLst>
              <a:ext uri="{FF2B5EF4-FFF2-40B4-BE49-F238E27FC236}">
                <a16:creationId xmlns="" xmlns:a16="http://schemas.microsoft.com/office/drawing/2014/main" id="{8CCC5176-64E6-F103-AA4A-E7AD6372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85" y="5026026"/>
            <a:ext cx="597694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F986B6A-2C75-22E3-91F5-47F96CCB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393" y="5172075"/>
            <a:ext cx="49885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250">
                <a:solidFill>
                  <a:schemeClr val="bg1"/>
                </a:solidFill>
                <a:latin typeface="Poor Richard" panose="02080502050505020702" pitchFamily="18" charset="0"/>
              </a:rPr>
              <a:t>+5</a:t>
            </a:r>
            <a:endParaRPr lang="ko-KR" altLang="en-US" sz="2250">
              <a:solidFill>
                <a:schemeClr val="bg1"/>
              </a:solidFill>
              <a:latin typeface="Poor Richard" panose="02080502050505020702" pitchFamily="18" charset="0"/>
            </a:endParaRPr>
          </a:p>
        </p:txBody>
      </p:sp>
      <p:sp>
        <p:nvSpPr>
          <p:cNvPr id="43" name="Clown Background">
            <a:extLst>
              <a:ext uri="{FF2B5EF4-FFF2-40B4-BE49-F238E27FC236}">
                <a16:creationId xmlns="" xmlns:a16="http://schemas.microsoft.com/office/drawing/2014/main" id="{977FD616-3898-88BE-D353-84BA6E7E34F5}"/>
              </a:ext>
            </a:extLst>
          </p:cNvPr>
          <p:cNvSpPr/>
          <p:nvPr/>
        </p:nvSpPr>
        <p:spPr>
          <a:xfrm>
            <a:off x="4433888" y="5037139"/>
            <a:ext cx="137874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B6AB6DE-386F-8D9D-E1F4-5F0FB428EC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5103814"/>
            <a:ext cx="720329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D262124-FE85-F717-ABD0-0F36B7445293}"/>
              </a:ext>
            </a:extLst>
          </p:cNvPr>
          <p:cNvSpPr txBox="1"/>
          <p:nvPr/>
        </p:nvSpPr>
        <p:spPr>
          <a:xfrm>
            <a:off x="7583385" y="6465709"/>
            <a:ext cx="1106393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1050" dirty="0"/>
              <a:t>REFERENCES</a:t>
            </a:r>
            <a:endParaRPr lang="en-US" sz="1050" dirty="0"/>
          </a:p>
        </p:txBody>
      </p:sp>
      <p:pic>
        <p:nvPicPr>
          <p:cNvPr id="47" name="Treasure" descr="http://images2.wikia.nocookie.net/__cb20120517150234/clubpenguin/images/4/4b/Treasure_Chest_Costume_icon.png">
            <a:extLst>
              <a:ext uri="{FF2B5EF4-FFF2-40B4-BE49-F238E27FC236}">
                <a16:creationId xmlns="" xmlns:a16="http://schemas.microsoft.com/office/drawing/2014/main" id="{287CC6AD-4A8A-F2D7-84F0-DA31B7C9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10" y="3927476"/>
            <a:ext cx="621506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lown Face" descr="http://www.eat-entertainment.com/wp-content/uploads/2012/10/head_clown.png">
            <a:extLst>
              <a:ext uri="{FF2B5EF4-FFF2-40B4-BE49-F238E27FC236}">
                <a16:creationId xmlns="" xmlns:a16="http://schemas.microsoft.com/office/drawing/2014/main" id="{1746621A-A21D-7CFA-FFE1-69719DAEF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35" y="5116513"/>
            <a:ext cx="750094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33309" y="228929"/>
            <a:ext cx="158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Fun time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6" name="TextBox1" r:id="rId2" imgW="1371600" imgH="457200"/>
        </mc:Choice>
        <mc:Fallback>
          <p:control name="TextBox1" r:id="rId2" imgW="1371600" imgH="45720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6650" y="2476500"/>
                  <a:ext cx="1371600" cy="60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7" name="TextBox2" r:id="rId3" imgW="1371600" imgH="457200"/>
        </mc:Choice>
        <mc:Fallback>
          <p:control name="TextBox2" r:id="rId3" imgW="1371600" imgH="45720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2813" y="1320800"/>
                  <a:ext cx="1371600" cy="60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246880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 animBg="1"/>
      <p:bldP spid="10" grpId="0"/>
      <p:bldP spid="10" grpId="1"/>
      <p:bldP spid="12" grpId="0" animBg="1"/>
      <p:bldP spid="13" grpId="0"/>
      <p:bldP spid="13" grpId="1"/>
      <p:bldP spid="15" grpId="0" animBg="1"/>
      <p:bldP spid="16" grpId="0"/>
      <p:bldP spid="16" grpId="1"/>
      <p:bldP spid="17" grpId="0" animBg="1"/>
      <p:bldP spid="18" grpId="0"/>
      <p:bldP spid="18" grpId="1"/>
      <p:bldP spid="19" grpId="0" animBg="1"/>
      <p:bldP spid="20" grpId="0" animBg="1"/>
      <p:bldP spid="21" grpId="0" animBg="1"/>
      <p:bldP spid="23" grpId="0"/>
      <p:bldP spid="23" grpId="1"/>
      <p:bldP spid="24" grpId="0" animBg="1"/>
      <p:bldP spid="24" grpId="1" animBg="1"/>
      <p:bldP spid="25" grpId="0"/>
      <p:bldP spid="25" grpId="1"/>
      <p:bldP spid="30" grpId="0" animBg="1"/>
      <p:bldP spid="32" grpId="0"/>
      <p:bldP spid="33" grpId="0" animBg="1"/>
      <p:bldP spid="34" grpId="0"/>
      <p:bldP spid="36" grpId="0" animBg="1"/>
      <p:bldP spid="37" grpId="0"/>
      <p:bldP spid="38" grpId="0" animBg="1"/>
      <p:bldP spid="40" grpId="0"/>
      <p:bldP spid="42" grpId="0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,824 Kids Soccer Game Illustrations &amp; Clip Art - iStock">
            <a:extLst>
              <a:ext uri="{FF2B5EF4-FFF2-40B4-BE49-F238E27FC236}">
                <a16:creationId xmlns="" xmlns:a16="http://schemas.microsoft.com/office/drawing/2014/main" id="{212B81B7-758E-C94D-B09A-405878CB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49" y="695634"/>
            <a:ext cx="24241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4FF746-73F5-946D-4D30-F7DB89BE9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8" y="4353233"/>
            <a:ext cx="6711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aren’t playing football.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1DEFC9-3812-E350-27DE-29AA485E4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584" y="5112059"/>
            <a:ext cx="61369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are playing football.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688CB6-3DBE-ECBF-0DB0-F60695782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584" y="5845483"/>
            <a:ext cx="50780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are playing tennis.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3FC766-D0F0-2952-DE9E-EEEA4C46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079" y="28575"/>
            <a:ext cx="61345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12473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9D8F05E2-3D8D-9E01-05CD-1408E796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3272DE12-E67C-B87C-A3D7-027BF6D66D7A}"/>
              </a:ext>
            </a:extLst>
          </p:cNvPr>
          <p:cNvSpPr/>
          <p:nvPr/>
        </p:nvSpPr>
        <p:spPr>
          <a:xfrm>
            <a:off x="2351486" y="1700214"/>
            <a:ext cx="4867275" cy="35290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6390" name="Bomb 2" descr="http://www.veryicon.com/icon/png/Movie%20%26%20TV/Danger%20Mouse/Bomb.png">
            <a:extLst>
              <a:ext uri="{FF2B5EF4-FFF2-40B4-BE49-F238E27FC236}">
                <a16:creationId xmlns="" xmlns:a16="http://schemas.microsoft.com/office/drawing/2014/main" id="{A5701EB6-FB7A-495E-A6B8-35106431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7" y="3924301"/>
            <a:ext cx="629841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2 PT Coin">
            <a:extLst>
              <a:ext uri="{FF2B5EF4-FFF2-40B4-BE49-F238E27FC236}">
                <a16:creationId xmlns="" xmlns:a16="http://schemas.microsoft.com/office/drawing/2014/main" id="{A5EA4BCA-6D77-05AB-9916-3DE994DF8C5E}"/>
              </a:ext>
            </a:extLst>
          </p:cNvPr>
          <p:cNvGrpSpPr>
            <a:grpSpLocks/>
          </p:cNvGrpSpPr>
          <p:nvPr/>
        </p:nvGrpSpPr>
        <p:grpSpPr bwMode="auto">
          <a:xfrm>
            <a:off x="3063480" y="3995739"/>
            <a:ext cx="544115" cy="709612"/>
            <a:chOff x="1578639" y="3797841"/>
            <a:chExt cx="1063003" cy="1063003"/>
          </a:xfrm>
        </p:grpSpPr>
        <p:pic>
          <p:nvPicPr>
            <p:cNvPr id="34835" name="Coin 1" descr="Coin Clip Art">
              <a:extLst>
                <a:ext uri="{FF2B5EF4-FFF2-40B4-BE49-F238E27FC236}">
                  <a16:creationId xmlns="" xmlns:a16="http://schemas.microsoft.com/office/drawing/2014/main" id="{2CBED9BE-1285-27C1-9FCB-A3321F5A1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TextBox 3">
              <a:extLst>
                <a:ext uri="{FF2B5EF4-FFF2-40B4-BE49-F238E27FC236}">
                  <a16:creationId xmlns="" xmlns:a16="http://schemas.microsoft.com/office/drawing/2014/main" id="{5AF3C6F4-A916-6CF6-3FD7-D3A00A891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4735" y="3939230"/>
              <a:ext cx="670808" cy="65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3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grpSp>
        <p:nvGrpSpPr>
          <p:cNvPr id="10" name="3 PT Coin">
            <a:extLst>
              <a:ext uri="{FF2B5EF4-FFF2-40B4-BE49-F238E27FC236}">
                <a16:creationId xmlns="" xmlns:a16="http://schemas.microsoft.com/office/drawing/2014/main" id="{A2E806F4-A1FF-27E9-1BE0-304CA7C02C80}"/>
              </a:ext>
            </a:extLst>
          </p:cNvPr>
          <p:cNvGrpSpPr>
            <a:grpSpLocks/>
          </p:cNvGrpSpPr>
          <p:nvPr/>
        </p:nvGrpSpPr>
        <p:grpSpPr bwMode="auto">
          <a:xfrm>
            <a:off x="5936456" y="4011614"/>
            <a:ext cx="544116" cy="709612"/>
            <a:chOff x="6685320" y="3818063"/>
            <a:chExt cx="1063003" cy="1063003"/>
          </a:xfrm>
        </p:grpSpPr>
        <p:pic>
          <p:nvPicPr>
            <p:cNvPr id="34833" name="Coin 3" descr="Coin Clip Art">
              <a:extLst>
                <a:ext uri="{FF2B5EF4-FFF2-40B4-BE49-F238E27FC236}">
                  <a16:creationId xmlns="" xmlns:a16="http://schemas.microsoft.com/office/drawing/2014/main" id="{30461BDD-F987-E7C1-4358-EBF0E671A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320" y="3818063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Box 8">
              <a:extLst>
                <a:ext uri="{FF2B5EF4-FFF2-40B4-BE49-F238E27FC236}">
                  <a16:creationId xmlns="" xmlns:a16="http://schemas.microsoft.com/office/drawing/2014/main" id="{9E051697-02BF-FD3A-8965-46A1E2BC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261" y="3935671"/>
              <a:ext cx="648884" cy="65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8FD6DDBF-225F-718E-3876-A5D0194A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74" y="2343152"/>
            <a:ext cx="1050131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0CDAE20B-E7FB-E260-270A-FB289421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24" y="2400301"/>
            <a:ext cx="1126331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F3FAF9C4-DED5-533E-313C-F764D19A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67" y="2503489"/>
            <a:ext cx="1065609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Bomb.mp3">
            <a:hlinkClick r:id="" action="ppaction://media"/>
            <a:extLst>
              <a:ext uri="{FF2B5EF4-FFF2-40B4-BE49-F238E27FC236}">
                <a16:creationId xmlns="" xmlns:a16="http://schemas.microsoft.com/office/drawing/2014/main" id="{99C54A28-7F9C-4BA0-2B63-221D0656A3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69342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 descr="Image result for windmill">
            <a:extLst>
              <a:ext uri="{FF2B5EF4-FFF2-40B4-BE49-F238E27FC236}">
                <a16:creationId xmlns="" xmlns:a16="http://schemas.microsoft.com/office/drawing/2014/main" id="{D850A1B8-4F2A-84BE-41FB-C06267DB1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7166" y="749300"/>
            <a:ext cx="1714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1435" tIns="25718" rIns="51435" bIns="25718"/>
          <a:lstStyle/>
          <a:p>
            <a:pPr>
              <a:defRPr/>
            </a:pPr>
            <a:endParaRPr lang="en-US" sz="788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0C55622-D62F-20BE-A9E9-D9294B5E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397" y="287178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6BA0C35-C792-2A71-44DF-524B4E20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707" y="28321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4ED802A-8F05-2AB9-23C5-2EBD52B1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332" y="285432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832" name="Picture 6" descr="Back Icon Vector Illustration - Download Free Vectors, Clipart ...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DD2EFE6-5AA1-3DA6-54DD-5F114C81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99163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185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2.22222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91 0.1885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7986 L 3.05556E-6 0.18819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29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C -0.08976 0.18766 -0.17743 0.18642 -0.26528 0.18642 C -0.26927 0.18642 -0.28073 0.18797 -0.27691 0.18858 C -0.25868 0.19044 -0.24028 0.19013 -0.22187 0.19074 C -0.18576 0.19013 -0.14965 0.18858 -0.11354 0.18858 C -0.09184 0.18858 -0.06944 0.18272 -0.04861 0.19074 C -0.0316 0.19723 -0.0842 0.19229 -0.10191 0.1929 C -0.13802 0.19229 -0.17413 0.1926 -0.21024 0.19074 C -0.21597 0.19044 -0.22135 0.18766 -0.22691 0.18642 C -0.23021 0.1855 -0.2368 0.18395 -0.2368 0.18426 C -0.25069 0.17192 -0.26823 0.17871 -0.28351 0.18395 C -0.24271 0.19167 -0.20608 0.19167 -0.16354 0.1929 C -0.13923 0.19414 -0.1158 0.19599 -0.09184 0.19969 C -0.07413 0.19877 -0.05625 0.19753 -0.03854 0.19753 C -0.03246 0.19753 -0.01667 0.1929 -0.02014 0.19969 C -0.0243 0.20772 -0.04184 0.20402 -0.04184 0.20432 C -0.11406 0.20309 -0.18628 0.20186 -0.25851 0.20186 C -0.2908 0.20186 -0.1941 0.20278 -0.1618 0.20402 C -0.13958 0.20463 -0.11736 0.20895 -0.09514 0.21081 C 0.03316 0.20957 0.14358 0.20772 0.26649 0.20402 C 0.21424 0.20186 0.16597 0.19692 0.1132 0.19506 C 0.06754 0.19198 0.02205 0.19074 -0.02361 0.19074 " pathEditMode="relative" rAng="0" ptsTypes="AAAAAAAAAAAAAAAAAAAAAA">
                                      <p:cBhvr>
                                        <p:cTn id="44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5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C 0.1066 0.19754 0.21337 0.19723 0.31996 0.19568 C 0.33003 0.19568 0.35434 0.20587 0.35 0.19383 C 0.34548 0.18087 0.32899 0.19229 0.3184 0.19136 C 0.31111 0.19075 0.30399 0.19013 0.2967 0.1892 C 0.32344 0.18766 0.35 0.1855 0.37673 0.18457 C 0.4901 0.18087 0.6118 0.18426 0.3316 0.18025 C 0.29392 0.18087 0.25607 0.17963 0.2184 0.18272 C 0.19948 0.18396 0.25607 0.18365 0.275 0.18457 C 0.28889 0.1855 0.30278 0.18642 0.31666 0.18704 C 0.33003 0.19321 0.32291 0.19044 0.35 0.19136 C 0.38663 0.1926 0.42344 0.19291 0.46007 0.19383 C 0.25642 0.19846 0.4434 0.19383 0.5717 0.19383 C 0.59062 0.19383 0.53385 0.19507 0.51493 0.19568 C 0.34288 0.19414 0.17187 0.19044 2.22222E-6 0.19815 Z " pathEditMode="relative" rAng="0" ptsTypes="AAAAAAAAAAAAAAA">
                                      <p:cBhvr>
                                        <p:cTn id="4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C -0.09323 0.20486 -0.18802 0.17755 -0.2816 0.19051 C -0.25608 0.19445 -0.23056 0.20209 -0.20504 0.20394 C -0.16163 0.20648 -0.1184 0.2081 -0.075 0.21088 C -0.05886 0.20996 -0.04271 0.20949 -0.02656 0.20834 C -0.02049 0.20764 -0.00208 0.20394 -0.00833 0.20394 C -0.07726 0.20394 -0.14601 0.20625 -0.21493 0.20625 C -0.27656 0.20625 -0.09184 0.20463 -0.03004 0.20394 C -0.19549 0.20301 -0.36111 0.20162 -0.52656 0.20162 C -0.55035 0.20162 -0.47882 0.20301 -0.45504 0.20394 C -0.44392 0.2044 -0.43281 0.20533 -0.4217 0.20625 C -0.31997 0.2044 -0.2184 0.20116 -0.11667 0.19977 C -0.21997 0.19468 -0.18108 0.19815 1.11111E-6 0.1882 Z " pathEditMode="relative" rAng="0" ptsTypes="AAAAAAAAAAAA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L 2.22222E-6 0.0058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L -0.00191 -0.001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L 1.11111E-6 -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arn To Swim Clipart | Free Images at Clker.com - vector clip art online,  royalty free &amp; public domain">
            <a:extLst>
              <a:ext uri="{FF2B5EF4-FFF2-40B4-BE49-F238E27FC236}">
                <a16:creationId xmlns="" xmlns:a16="http://schemas.microsoft.com/office/drawing/2014/main" id="{EADB0CF9-A174-0EDC-63E4-FA62310D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99" y="956188"/>
            <a:ext cx="256103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8D9310-D045-C6E9-728E-8C78C76E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98" y="4156588"/>
            <a:ext cx="51718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n’t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swimming.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838315-1678-C8E8-10AB-C91F0E9F7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833" y="4915413"/>
            <a:ext cx="50337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 swimming.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13393A3-CAEE-119B-A561-37755F4CF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833" y="5648837"/>
            <a:ext cx="43671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are running.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2BAC38-5BC7-4832-C4CC-B0ED92385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31" y="101167"/>
            <a:ext cx="60402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18876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D5CD19DB-67A4-B827-DD23-56A1CC1F559B}"/>
              </a:ext>
            </a:extLst>
          </p:cNvPr>
          <p:cNvSpPr/>
          <p:nvPr/>
        </p:nvSpPr>
        <p:spPr>
          <a:xfrm>
            <a:off x="2308624" y="1773239"/>
            <a:ext cx="4855369" cy="34559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="" xmlns:a16="http://schemas.microsoft.com/office/drawing/2014/main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3702052"/>
            <a:ext cx="598884" cy="798513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="" xmlns:a16="http://schemas.microsoft.com/office/drawing/2014/main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="" xmlns:a16="http://schemas.microsoft.com/office/drawing/2014/main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096" y="3930541"/>
              <a:ext cx="578162" cy="583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7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="" xmlns:a16="http://schemas.microsoft.com/office/drawing/2014/main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3706814"/>
            <a:ext cx="621506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="" xmlns:a16="http://schemas.microsoft.com/office/drawing/2014/main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3721100"/>
            <a:ext cx="597694" cy="796925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="" xmlns:a16="http://schemas.microsoft.com/office/drawing/2014/main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="" xmlns:a16="http://schemas.microsoft.com/office/drawing/2014/main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551" y="3909688"/>
              <a:ext cx="602121" cy="58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2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2185989"/>
            <a:ext cx="117752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185989"/>
            <a:ext cx="117752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5" y="2149477"/>
            <a:ext cx="117871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266223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76542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72573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="" xmlns:a16="http://schemas.microsoft.com/office/drawing/2014/main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99163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496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azy Classroom Clipart 3 By Kenneth - Drawing In School Clipart, HD Png  Download - kindpng">
            <a:extLst>
              <a:ext uri="{FF2B5EF4-FFF2-40B4-BE49-F238E27FC236}">
                <a16:creationId xmlns="" xmlns:a16="http://schemas.microsoft.com/office/drawing/2014/main" id="{7942BD39-8C80-4B2D-BDA8-2C2C9738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50" y="813773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508ECE6-B666-DB88-B7F4-F99B5EB3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211648"/>
            <a:ext cx="45170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reading.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0548A9-4778-E11B-CA09-ACBC746F7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792" y="5626111"/>
            <a:ext cx="4716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drawing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14A6CD-7573-C7AE-0331-04521877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4897448"/>
            <a:ext cx="55426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riding a horse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6992FF2-22DA-AA8E-3DBD-18F3CF0F8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00036"/>
            <a:ext cx="59104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173870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D5CD19DB-67A4-B827-DD23-56A1CC1F559B}"/>
              </a:ext>
            </a:extLst>
          </p:cNvPr>
          <p:cNvSpPr/>
          <p:nvPr/>
        </p:nvSpPr>
        <p:spPr>
          <a:xfrm>
            <a:off x="2308624" y="1773239"/>
            <a:ext cx="4855369" cy="34559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="" xmlns:a16="http://schemas.microsoft.com/office/drawing/2014/main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3702052"/>
            <a:ext cx="598884" cy="798513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="" xmlns:a16="http://schemas.microsoft.com/office/drawing/2014/main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="" xmlns:a16="http://schemas.microsoft.com/office/drawing/2014/main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678" y="3934825"/>
              <a:ext cx="600924" cy="583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2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="" xmlns:a16="http://schemas.microsoft.com/office/drawing/2014/main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3706814"/>
            <a:ext cx="621506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="" xmlns:a16="http://schemas.microsoft.com/office/drawing/2014/main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3721100"/>
            <a:ext cx="597694" cy="796925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="" xmlns:a16="http://schemas.microsoft.com/office/drawing/2014/main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="" xmlns:a16="http://schemas.microsoft.com/office/drawing/2014/main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7211" y="3909688"/>
              <a:ext cx="590717" cy="58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2185989"/>
            <a:ext cx="117752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185989"/>
            <a:ext cx="117752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5" y="2149477"/>
            <a:ext cx="117871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266223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76542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72573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="" xmlns:a16="http://schemas.microsoft.com/office/drawing/2014/main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99163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364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90452F2-7525-DA4A-E007-D5A43DBD3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106" y="176439"/>
            <a:ext cx="62053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10C81C-2F7C-C59C-FC93-5F217B0A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7" y="5551239"/>
            <a:ext cx="58471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skating. 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24AFEDA-EA7B-D812-5605-BD8B3236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7" y="4117725"/>
            <a:ext cx="54754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flying a kite.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23E0EA-174D-17BC-879D-B4467CE08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6" y="4825751"/>
            <a:ext cx="56297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isn’t flying a kite.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a boy with a kite flying - Royalty Free Stock Illustrations and Vectors -  Stocklib">
            <a:extLst>
              <a:ext uri="{FF2B5EF4-FFF2-40B4-BE49-F238E27FC236}">
                <a16:creationId xmlns="" xmlns:a16="http://schemas.microsoft.com/office/drawing/2014/main" id="{A67AC382-FF27-8ADB-D37F-5365C5D2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13" y="798149"/>
            <a:ext cx="2469599" cy="329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EDFF6F1C-6238-6342-0C30-FF42F5F1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E5658C9F-A7A1-3BBC-10FC-CF9CAA7C1853}"/>
              </a:ext>
            </a:extLst>
          </p:cNvPr>
          <p:cNvSpPr/>
          <p:nvPr/>
        </p:nvSpPr>
        <p:spPr>
          <a:xfrm>
            <a:off x="2216349" y="2035176"/>
            <a:ext cx="4711303" cy="349448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8436" name="Thief" descr="http://cbcyouthquakertown.files.wordpress.com/2012/10/thief.png">
            <a:extLst>
              <a:ext uri="{FF2B5EF4-FFF2-40B4-BE49-F238E27FC236}">
                <a16:creationId xmlns="" xmlns:a16="http://schemas.microsoft.com/office/drawing/2014/main" id="{A3DE8A35-D289-E3CD-FDFF-FB88C5E2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3675064"/>
            <a:ext cx="68937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wn Face" descr="http://www.eat-entertainment.com/wp-content/uploads/2012/10/head_clown.png">
            <a:extLst>
              <a:ext uri="{FF2B5EF4-FFF2-40B4-BE49-F238E27FC236}">
                <a16:creationId xmlns="" xmlns:a16="http://schemas.microsoft.com/office/drawing/2014/main" id="{69E8CF32-A686-D1D3-3030-1EFBB7B2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3798888"/>
            <a:ext cx="750094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 PT Coin">
            <a:extLst>
              <a:ext uri="{FF2B5EF4-FFF2-40B4-BE49-F238E27FC236}">
                <a16:creationId xmlns="" xmlns:a16="http://schemas.microsoft.com/office/drawing/2014/main" id="{C35BB94D-0F2A-1E48-B62D-36A60AA9714B}"/>
              </a:ext>
            </a:extLst>
          </p:cNvPr>
          <p:cNvGrpSpPr>
            <a:grpSpLocks/>
          </p:cNvGrpSpPr>
          <p:nvPr/>
        </p:nvGrpSpPr>
        <p:grpSpPr bwMode="auto">
          <a:xfrm>
            <a:off x="5760245" y="3825876"/>
            <a:ext cx="598885" cy="796925"/>
            <a:chOff x="1578639" y="3797841"/>
            <a:chExt cx="1063003" cy="1063003"/>
          </a:xfrm>
        </p:grpSpPr>
        <p:pic>
          <p:nvPicPr>
            <p:cNvPr id="47121" name="Coin 1" descr="Coin Clip Art">
              <a:extLst>
                <a:ext uri="{FF2B5EF4-FFF2-40B4-BE49-F238E27FC236}">
                  <a16:creationId xmlns="" xmlns:a16="http://schemas.microsoft.com/office/drawing/2014/main" id="{380A6C24-B13B-86F0-D55E-A76F931C0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18">
              <a:extLst>
                <a:ext uri="{FF2B5EF4-FFF2-40B4-BE49-F238E27FC236}">
                  <a16:creationId xmlns="" xmlns:a16="http://schemas.microsoft.com/office/drawing/2014/main" id="{2BA2CFC3-7F9F-9F59-C71F-A8B6BBF23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678" y="3939332"/>
              <a:ext cx="600923" cy="58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4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7" name="Clown Face" descr="http://www.eat-entertainment.com/wp-content/uploads/2012/10/head_clown.png">
            <a:extLst>
              <a:ext uri="{FF2B5EF4-FFF2-40B4-BE49-F238E27FC236}">
                <a16:creationId xmlns="" xmlns:a16="http://schemas.microsoft.com/office/drawing/2014/main" id="{0EB30744-92AF-E959-9543-A5ABCEF9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4" y="3856037"/>
            <a:ext cx="750094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hief" descr="http://cbcyouthquakertown.files.wordpress.com/2012/10/thief.png">
            <a:extLst>
              <a:ext uri="{FF2B5EF4-FFF2-40B4-BE49-F238E27FC236}">
                <a16:creationId xmlns="" xmlns:a16="http://schemas.microsoft.com/office/drawing/2014/main" id="{FBC2F069-04B8-ED0F-95B2-8B3FC9FD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5" y="3856039"/>
            <a:ext cx="6905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F7F40BF2-767F-C206-0E35-464D82FB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2233614"/>
            <a:ext cx="117752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49FF2A01-95D9-DE72-CCF9-C774BBFE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86" y="2212975"/>
            <a:ext cx="1178719" cy="15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9E1D737E-0316-78ED-D88C-8E73B9D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2257426"/>
            <a:ext cx="117871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7908FAC-726E-6779-5770-0BBB88D2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72" y="303688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3FFD2C2-AF99-7289-A521-94DE3EEE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85" y="29972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CED4341-5034-4EE6-FA89-E13F2D8C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795" y="3028950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120" name="Picture 6" descr="Back Icon Vector Illustration - Download Free Vectors, Clipart ...">
            <a:hlinkClick r:id="rId9" action="ppaction://hlinksldjump"/>
            <a:extLst>
              <a:ext uri="{FF2B5EF4-FFF2-40B4-BE49-F238E27FC236}">
                <a16:creationId xmlns="" xmlns:a16="http://schemas.microsoft.com/office/drawing/2014/main" id="{99C58742-C781-F73F-1D0B-1A3DD7E9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99163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666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3.05556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0191 0.1886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671 L 3.88889E-6 0.1817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5277 C -0.01128 0.16875 -0.0224 0.17592 -0.03351 0.18171 C -0.06181 0.17592 -0.0658 0.17592 -0.08594 0.15277 C -0.09496 0.125 -0.10712 0.13055 -0.11597 0.12639 C -0.15538 0.11018 -0.15139 0.11713 -0.20278 0.1074 C -0.21267 0.10023 -0.22292 0.09074 -0.23281 0.08078 C -0.23854 0.08819 -0.24444 0.07777 -0.24983 0.10023 C -0.25226 0.11018 -0.24479 0.11157 -0.24219 0.11713 C -0.23715 0.12639 -0.22292 0.1449 -0.22066 0.1449 C -0.14288 0.15555 -0.18125 0.1493 -0.10573 0.16296 C -0.08229 0.17592 -0.06094 0.18472 -0.03715 0.18889 C -0.07656 0.21713 -0.11597 0.1493 -0.15538 0.12639 C -0.19861 0.0662 -0.26233 0.11504 -0.29878 0.11713 C -0.36354 0.13194 -0.32222 0.12314 -0.39844 0.1449 C -0.40764 0.1493 -0.42604 0.15277 -0.42604 0.15555 C -0.44583 0.17592 -0.46528 0.16875 -0.48524 0.16296 C -0.53871 0.09259 -0.43038 0.16597 -0.41406 0.17176 C -0.39687 0.17893 -0.36233 0.18889 -0.36233 0.19189 C -0.34774 0.21412 -0.33333 0.21944 -0.31858 0.22708 C -0.29028 0.21944 -0.26198 0.20023 -0.23351 0.18889 C -0.25295 0.16296 -0.27153 0.16041 -0.29115 0.15277 C -0.31319 0.13634 -0.3349 0.11713 -0.35712 0.1074 C -0.38056 0.07777 -0.40417 0.07176 -0.4276 0.06481 C -0.43906 0.04351 -0.45035 0.04189 -0.46198 0.03889 C -0.4783 0.04027 -0.49462 0.04027 -0.51094 0.04537 C -0.51267 0.04537 -0.51493 0.04189 -0.51615 0.05486 C -0.51684 0.06203 -0.51441 0.0662 -0.51354 0.07176 C -0.51128 0.08472 -0.50903 0.09722 -0.50677 0.1074 C -0.50434 0.11713 -0.48698 0.15277 -0.48698 0.15555 C -0.46424 0.18472 -0.44115 0.20764 -0.41823 0.22708 C -0.36701 0.21574 -0.3158 0.20972 -0.26458 0.21713 C -0.2467 0.22708 -0.22934 0.2456 -0.21128 0.25324 C -0.20868 0.25671 -0.20608 0.26041 -0.20347 0.26203 C -0.19948 0.26481 -0.19549 0.26481 -0.19149 0.27245 C -0.18715 0.27592 -0.17865 0.28889 -0.17865 0.2912 C -0.14861 0.37592 -0.08767 0.29444 -0.0559 0.28889 C -0.04757 0.27963 -0.03924 0.26481 -0.0309 0.25324 C -0.01597 0.19189 -0.00573 0.19768 0.01198 0.19768 " pathEditMode="relative" rAng="0" ptsTypes="AAAAAAAAAAAAAAAAAAAAAAAAAAAAAAAAAAAAAA">
                                      <p:cBhvr>
                                        <p:cTn id="5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312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16111 C 0.06441 0.16327 0.08212 0.16327 0.09948 0.1645 C 0.10504 0.16574 0.11059 0.16666 0.11615 0.16728 C 0.15191 0.16574 0.15504 0.16543 0.20226 0.16543 C 0.21285 0.16543 0.24497 0.1679 0.2342 0.16728 C 0.2217 0.16666 0.2092 0.16574 0.1967 0.16543 C 0.17639 0.16481 0.13577 0.1645 0.13577 0.16481 C 0.12639 0.16049 0.11823 0.16049 0.10851 0.16018 C 0.09393 0.16111 0.08004 0.1645 0.06563 0.1645 C 0.04584 0.1645 0.03993 0.16358 0.02431 0.16142 C 0.00643 0.15524 -0.03194 0.16111 -0.03576 0.16111 C -0.06232 0.16358 -0.08524 0.16512 -0.11302 0.16543 C -0.13316 0.16512 -0.15312 0.16543 -0.17309 0.1645 C -0.17534 0.1645 -0.16875 0.16327 -0.16666 0.16296 C -0.16423 0.16234 -0.16146 0.16234 -0.15885 0.16142 C -0.14826 0.16049 -0.13732 0.16018 -0.12656 0.15833 C -0.12274 0.15802 -0.11545 0.1571 -0.11545 0.1574 C -0.09791 0.1571 -0.00677 0.1571 0.03872 0.15957 C 0.07136 0.16111 0.104 0.16975 0.13646 0.17284 C 0.14497 0.17284 0.15382 0.17284 0.16268 0.17284 C 0.16858 0.17191 0.17518 0.16852 0.18108 0.16728 C 0.19427 0.1645 0.19219 0.16481 0.20226 0.1645 C 0.21424 0.1645 0.22657 0.16327 0.23872 0.1645 C 0.24097 0.16481 0.2342 0.16574 0.23143 0.16666 C 0.22431 0.16728 0.21684 0.16821 0.20955 0.16852 C 0.20643 0.16944 0.20035 0.17006 0.20035 0.17068 C 0.15608 0.16944 0.14271 0.16852 0.10972 0.16666 C 0.07795 0.16728 0.04688 0.16852 0.01528 0.17098 C -0.02031 0.16975 -0.05538 0.16852 -0.09062 0.16666 C -0.10764 0.1645 -0.12378 0.1645 -0.14114 0.1645 C -0.13732 0.17098 -0.14028 0.1645 -0.14062 0.18302 C -0.1408 0.21574 -0.14097 0.24784 -0.14114 0.28024 C -0.13975 0.30092 -0.13958 0.32592 -0.13489 0.3466 C -0.12257 0.34568 -0.11041 0.34506 -0.09843 0.34506 C -0.09618 0.34475 -0.09409 0.34475 -0.09201 0.34413 C -0.07239 0.34321 -0.03403 0.34228 -0.03403 0.3429 C -0.01597 0.34043 -0.02448 0.34166 -0.01215 0.34012 C -0.00955 0.33919 -0.00659 0.33889 -0.00382 0.33889 C -0.00104 0.33858 0.00504 0.33765 0.00504 0.33796 C 0.05747 0.33796 0.1066 0.34012 0.15816 0.34228 C 0.17188 0.34568 0.18316 0.34506 0.19827 0.3466 C 0.21077 0.34753 0.2217 0.34475 0.23351 0.34228 C 0.2283 0.33024 0.23108 0.3358 0.22657 0.32778 C 0.22483 0.32191 0.22344 0.3179 0.22188 0.31234 C 0.22257 0.29413 0.22431 0.26358 0.229 0.24506 C 0.23021 0.23395 0.23108 0.2216 0.23143 0.20926 C 0.23108 0.18487 0.23021 0.16111 0.22969 0.13765 C 0.22952 0.10987 0.2342 0.06636 0.22587 0.03457 C 0.22448 0.02284 0.22431 0.00771 0.22153 -0.00278 C 0.22101 -0.00988 0.22066 -0.01914 0.21945 -0.02655 C 0.21841 -0.03364 0.21615 -0.03982 0.21563 -0.04784 C 0.21493 -0.05957 0.21407 -0.06883 0.21302 -0.07994 C 0.21268 -0.08457 0.21198 -0.08858 0.21094 -0.09383 C 0.21094 -0.09321 0.21059 -0.09969 0.2099 -0.10031 C 0.20938 -0.10031 0.20799 -0.10031 0.20747 -0.10031 C 0.11667 -0.0855 0.02622 -0.0855 -0.06528 -0.08457 C -0.08368 -0.08457 -0.10225 -0.0855 -0.12083 -0.08334 C -0.12153 -0.08334 -0.12135 -0.0821 -0.12153 -0.08056 C -0.12153 -0.07778 -0.12153 -0.075 -0.12205 -0.07161 C -0.12257 -0.06821 -0.12361 -0.0642 -0.12413 -0.0605 C -0.12656 -0.04043 -0.13038 -0.02099 -0.1342 -0.00185 C -0.13611 0.00802 -0.13628 0.01882 -0.13802 0.02839 C -0.14114 0.07438 -0.13767 0.01913 -0.13975 0.06358 C -0.1401 0.07222 -0.14045 0.07037 -0.14114 0.07654 C -0.14166 0.07963 -0.14253 0.08611 -0.14253 0.08642 C -0.14305 0.10247 -0.14288 0.1179 -0.14375 0.13457 C -0.14392 0.14382 -0.14618 0.17592 -0.14288 0.18889 C -0.12239 0.18426 -0.1033 0.17191 -0.08368 0.16296 C -0.0776 0.16018 -0.06962 0.15957 -0.06302 0.15833 C -0.02899 0.15926 0.00521 0.15926 0.03941 0.15957 C 0.04341 0.15957 0.05104 0.16142 0.05104 0.16234 C 0.0224 0.16265 -0.00538 0.16512 -0.03403 0.16666 C -0.05607 0.16574 -0.0783 0.16574 -0.10017 0.16543 C -0.11302 0.16512 -0.12569 0.16111 -0.13854 0.16018 C -0.14097 0.15957 -0.14375 0.15957 -0.146 0.15833 C -0.14826 0.15802 -0.15208 0.1571 -0.15208 0.1574 C -0.12847 0.15401 -0.10503 0.15123 -0.08107 0.15092 C -0.03194 0.15123 0.01667 0.15123 0.06563 0.15401 C 0.0757 0.15648 0.08542 0.15957 0.09566 0.16018 C 0.13681 0.16852 0.17882 0.16666 0.22084 0.16852 C 0.2217 0.16944 0.22292 0.16975 0.22396 0.17006 C 0.22604 0.17006 0.22813 0.17006 0.23038 0.17098 C 0.2316 0.17098 0.2342 0.17284 0.2342 0.17315 C 0.27257 0.16666 0.25591 0.16944 0.13959 0.17284 C 0.12101 0.17284 0.10261 0.17469 0.0842 0.17561 C 0.08091 0.17592 0.07778 0.17685 0.07466 0.17685 C 0.05139 0.18117 0.02709 0.18117 0.004 0.1821 C -0.02031 0.1821 -0.04427 0.18179 -0.0684 0.18117 C -0.07135 0.18117 -0.07448 0.18086 -0.07725 0.18086 C -0.07968 0.17994 -0.08437 0.17901 -0.08437 0.17932 C -0.09531 0.17191 -0.10885 0.17284 -0.12083 0.1716 C -0.12378 0.17068 -0.12795 0.16852 -0.1309 0.16821 C -0.13455 0.1679 -0.14184 0.16728 -0.14184 0.16759 " pathEditMode="relative" rAng="0" ptsTypes="AAAAAAAAAAAAAAAAAAAAAAAAAAAAAAAAAAAAAAAAAAAAAAAAAAAAAAAAAAAAAAAAAAAAAAAAAAAAAAAAAAAAAAAAAAAAA">
                                      <p:cBhvr>
                                        <p:cTn id="56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9815 C 0.01423 0.21512 0.02847 0.24907 0.04271 0.25926 C 0.07378 0.27623 0.10399 0.27346 0.13628 0.28549 C 0.17309 0.30216 0.21007 0.32531 0.24705 0.3321 C 0.27257 0.35679 0.29705 0.33981 0.32187 0.32531 C 0.34722 0.3321 0.36371 0.33981 0.38698 0.39259 C 0.41875 0.37099 0.39843 0.39537 0.41267 0.3429 C 0.41562 0.30216 0.41302 0.33642 0.41909 0.25926 C 0.42066 0.24907 0.4217 0.23302 0.4217 0.23642 C 0.40833 0.20679 0.38941 0.24383 0.37569 0.24907 C 0.35104 0.26451 0.32673 0.26265 0.30173 0.25926 C 0.26423 0.2037 0.22673 0.20463 0.18906 0.18951 C 0.22517 0.18611 0.2592 0.17839 0.29496 0.15432 C 0.32708 0.09691 0.37482 0.12531 0.40173 0.11975 C 0.40937 0.13148 0.41562 0.15679 0.4217 0.19815 C 0.41389 0.20864 0.40764 0.16697 0.39965 0.16389 C 0.38941 0.15679 0.37934 0.15679 0.36961 0.15432 C 0.32274 0.15092 0.27639 0.14938 0.23038 0.14722 C 0.17986 0.11574 0.13003 0.13148 0.07986 0.10339 C 0.05677 0.07592 0.03316 0.11296 0.01041 0.11975 C 0.00399 0.13025 -0.00174 0.1392 -0.0066 0.14722 C 0.03177 0.30216 -0.00591 0.16142 0.10816 0.13704 C 0.16979 0.12531 0.12777 0.13704 0.17448 0.11975 C 0.18611 0.09691 0.19878 0.09537 0.21111 0.09352 C 0.26771 0.10741 0.325 0.13148 0.38194 0.13704 C 0.38732 0.14722 0.39271 0.15679 0.39826 0.16389 C 0.40399 0.17994 0.40937 0.18765 0.41562 0.19815 C 0.42517 0.23642 0.43385 0.22839 0.40468 0.21728 C 0.37274 0.17994 0.34757 0.19815 0.31389 0.20463 C 0.29982 0.2216 0.28646 0.22438 0.27309 0.23302 C 0.24896 0.25926 0.22517 0.26265 0.20104 0.23302 C 0.23802 0.17994 0.28524 0.22037 0.31718 0.2216 C 0.33368 0.21759 0.34757 0.21512 0.36319 0.19815 C 0.37465 0.17068 0.38489 0.19074 0.39583 0.21728 C 0.40086 0.21265 0.40486 0.21512 0.40937 0.20463 C 0.41128 0.2037 0.40677 0.2 0.40486 0.19815 C 0.40243 0.19599 0.40086 0.19074 0.39826 0.18951 C 0.38593 0.18611 0.37326 0.18488 0.36163 0.17994 C 0.32569 0.18611 0.2908 0.19599 0.25503 0.20463 C 0.21475 0.23642 0.17448 0.22037 0.13472 0.21728 C 0.08784 0.22438 0.0401 0.25401 -0.0066 0.21728 C 0.02777 0.15278 0.06406 0.16913 0.0993 0.15432 C 0.11927 0.1392 0.13871 0.11852 0.15833 0.10339 C 0.17882 0.11173 0.19809 0.11451 0.21771 0.13704 C 0.23593 0.21265 0.25573 0.19815 0.27378 0.20463 C 0.29496 0.21512 0.31649 0.22438 0.33784 0.23302 C 0.36007 0.26451 0.38021 0.24383 0.40399 0.23951 C 0.35451 0.20864 0.31146 0.20185 0.2592 0.19815 C 0.2401 0.13704 0.22448 0.15432 0.20382 0.15432 " pathEditMode="relative" rAng="0" ptsTypes="AAAAAAAAAAAAAAAAAAAAAAAAAAAAAAAAAAAAAAAAAAAAAAAAA">
                                      <p:cBhvr>
                                        <p:cTn id="5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18179 L 0.15659 -0.0067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4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6 0.20494 L -0.1566 0.0067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981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8179 L 0.00157 0.0003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62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Week 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532" y="921603"/>
            <a:ext cx="8591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Thursday, September 7</a:t>
            </a:r>
            <a:r>
              <a:rPr lang="en-US" sz="5400" baseline="30000" dirty="0" smtClean="0">
                <a:solidFill>
                  <a:srgbClr val="00B050"/>
                </a:solidFill>
              </a:rPr>
              <a:t>th</a:t>
            </a:r>
            <a:r>
              <a:rPr lang="en-US" sz="5400" dirty="0" smtClean="0">
                <a:solidFill>
                  <a:srgbClr val="00B050"/>
                </a:solidFill>
              </a:rPr>
              <a:t> 2023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098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Starter   C. OUTDOOR ACTIVITIES </a:t>
            </a:r>
          </a:p>
          <a:p>
            <a:r>
              <a:rPr lang="en-US" sz="4800" dirty="0" smtClean="0">
                <a:solidFill>
                  <a:srgbClr val="0070C0"/>
                </a:solidFill>
              </a:rPr>
              <a:t>        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smtClean="0">
                <a:solidFill>
                  <a:srgbClr val="0070C0"/>
                </a:solidFill>
              </a:rPr>
              <a:t>            	 1-2-3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4800600"/>
            <a:ext cx="8991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62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B59C5D-AE04-590C-524C-083CAB781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6988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  <p:pic>
        <p:nvPicPr>
          <p:cNvPr id="3" name="Picture 2" descr="Child Clipart Jumping Rope - Girl Jumping Rope Clipart Transparent PNG -  800x634 - Free Download on NicePNG">
            <a:extLst>
              <a:ext uri="{FF2B5EF4-FFF2-40B4-BE49-F238E27FC236}">
                <a16:creationId xmlns="" xmlns:a16="http://schemas.microsoft.com/office/drawing/2014/main" id="{67DB3F4A-8E5C-33DA-21CA-3D1CF8499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20" y="765652"/>
            <a:ext cx="3000961" cy="33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996851-06D5-8D97-5D9B-EB0144A9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147" y="4250976"/>
            <a:ext cx="56438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running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C161B5-84B8-5A23-848C-8CBEEF90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289" y="5665439"/>
            <a:ext cx="6018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skipping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7C8020-C9E0-8462-E14F-E22448BD0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573" y="4936776"/>
            <a:ext cx="58257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riding a bike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9D8F05E2-3D8D-9E01-05CD-1408E796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3272DE12-E67C-B87C-A3D7-027BF6D66D7A}"/>
              </a:ext>
            </a:extLst>
          </p:cNvPr>
          <p:cNvSpPr/>
          <p:nvPr/>
        </p:nvSpPr>
        <p:spPr>
          <a:xfrm>
            <a:off x="2351486" y="1700214"/>
            <a:ext cx="4867275" cy="35290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6390" name="Bomb 2" descr="http://www.veryicon.com/icon/png/Movie%20%26%20TV/Danger%20Mouse/Bomb.png">
            <a:extLst>
              <a:ext uri="{FF2B5EF4-FFF2-40B4-BE49-F238E27FC236}">
                <a16:creationId xmlns="" xmlns:a16="http://schemas.microsoft.com/office/drawing/2014/main" id="{A5701EB6-FB7A-495E-A6B8-35106431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7" y="3924301"/>
            <a:ext cx="629841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2 PT Coin">
            <a:extLst>
              <a:ext uri="{FF2B5EF4-FFF2-40B4-BE49-F238E27FC236}">
                <a16:creationId xmlns="" xmlns:a16="http://schemas.microsoft.com/office/drawing/2014/main" id="{A5EA4BCA-6D77-05AB-9916-3DE994DF8C5E}"/>
              </a:ext>
            </a:extLst>
          </p:cNvPr>
          <p:cNvGrpSpPr>
            <a:grpSpLocks/>
          </p:cNvGrpSpPr>
          <p:nvPr/>
        </p:nvGrpSpPr>
        <p:grpSpPr bwMode="auto">
          <a:xfrm>
            <a:off x="3063480" y="3995739"/>
            <a:ext cx="544115" cy="709612"/>
            <a:chOff x="1578639" y="3797841"/>
            <a:chExt cx="1063003" cy="1063003"/>
          </a:xfrm>
        </p:grpSpPr>
        <p:pic>
          <p:nvPicPr>
            <p:cNvPr id="34835" name="Coin 1" descr="Coin Clip Art">
              <a:extLst>
                <a:ext uri="{FF2B5EF4-FFF2-40B4-BE49-F238E27FC236}">
                  <a16:creationId xmlns="" xmlns:a16="http://schemas.microsoft.com/office/drawing/2014/main" id="{2CBED9BE-1285-27C1-9FCB-A3321F5A1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TextBox 3">
              <a:extLst>
                <a:ext uri="{FF2B5EF4-FFF2-40B4-BE49-F238E27FC236}">
                  <a16:creationId xmlns="" xmlns:a16="http://schemas.microsoft.com/office/drawing/2014/main" id="{5AF3C6F4-A916-6CF6-3FD7-D3A00A891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7286" y="3881830"/>
              <a:ext cx="670808" cy="65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3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grpSp>
        <p:nvGrpSpPr>
          <p:cNvPr id="10" name="3 PT Coin">
            <a:extLst>
              <a:ext uri="{FF2B5EF4-FFF2-40B4-BE49-F238E27FC236}">
                <a16:creationId xmlns="" xmlns:a16="http://schemas.microsoft.com/office/drawing/2014/main" id="{A2E806F4-A1FF-27E9-1BE0-304CA7C02C80}"/>
              </a:ext>
            </a:extLst>
          </p:cNvPr>
          <p:cNvGrpSpPr>
            <a:grpSpLocks/>
          </p:cNvGrpSpPr>
          <p:nvPr/>
        </p:nvGrpSpPr>
        <p:grpSpPr bwMode="auto">
          <a:xfrm>
            <a:off x="5936456" y="4011614"/>
            <a:ext cx="544116" cy="709612"/>
            <a:chOff x="6685320" y="3818063"/>
            <a:chExt cx="1063003" cy="1063003"/>
          </a:xfrm>
        </p:grpSpPr>
        <p:pic>
          <p:nvPicPr>
            <p:cNvPr id="34833" name="Coin 3" descr="Coin Clip Art">
              <a:extLst>
                <a:ext uri="{FF2B5EF4-FFF2-40B4-BE49-F238E27FC236}">
                  <a16:creationId xmlns="" xmlns:a16="http://schemas.microsoft.com/office/drawing/2014/main" id="{30461BDD-F987-E7C1-4358-EBF0E671A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320" y="3818063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Box 8">
              <a:extLst>
                <a:ext uri="{FF2B5EF4-FFF2-40B4-BE49-F238E27FC236}">
                  <a16:creationId xmlns="" xmlns:a16="http://schemas.microsoft.com/office/drawing/2014/main" id="{9E051697-02BF-FD3A-8965-46A1E2BC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2380" y="3911566"/>
              <a:ext cx="648884" cy="65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8FD6DDBF-225F-718E-3876-A5D0194A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74" y="2343152"/>
            <a:ext cx="1050131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0CDAE20B-E7FB-E260-270A-FB289421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24" y="2400301"/>
            <a:ext cx="1126331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F3FAF9C4-DED5-533E-313C-F764D19A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67" y="2503489"/>
            <a:ext cx="1065609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Bomb.mp3">
            <a:hlinkClick r:id="" action="ppaction://media"/>
            <a:extLst>
              <a:ext uri="{FF2B5EF4-FFF2-40B4-BE49-F238E27FC236}">
                <a16:creationId xmlns="" xmlns:a16="http://schemas.microsoft.com/office/drawing/2014/main" id="{99C54A28-7F9C-4BA0-2B63-221D0656A3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69342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 descr="Image result for windmill">
            <a:extLst>
              <a:ext uri="{FF2B5EF4-FFF2-40B4-BE49-F238E27FC236}">
                <a16:creationId xmlns="" xmlns:a16="http://schemas.microsoft.com/office/drawing/2014/main" id="{D850A1B8-4F2A-84BE-41FB-C06267DB1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7166" y="749300"/>
            <a:ext cx="1714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1435" tIns="25718" rIns="51435" bIns="25718"/>
          <a:lstStyle/>
          <a:p>
            <a:pPr>
              <a:defRPr/>
            </a:pPr>
            <a:endParaRPr lang="en-US" sz="788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0C55622-D62F-20BE-A9E9-D9294B5E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397" y="287178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6BA0C35-C792-2A71-44DF-524B4E20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707" y="28321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4ED802A-8F05-2AB9-23C5-2EBD52B1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332" y="285432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832" name="Picture 6" descr="Back Icon Vector Illustration - Download Free Vectors, Clipart ...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DD2EFE6-5AA1-3DA6-54DD-5F114C81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99163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957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2.22222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91 0.1885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7986 L 3.05556E-6 0.18819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29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C -0.08976 0.18766 -0.17743 0.18642 -0.26528 0.18642 C -0.26927 0.18642 -0.28073 0.18797 -0.27691 0.18858 C -0.25868 0.19044 -0.24028 0.19013 -0.22187 0.19074 C -0.18576 0.19013 -0.14965 0.18858 -0.11354 0.18858 C -0.09184 0.18858 -0.06944 0.18272 -0.04861 0.19074 C -0.0316 0.19723 -0.0842 0.19229 -0.10191 0.1929 C -0.13802 0.19229 -0.17413 0.1926 -0.21024 0.19074 C -0.21597 0.19044 -0.22135 0.18766 -0.22691 0.18642 C -0.23021 0.1855 -0.2368 0.18395 -0.2368 0.18426 C -0.25069 0.17192 -0.26823 0.17871 -0.28351 0.18395 C -0.24271 0.19167 -0.20608 0.19167 -0.16354 0.1929 C -0.13923 0.19414 -0.1158 0.19599 -0.09184 0.19969 C -0.07413 0.19877 -0.05625 0.19753 -0.03854 0.19753 C -0.03246 0.19753 -0.01667 0.1929 -0.02014 0.19969 C -0.0243 0.20772 -0.04184 0.20402 -0.04184 0.20432 C -0.11406 0.20309 -0.18628 0.20186 -0.25851 0.20186 C -0.2908 0.20186 -0.1941 0.20278 -0.1618 0.20402 C -0.13958 0.20463 -0.11736 0.20895 -0.09514 0.21081 C 0.03316 0.20957 0.14358 0.20772 0.26649 0.20402 C 0.21424 0.20186 0.16597 0.19692 0.1132 0.19506 C 0.06754 0.19198 0.02205 0.19074 -0.02361 0.19074 " pathEditMode="relative" rAng="0" ptsTypes="AAAAAAAAAAAAAAAAAAAAAA">
                                      <p:cBhvr>
                                        <p:cTn id="44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5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C 0.1066 0.19754 0.21337 0.19723 0.31996 0.19568 C 0.33003 0.19568 0.35434 0.20587 0.35 0.19383 C 0.34548 0.18087 0.32899 0.19229 0.3184 0.19136 C 0.31111 0.19075 0.30399 0.19013 0.2967 0.1892 C 0.32344 0.18766 0.35 0.1855 0.37673 0.18457 C 0.4901 0.18087 0.6118 0.18426 0.3316 0.18025 C 0.29392 0.18087 0.25607 0.17963 0.2184 0.18272 C 0.19948 0.18396 0.25607 0.18365 0.275 0.18457 C 0.28889 0.1855 0.30278 0.18642 0.31666 0.18704 C 0.33003 0.19321 0.32291 0.19044 0.35 0.19136 C 0.38663 0.1926 0.42344 0.19291 0.46007 0.19383 C 0.25642 0.19846 0.4434 0.19383 0.5717 0.19383 C 0.59062 0.19383 0.53385 0.19507 0.51493 0.19568 C 0.34288 0.19414 0.17187 0.19044 2.22222E-6 0.19815 Z " pathEditMode="relative" rAng="0" ptsTypes="AAAAAAAAAAAAAAA">
                                      <p:cBhvr>
                                        <p:cTn id="4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C -0.09323 0.20486 -0.18802 0.17755 -0.2816 0.19051 C -0.25608 0.19445 -0.23056 0.20209 -0.20504 0.20394 C -0.16163 0.20648 -0.1184 0.2081 -0.075 0.21088 C -0.05886 0.20996 -0.04271 0.20949 -0.02656 0.20834 C -0.02049 0.20764 -0.00208 0.20394 -0.00833 0.20394 C -0.07726 0.20394 -0.14601 0.20625 -0.21493 0.20625 C -0.27656 0.20625 -0.09184 0.20463 -0.03004 0.20394 C -0.19549 0.20301 -0.36111 0.20162 -0.52656 0.20162 C -0.55035 0.20162 -0.47882 0.20301 -0.45504 0.20394 C -0.44392 0.2044 -0.43281 0.20533 -0.4217 0.20625 C -0.31997 0.2044 -0.2184 0.20116 -0.11667 0.19977 C -0.21997 0.19468 -0.18108 0.19815 1.11111E-6 0.1882 Z " pathEditMode="relative" rAng="0" ptsTypes="AAAAAAAAAAAA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L 2.22222E-6 0.0058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L -0.00191 -0.001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L 1.11111E-6 -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75F284DF-F968-AD18-346F-BD70EF30F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49" y="765652"/>
            <a:ext cx="29956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F1426A-0735-552A-DAF0-7529FE14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8" y="4651852"/>
            <a:ext cx="67588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cycling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E37A7-43BB-6469-04B8-AD29DF194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152" y="5347177"/>
            <a:ext cx="68139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swimming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FD4E51C-395F-B405-057B-7EBCAB1C8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8" y="6055201"/>
            <a:ext cx="71068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watching TV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E4940C-FCAB-41C6-9867-293441548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230188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18416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EDFF6F1C-6238-6342-0C30-FF42F5F1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E5658C9F-A7A1-3BBC-10FC-CF9CAA7C1853}"/>
              </a:ext>
            </a:extLst>
          </p:cNvPr>
          <p:cNvSpPr/>
          <p:nvPr/>
        </p:nvSpPr>
        <p:spPr>
          <a:xfrm>
            <a:off x="2216349" y="2035176"/>
            <a:ext cx="4711303" cy="349448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8436" name="Thief" descr="http://cbcyouthquakertown.files.wordpress.com/2012/10/thief.png">
            <a:extLst>
              <a:ext uri="{FF2B5EF4-FFF2-40B4-BE49-F238E27FC236}">
                <a16:creationId xmlns="" xmlns:a16="http://schemas.microsoft.com/office/drawing/2014/main" id="{A3DE8A35-D289-E3CD-FDFF-FB88C5E2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3675064"/>
            <a:ext cx="68937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wn Face" descr="http://www.eat-entertainment.com/wp-content/uploads/2012/10/head_clown.png">
            <a:extLst>
              <a:ext uri="{FF2B5EF4-FFF2-40B4-BE49-F238E27FC236}">
                <a16:creationId xmlns="" xmlns:a16="http://schemas.microsoft.com/office/drawing/2014/main" id="{69E8CF32-A686-D1D3-3030-1EFBB7B2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3798888"/>
            <a:ext cx="750094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 PT Coin">
            <a:extLst>
              <a:ext uri="{FF2B5EF4-FFF2-40B4-BE49-F238E27FC236}">
                <a16:creationId xmlns="" xmlns:a16="http://schemas.microsoft.com/office/drawing/2014/main" id="{C35BB94D-0F2A-1E48-B62D-36A60AA9714B}"/>
              </a:ext>
            </a:extLst>
          </p:cNvPr>
          <p:cNvGrpSpPr>
            <a:grpSpLocks/>
          </p:cNvGrpSpPr>
          <p:nvPr/>
        </p:nvGrpSpPr>
        <p:grpSpPr bwMode="auto">
          <a:xfrm>
            <a:off x="5760245" y="3825876"/>
            <a:ext cx="598885" cy="796925"/>
            <a:chOff x="1578639" y="3797841"/>
            <a:chExt cx="1063003" cy="1063003"/>
          </a:xfrm>
        </p:grpSpPr>
        <p:pic>
          <p:nvPicPr>
            <p:cNvPr id="47121" name="Coin 1" descr="Coin Clip Art">
              <a:extLst>
                <a:ext uri="{FF2B5EF4-FFF2-40B4-BE49-F238E27FC236}">
                  <a16:creationId xmlns="" xmlns:a16="http://schemas.microsoft.com/office/drawing/2014/main" id="{380A6C24-B13B-86F0-D55E-A76F931C0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18">
              <a:extLst>
                <a:ext uri="{FF2B5EF4-FFF2-40B4-BE49-F238E27FC236}">
                  <a16:creationId xmlns="" xmlns:a16="http://schemas.microsoft.com/office/drawing/2014/main" id="{2BA2CFC3-7F9F-9F59-C71F-A8B6BBF23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526" y="3939332"/>
              <a:ext cx="751725" cy="58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10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7" name="Clown Face" descr="http://www.eat-entertainment.com/wp-content/uploads/2012/10/head_clown.png">
            <a:extLst>
              <a:ext uri="{FF2B5EF4-FFF2-40B4-BE49-F238E27FC236}">
                <a16:creationId xmlns="" xmlns:a16="http://schemas.microsoft.com/office/drawing/2014/main" id="{0EB30744-92AF-E959-9543-A5ABCEF9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4" y="3856037"/>
            <a:ext cx="750094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hief" descr="http://cbcyouthquakertown.files.wordpress.com/2012/10/thief.png">
            <a:extLst>
              <a:ext uri="{FF2B5EF4-FFF2-40B4-BE49-F238E27FC236}">
                <a16:creationId xmlns="" xmlns:a16="http://schemas.microsoft.com/office/drawing/2014/main" id="{FBC2F069-04B8-ED0F-95B2-8B3FC9FD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5" y="3856039"/>
            <a:ext cx="6905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F7F40BF2-767F-C206-0E35-464D82FB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2233614"/>
            <a:ext cx="117752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49FF2A01-95D9-DE72-CCF9-C774BBFE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86" y="2212975"/>
            <a:ext cx="1178719" cy="15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9E1D737E-0316-78ED-D88C-8E73B9D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2257426"/>
            <a:ext cx="117871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7908FAC-726E-6779-5770-0BBB88D2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72" y="303688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3FFD2C2-AF99-7289-A521-94DE3EEE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85" y="29972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CED4341-5034-4EE6-FA89-E13F2D8C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795" y="3028950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120" name="Picture 6" descr="Back Icon Vector Illustration - Download Free Vectors, Clipart ...">
            <a:hlinkClick r:id="rId9" action="ppaction://hlinksldjump"/>
            <a:extLst>
              <a:ext uri="{FF2B5EF4-FFF2-40B4-BE49-F238E27FC236}">
                <a16:creationId xmlns="" xmlns:a16="http://schemas.microsoft.com/office/drawing/2014/main" id="{99C58742-C781-F73F-1D0B-1A3DD7E9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99163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225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3.05556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0191 0.1886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671 L 3.88889E-6 0.1817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5277 C -0.01128 0.16875 -0.0224 0.17592 -0.03351 0.18171 C -0.06181 0.17592 -0.0658 0.17592 -0.08594 0.15277 C -0.09496 0.125 -0.10712 0.13055 -0.11597 0.12639 C -0.15538 0.11018 -0.15139 0.11713 -0.20278 0.1074 C -0.21267 0.10023 -0.22292 0.09074 -0.23281 0.08078 C -0.23854 0.08819 -0.24444 0.07777 -0.24983 0.10023 C -0.25226 0.11018 -0.24479 0.11157 -0.24219 0.11713 C -0.23715 0.12639 -0.22292 0.1449 -0.22066 0.1449 C -0.14288 0.15555 -0.18125 0.1493 -0.10573 0.16296 C -0.08229 0.17592 -0.06094 0.18472 -0.03715 0.18889 C -0.07656 0.21713 -0.11597 0.1493 -0.15538 0.12639 C -0.19861 0.0662 -0.26233 0.11504 -0.29878 0.11713 C -0.36354 0.13194 -0.32222 0.12314 -0.39844 0.1449 C -0.40764 0.1493 -0.42604 0.15277 -0.42604 0.15555 C -0.44583 0.17592 -0.46528 0.16875 -0.48524 0.16296 C -0.53871 0.09259 -0.43038 0.16597 -0.41406 0.17176 C -0.39687 0.17893 -0.36233 0.18889 -0.36233 0.19189 C -0.34774 0.21412 -0.33333 0.21944 -0.31858 0.22708 C -0.29028 0.21944 -0.26198 0.20023 -0.23351 0.18889 C -0.25295 0.16296 -0.27153 0.16041 -0.29115 0.15277 C -0.31319 0.13634 -0.3349 0.11713 -0.35712 0.1074 C -0.38056 0.07777 -0.40417 0.07176 -0.4276 0.06481 C -0.43906 0.04351 -0.45035 0.04189 -0.46198 0.03889 C -0.4783 0.04027 -0.49462 0.04027 -0.51094 0.04537 C -0.51267 0.04537 -0.51493 0.04189 -0.51615 0.05486 C -0.51684 0.06203 -0.51441 0.0662 -0.51354 0.07176 C -0.51128 0.08472 -0.50903 0.09722 -0.50677 0.1074 C -0.50434 0.11713 -0.48698 0.15277 -0.48698 0.15555 C -0.46424 0.18472 -0.44115 0.20764 -0.41823 0.22708 C -0.36701 0.21574 -0.3158 0.20972 -0.26458 0.21713 C -0.2467 0.22708 -0.22934 0.2456 -0.21128 0.25324 C -0.20868 0.25671 -0.20608 0.26041 -0.20347 0.26203 C -0.19948 0.26481 -0.19549 0.26481 -0.19149 0.27245 C -0.18715 0.27592 -0.17865 0.28889 -0.17865 0.2912 C -0.14861 0.37592 -0.08767 0.29444 -0.0559 0.28889 C -0.04757 0.27963 -0.03924 0.26481 -0.0309 0.25324 C -0.01597 0.19189 -0.00573 0.19768 0.01198 0.19768 " pathEditMode="relative" rAng="0" ptsTypes="AAAAAAAAAAAAAAAAAAAAAAAAAAAAAAAAAAAAAA">
                                      <p:cBhvr>
                                        <p:cTn id="5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312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16111 C 0.06441 0.16327 0.08212 0.16327 0.09948 0.1645 C 0.10504 0.16574 0.11059 0.16666 0.11615 0.16728 C 0.15191 0.16574 0.15504 0.16543 0.20226 0.16543 C 0.21285 0.16543 0.24497 0.1679 0.2342 0.16728 C 0.2217 0.16666 0.2092 0.16574 0.1967 0.16543 C 0.17639 0.16481 0.13577 0.1645 0.13577 0.16481 C 0.12639 0.16049 0.11823 0.16049 0.10851 0.16018 C 0.09393 0.16111 0.08004 0.1645 0.06563 0.1645 C 0.04584 0.1645 0.03993 0.16358 0.02431 0.16142 C 0.00643 0.15524 -0.03194 0.16111 -0.03576 0.16111 C -0.06232 0.16358 -0.08524 0.16512 -0.11302 0.16543 C -0.13316 0.16512 -0.15312 0.16543 -0.17309 0.1645 C -0.17534 0.1645 -0.16875 0.16327 -0.16666 0.16296 C -0.16423 0.16234 -0.16146 0.16234 -0.15885 0.16142 C -0.14826 0.16049 -0.13732 0.16018 -0.12656 0.15833 C -0.12274 0.15802 -0.11545 0.1571 -0.11545 0.1574 C -0.09791 0.1571 -0.00677 0.1571 0.03872 0.15957 C 0.07136 0.16111 0.104 0.16975 0.13646 0.17284 C 0.14497 0.17284 0.15382 0.17284 0.16268 0.17284 C 0.16858 0.17191 0.17518 0.16852 0.18108 0.16728 C 0.19427 0.1645 0.19219 0.16481 0.20226 0.1645 C 0.21424 0.1645 0.22657 0.16327 0.23872 0.1645 C 0.24097 0.16481 0.2342 0.16574 0.23143 0.16666 C 0.22431 0.16728 0.21684 0.16821 0.20955 0.16852 C 0.20643 0.16944 0.20035 0.17006 0.20035 0.17068 C 0.15608 0.16944 0.14271 0.16852 0.10972 0.16666 C 0.07795 0.16728 0.04688 0.16852 0.01528 0.17098 C -0.02031 0.16975 -0.05538 0.16852 -0.09062 0.16666 C -0.10764 0.1645 -0.12378 0.1645 -0.14114 0.1645 C -0.13732 0.17098 -0.14028 0.1645 -0.14062 0.18302 C -0.1408 0.21574 -0.14097 0.24784 -0.14114 0.28024 C -0.13975 0.30092 -0.13958 0.32592 -0.13489 0.3466 C -0.12257 0.34568 -0.11041 0.34506 -0.09843 0.34506 C -0.09618 0.34475 -0.09409 0.34475 -0.09201 0.34413 C -0.07239 0.34321 -0.03403 0.34228 -0.03403 0.3429 C -0.01597 0.34043 -0.02448 0.34166 -0.01215 0.34012 C -0.00955 0.33919 -0.00659 0.33889 -0.00382 0.33889 C -0.00104 0.33858 0.00504 0.33765 0.00504 0.33796 C 0.05747 0.33796 0.1066 0.34012 0.15816 0.34228 C 0.17188 0.34568 0.18316 0.34506 0.19827 0.3466 C 0.21077 0.34753 0.2217 0.34475 0.23351 0.34228 C 0.2283 0.33024 0.23108 0.3358 0.22657 0.32778 C 0.22483 0.32191 0.22344 0.3179 0.22188 0.31234 C 0.22257 0.29413 0.22431 0.26358 0.229 0.24506 C 0.23021 0.23395 0.23108 0.2216 0.23143 0.20926 C 0.23108 0.18487 0.23021 0.16111 0.22969 0.13765 C 0.22952 0.10987 0.2342 0.06636 0.22587 0.03457 C 0.22448 0.02284 0.22431 0.00771 0.22153 -0.00278 C 0.22101 -0.00988 0.22066 -0.01914 0.21945 -0.02655 C 0.21841 -0.03364 0.21615 -0.03982 0.21563 -0.04784 C 0.21493 -0.05957 0.21407 -0.06883 0.21302 -0.07994 C 0.21268 -0.08457 0.21198 -0.08858 0.21094 -0.09383 C 0.21094 -0.09321 0.21059 -0.09969 0.2099 -0.10031 C 0.20938 -0.10031 0.20799 -0.10031 0.20747 -0.10031 C 0.11667 -0.0855 0.02622 -0.0855 -0.06528 -0.08457 C -0.08368 -0.08457 -0.10225 -0.0855 -0.12083 -0.08334 C -0.12153 -0.08334 -0.12135 -0.0821 -0.12153 -0.08056 C -0.12153 -0.07778 -0.12153 -0.075 -0.12205 -0.07161 C -0.12257 -0.06821 -0.12361 -0.0642 -0.12413 -0.0605 C -0.12656 -0.04043 -0.13038 -0.02099 -0.1342 -0.00185 C -0.13611 0.00802 -0.13628 0.01882 -0.13802 0.02839 C -0.14114 0.07438 -0.13767 0.01913 -0.13975 0.06358 C -0.1401 0.07222 -0.14045 0.07037 -0.14114 0.07654 C -0.14166 0.07963 -0.14253 0.08611 -0.14253 0.08642 C -0.14305 0.10247 -0.14288 0.1179 -0.14375 0.13457 C -0.14392 0.14382 -0.14618 0.17592 -0.14288 0.18889 C -0.12239 0.18426 -0.1033 0.17191 -0.08368 0.16296 C -0.0776 0.16018 -0.06962 0.15957 -0.06302 0.15833 C -0.02899 0.15926 0.00521 0.15926 0.03941 0.15957 C 0.04341 0.15957 0.05104 0.16142 0.05104 0.16234 C 0.0224 0.16265 -0.00538 0.16512 -0.03403 0.16666 C -0.05607 0.16574 -0.0783 0.16574 -0.10017 0.16543 C -0.11302 0.16512 -0.12569 0.16111 -0.13854 0.16018 C -0.14097 0.15957 -0.14375 0.15957 -0.146 0.15833 C -0.14826 0.15802 -0.15208 0.1571 -0.15208 0.1574 C -0.12847 0.15401 -0.10503 0.15123 -0.08107 0.15092 C -0.03194 0.15123 0.01667 0.15123 0.06563 0.15401 C 0.0757 0.15648 0.08542 0.15957 0.09566 0.16018 C 0.13681 0.16852 0.17882 0.16666 0.22084 0.16852 C 0.2217 0.16944 0.22292 0.16975 0.22396 0.17006 C 0.22604 0.17006 0.22813 0.17006 0.23038 0.17098 C 0.2316 0.17098 0.2342 0.17284 0.2342 0.17315 C 0.27257 0.16666 0.25591 0.16944 0.13959 0.17284 C 0.12101 0.17284 0.10261 0.17469 0.0842 0.17561 C 0.08091 0.17592 0.07778 0.17685 0.07466 0.17685 C 0.05139 0.18117 0.02709 0.18117 0.004 0.1821 C -0.02031 0.1821 -0.04427 0.18179 -0.0684 0.18117 C -0.07135 0.18117 -0.07448 0.18086 -0.07725 0.18086 C -0.07968 0.17994 -0.08437 0.17901 -0.08437 0.17932 C -0.09531 0.17191 -0.10885 0.17284 -0.12083 0.1716 C -0.12378 0.17068 -0.12795 0.16852 -0.1309 0.16821 C -0.13455 0.1679 -0.14184 0.16728 -0.14184 0.16759 " pathEditMode="relative" rAng="0" ptsTypes="AAAAAAAAAAAAAAAAAAAAAAAAAAAAAAAAAAAAAAAAAAAAAAAAAAAAAAAAAAAAAAAAAAAAAAAAAAAAAAAAAAAAAAAAAAAAA">
                                      <p:cBhvr>
                                        <p:cTn id="56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9815 C 0.01423 0.21512 0.02847 0.24907 0.04271 0.25926 C 0.07378 0.27623 0.10399 0.27346 0.13628 0.28549 C 0.17309 0.30216 0.21007 0.32531 0.24705 0.3321 C 0.27257 0.35679 0.29705 0.33981 0.32187 0.32531 C 0.34722 0.3321 0.36371 0.33981 0.38698 0.39259 C 0.41875 0.37099 0.39843 0.39537 0.41267 0.3429 C 0.41562 0.30216 0.41302 0.33642 0.41909 0.25926 C 0.42066 0.24907 0.4217 0.23302 0.4217 0.23642 C 0.40833 0.20679 0.38941 0.24383 0.37569 0.24907 C 0.35104 0.26451 0.32673 0.26265 0.30173 0.25926 C 0.26423 0.2037 0.22673 0.20463 0.18906 0.18951 C 0.22517 0.18611 0.2592 0.17839 0.29496 0.15432 C 0.32708 0.09691 0.37482 0.12531 0.40173 0.11975 C 0.40937 0.13148 0.41562 0.15679 0.4217 0.19815 C 0.41389 0.20864 0.40764 0.16697 0.39965 0.16389 C 0.38941 0.15679 0.37934 0.15679 0.36961 0.15432 C 0.32274 0.15092 0.27639 0.14938 0.23038 0.14722 C 0.17986 0.11574 0.13003 0.13148 0.07986 0.10339 C 0.05677 0.07592 0.03316 0.11296 0.01041 0.11975 C 0.00399 0.13025 -0.00174 0.1392 -0.0066 0.14722 C 0.03177 0.30216 -0.00591 0.16142 0.10816 0.13704 C 0.16979 0.12531 0.12777 0.13704 0.17448 0.11975 C 0.18611 0.09691 0.19878 0.09537 0.21111 0.09352 C 0.26771 0.10741 0.325 0.13148 0.38194 0.13704 C 0.38732 0.14722 0.39271 0.15679 0.39826 0.16389 C 0.40399 0.17994 0.40937 0.18765 0.41562 0.19815 C 0.42517 0.23642 0.43385 0.22839 0.40468 0.21728 C 0.37274 0.17994 0.34757 0.19815 0.31389 0.20463 C 0.29982 0.2216 0.28646 0.22438 0.27309 0.23302 C 0.24896 0.25926 0.22517 0.26265 0.20104 0.23302 C 0.23802 0.17994 0.28524 0.22037 0.31718 0.2216 C 0.33368 0.21759 0.34757 0.21512 0.36319 0.19815 C 0.37465 0.17068 0.38489 0.19074 0.39583 0.21728 C 0.40086 0.21265 0.40486 0.21512 0.40937 0.20463 C 0.41128 0.2037 0.40677 0.2 0.40486 0.19815 C 0.40243 0.19599 0.40086 0.19074 0.39826 0.18951 C 0.38593 0.18611 0.37326 0.18488 0.36163 0.17994 C 0.32569 0.18611 0.2908 0.19599 0.25503 0.20463 C 0.21475 0.23642 0.17448 0.22037 0.13472 0.21728 C 0.08784 0.22438 0.0401 0.25401 -0.0066 0.21728 C 0.02777 0.15278 0.06406 0.16913 0.0993 0.15432 C 0.11927 0.1392 0.13871 0.11852 0.15833 0.10339 C 0.17882 0.11173 0.19809 0.11451 0.21771 0.13704 C 0.23593 0.21265 0.25573 0.19815 0.27378 0.20463 C 0.29496 0.21512 0.31649 0.22438 0.33784 0.23302 C 0.36007 0.26451 0.38021 0.24383 0.40399 0.23951 C 0.35451 0.20864 0.31146 0.20185 0.2592 0.19815 C 0.2401 0.13704 0.22448 0.15432 0.20382 0.15432 " pathEditMode="relative" rAng="0" ptsTypes="AAAAAAAAAAAAAAAAAAAAAAAAAAAAAAAAAAAAAAAAAAAAAAAAA">
                                      <p:cBhvr>
                                        <p:cTn id="5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18179 L 0.15659 -0.0067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4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6 0.20494 L -0.1566 0.0067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981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8179 L 0.00157 0.0003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91728F-469D-D39A-A7EC-312DD19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39" y="920301"/>
            <a:ext cx="2566220" cy="2566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5071DE-733F-F592-AFC9-4E58B3AD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134" y="3991404"/>
            <a:ext cx="5829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driving a car.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A962A7-E675-F4C7-A94E-0E42746E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276" y="5405867"/>
            <a:ext cx="50481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cycling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EF533A-D129-101F-96F7-5FB4701CA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560" y="4677204"/>
            <a:ext cx="51149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running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148C06-189A-4B12-8C45-C26D54C99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230188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26243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D5CD19DB-67A4-B827-DD23-56A1CC1F559B}"/>
              </a:ext>
            </a:extLst>
          </p:cNvPr>
          <p:cNvSpPr/>
          <p:nvPr/>
        </p:nvSpPr>
        <p:spPr>
          <a:xfrm>
            <a:off x="2308624" y="1773239"/>
            <a:ext cx="4855369" cy="34559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="" xmlns:a16="http://schemas.microsoft.com/office/drawing/2014/main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3702052"/>
            <a:ext cx="598884" cy="798513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="" xmlns:a16="http://schemas.microsoft.com/office/drawing/2014/main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="" xmlns:a16="http://schemas.microsoft.com/office/drawing/2014/main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7939" y="3930541"/>
              <a:ext cx="751726" cy="583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10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="" xmlns:a16="http://schemas.microsoft.com/office/drawing/2014/main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3706814"/>
            <a:ext cx="621506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="" xmlns:a16="http://schemas.microsoft.com/office/drawing/2014/main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3721100"/>
            <a:ext cx="597694" cy="796925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="" xmlns:a16="http://schemas.microsoft.com/office/drawing/2014/main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="" xmlns:a16="http://schemas.microsoft.com/office/drawing/2014/main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075" y="3939332"/>
              <a:ext cx="590717" cy="58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2185989"/>
            <a:ext cx="117752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185989"/>
            <a:ext cx="117752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5" y="2149477"/>
            <a:ext cx="117871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266223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76542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72573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="" xmlns:a16="http://schemas.microsoft.com/office/drawing/2014/main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99163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1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emale jockey doing equestrian 367052 Vector Art at Vecteezy">
            <a:extLst>
              <a:ext uri="{FF2B5EF4-FFF2-40B4-BE49-F238E27FC236}">
                <a16:creationId xmlns="" xmlns:a16="http://schemas.microsoft.com/office/drawing/2014/main" id="{7D7B9190-6F67-9D7F-0B88-49CC84B2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83" y="705683"/>
            <a:ext cx="2657366" cy="326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753BA25-D117-EF47-6235-30C015E85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6" y="5432425"/>
            <a:ext cx="67283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playing the piano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E70EBE-7DCC-28D2-024D-645BE67F3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6" y="4016375"/>
            <a:ext cx="6429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riding a horse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251527-2292-369A-E70D-29BA43AC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6" y="4724400"/>
            <a:ext cx="6029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driving a car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F47B48-ABE6-44BD-9292-5D05A0242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230188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274649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Background" descr="http://www.deviantart.com/download/154851995/Circus_background_by_indigodeep.jpg">
            <a:extLst>
              <a:ext uri="{FF2B5EF4-FFF2-40B4-BE49-F238E27FC236}">
                <a16:creationId xmlns="" xmlns:a16="http://schemas.microsoft.com/office/drawing/2014/main" id="{210B0579-F2F9-8EF5-1B74-49F8100B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1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="" xmlns:a16="http://schemas.microsoft.com/office/drawing/2014/main" id="{E26087EF-46FC-511C-BD7D-D9A7AADD1702}"/>
              </a:ext>
            </a:extLst>
          </p:cNvPr>
          <p:cNvSpPr/>
          <p:nvPr/>
        </p:nvSpPr>
        <p:spPr>
          <a:xfrm>
            <a:off x="2195513" y="1773238"/>
            <a:ext cx="4568429" cy="338455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="" xmlns:a16="http://schemas.microsoft.com/office/drawing/2014/main" id="{2DD3DDD8-929E-483A-9CB0-C1F369DC7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3706814"/>
            <a:ext cx="621506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omb" descr="http://www.veryicon.com/icon/png/Movie%20%26%20TV/Danger%20Mouse/Bomb.png">
            <a:extLst>
              <a:ext uri="{FF2B5EF4-FFF2-40B4-BE49-F238E27FC236}">
                <a16:creationId xmlns="" xmlns:a16="http://schemas.microsoft.com/office/drawing/2014/main" id="{CB3DCBA0-46FE-2C29-E4E1-FE7CD9FD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589339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Thief" descr="http://cbcyouthquakertown.files.wordpress.com/2012/10/thief.png">
            <a:extLst>
              <a:ext uri="{FF2B5EF4-FFF2-40B4-BE49-F238E27FC236}">
                <a16:creationId xmlns="" xmlns:a16="http://schemas.microsoft.com/office/drawing/2014/main" id="{8A758E73-C281-00E1-35A7-6B248709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6" y="3598863"/>
            <a:ext cx="689372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easure" descr="http://images2.wikia.nocookie.net/__cb20120517150234/clubpenguin/images/4/4b/Treasure_Chest_Costume_icon.png">
            <a:extLst>
              <a:ext uri="{FF2B5EF4-FFF2-40B4-BE49-F238E27FC236}">
                <a16:creationId xmlns="" xmlns:a16="http://schemas.microsoft.com/office/drawing/2014/main" id="{9BC4B4E3-BBAD-C07C-B59E-D573D9AF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67" y="3714749"/>
            <a:ext cx="622697" cy="79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Thief" descr="http://cbcyouthquakertown.files.wordpress.com/2012/10/thief.png">
            <a:extLst>
              <a:ext uri="{FF2B5EF4-FFF2-40B4-BE49-F238E27FC236}">
                <a16:creationId xmlns="" xmlns:a16="http://schemas.microsoft.com/office/drawing/2014/main" id="{881F25F7-9584-429B-ADB9-859E89DD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554414"/>
            <a:ext cx="689372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="" xmlns:a16="http://schemas.microsoft.com/office/drawing/2014/main" id="{1A2C21B4-0C38-E1E7-A42F-2193BAE3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2185989"/>
            <a:ext cx="117752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="" xmlns:a16="http://schemas.microsoft.com/office/drawing/2014/main" id="{396135C4-F1D4-109C-4A58-FFF75313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185989"/>
            <a:ext cx="117752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="" xmlns:a16="http://schemas.microsoft.com/office/drawing/2014/main" id="{A402D218-499E-C164-069F-F4820F21D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5" y="2149477"/>
            <a:ext cx="117871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4B257D-3FC4-BAD7-9A60-633E6A903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472" y="2847975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FA3312F-F115-52A5-D5BE-CADD9B81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982" y="2873375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0409F90-7594-08DE-C6FD-7C33B960C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753" y="2887663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3264" name="Picture 6" descr="Back Icon Vector Illustration - Download Free Vectors, Clipart ...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EDEEDEA-3126-6D80-E32E-00452B5C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2" y="5954714"/>
            <a:ext cx="644129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771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58 C -0.03142 0.18796 -0.06024 0.18673 -0.09114 0.1858 C -0.11336 0.18734 -0.13472 0.18858 -0.15711 0.1892 C -0.16805 0.18858 -0.17586 0.18796 -0.18593 0.18673 C -0.196 0.18179 -0.20937 0.18395 -0.21875 0.18333 C -0.25086 0.18395 -0.28298 0.18395 -0.31527 0.18426 C -0.31666 0.18426 -0.31284 0.18518 -0.31145 0.18518 C -0.30329 0.18518 -0.29514 0.18426 -0.2868 0.18426 C -0.28055 0.18333 -0.27395 0.18271 -0.26788 0.18025 C -0.26041 0.18025 -0.25295 0.18025 -0.24548 0.18086 C -0.24218 0.18086 -0.23559 0.18241 -0.23559 0.18271 C -0.22482 0.18858 -0.20295 0.18889 -0.19375 0.1892 C -0.18958 0.19012 -0.18541 0.19012 -0.18107 0.19074 C -0.17882 0.19136 -0.17395 0.19166 -0.17395 0.19197 C -0.16684 0.19413 -0.15954 0.19413 -0.15225 0.19537 C -0.13454 0.19907 -0.11788 0.1966 -0.0993 0.19568 C -0.09427 0.19475 -0.08923 0.19197 -0.0842 0.19074 C -0.08142 0.19012 -0.07864 0.19012 -0.07586 0.1892 C -0.07465 0.18889 -0.07222 0.18858 -0.07222 0.18889 C -0.06579 0.18518 -0.0585 0.1858 -0.05191 0.18518 C -0.08871 0.18333 -0.12569 0.18426 -0.16267 0.1858 C -0.19583 0.19753 -0.1 0.18858 -0.07361 0.18518 C -0.05885 0.18549 -0.04461 0.1858 -0.03003 0.18765 C -0.02482 0.19074 -0.01684 0.1895 -0.01145 0.19012 C 0.01684 0.1966 -0.03593 0.19136 -0.07309 0.19074 C -0.09774 0.1892 -0.12274 0.19259 -0.14722 0.18765 C -0.19427 0.18796 -0.23871 0.1892 -0.28524 0.18858 C -0.29531 0.18858 -0.30573 0.1892 -0.31562 0.1892 " pathEditMode="relative" rAng="0" ptsTypes="AAAAAAAAAAAAAAAAAAAAAAAAAAAA">
                                      <p:cBhvr>
                                        <p:cTn id="4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9815 C 0.00521 0.19969 0.00972 0.20155 0.01476 0.20247 C 0.02969 0.20803 0.01805 0.20371 0.05642 0.20247 C 0.07396 0.20155 0.09167 0.19753 0.10937 0.1963 C 0.14114 0.19692 0.17239 0.20031 0.20399 0.20247 C 0.21788 0.20402 0.23055 0.20556 0.24444 0.20618 C 0.25885 0.20587 0.27309 0.20587 0.28733 0.20525 C 0.29601 0.20494 0.30451 0.20124 0.31319 0.20031 C 0.28854 0.19753 0.26371 0.20062 0.23906 0.19753 C 0.22882 0.19414 0.21858 0.1929 0.20781 0.19136 C 0.18715 0.18611 0.16562 0.18488 0.14514 0.1926 C 0.20087 0.20062 0.25521 0.20371 0.31163 0.20402 C 0.27986 0.20679 0.24792 0.20402 0.2158 0.2071 C 0.20851 0.20865 0.20174 0.21019 0.19427 0.21081 C 0.15174 0.20988 0.1092 0.20803 0.06667 0.2071 C 0.05434 0.20648 -0.04583 0.20155 0.00121 0.2071 C 0.00503 0.20772 0.00885 0.20772 0.01267 0.20803 C 0.03368 0.2071 0.05174 0.20587 0.07205 0.20402 C 0.08003 0.20185 0.08767 0.20062 0.09583 0.19939 C 0.12118 0.2 0.14531 0.20216 0.17049 0.20402 C 0.20417 0.20371 0.23819 0.20309 0.27205 0.20309 C 0.28055 0.20309 0.30608 0.20432 0.29757 0.20402 C 0.27934 0.20371 0.26111 0.20309 0.24288 0.20247 C 0.21736 0.20031 0.19219 0.19969 0.16667 0.19815 C 0.1276 0.19969 0.08924 0.19969 0.04983 0.19939 C 0.03889 0.19969 0.02795 0.19969 0.01684 0.20031 C 0.01406 0.20062 0.01094 0.19969 0.00833 0.20124 C 0.0066 0.20247 0.0118 0.20216 0.01371 0.20247 C 0.01858 0.20278 0.02344 0.20278 0.0283 0.20309 C 0.06614 0.21358 0.10677 0.21142 0.14462 0.21235 C 0.18924 0.21019 0.23385 0.21235 0.27864 0.21081 C 0.29305 0.20926 0.30799 0.2071 0.32257 0.2071 " pathEditMode="relative" rAng="0" ptsTypes="AAAAAAAAAAAAAAAAAAAAAAAAAAAAAAAA">
                                      <p:cBhvr>
                                        <p:cTn id="4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3 C 0.00816 0.20079 0.00052 0.19269 0.03316 0.18991 C 0.06233 0.1876 0.09132 0.18367 0.12049 0.18205 C 0.14774 0.18251 0.17483 0.18251 0.20208 0.18344 C 0.20764 0.18367 0.21858 0.18737 0.21858 0.18737 C 0.22951 0.19477 0.24427 0.19292 0.25642 0.19639 C 0.16389 0.20379 0.22413 0.20009 0.07587 0.20148 C 0.04792 0.20333 0.02031 0.20564 -0.00764 0.2068 C -0.08889 0.20634 -0.17014 0.20634 -0.25139 0.20541 C -0.2592 0.20541 -0.2691 0.20264 -0.27656 0.20148 C -0.27812 0.20125 -0.28299 0.20032 -0.28142 0.20032 C -0.26875 0.20079 -0.25625 0.20194 -0.24358 0.20287 C -0.14549 0.20055 -0.0474 0.19963 0.05052 0.195 C 0.08889 0.1957 0.12483 0.19454 0.16215 0.19894 C 0.18299 0.20611 0.21441 0.20611 0.23594 0.20796 C 0.25156 0.20749 0.26701 0.20749 0.28264 0.2068 C 0.28611 0.20657 0.2967 0.20541 0.29323 0.20541 C 0.19462 0.20449 0.09583 0.20449 -0.00278 0.20402 C -0.04809 0.20541 -0.0934 0.20541 -0.13871 0.20796 C -0.16424 0.21166 -0.18993 0.20865 -0.21545 0.21189 C -0.23837 0.21837 -0.27969 0.21536 -0.29792 0.21582 C -0.26146 0.21652 -0.22552 0.21744 -0.18924 0.22091 C -0.16458 0.22045 -0.1401 0.22068 -0.11545 0.21952 C -0.11111 0.21929 -0.10278 0.21698 -0.10278 0.21698 C -0.07378 0.20402 -0.03003 0.20865 -0.00191 0.20796 C 0.03767 0.19847 -0.00104 0.20819 -0.10191 0.20541 C -0.1151 0.20495 -0.14167 0.20287 -0.14167 0.20287 C -0.10365 0.20194 -0.06615 0.20009 -0.02812 0.20148 C 0.05486 0.20773 0.13264 0.20749 0.21858 0.20796 C 0.22569 0.20703 0.24705 0.20587 0.23993 0.20541 C 0.16997 0.20055 0.09913 0.20171 0.02917 0.20032 C 0.02135 0.19986 0.01372 0.19894 0.0059 0.19894 C -0.08021 0.19894 0.08941 0.19685 0.10694 0.19639 C 0.15295 0.19685 0.19879 0.19755 0.24479 0.19755 C 0.31788 0.19755 0.09844 0.19708 0.02535 0.19755 C 0.01528 0.20125 0.02656 0.19755 0.00486 0.20032 C 0.00382 0.20055 0.00208 0.20148 0.00208 0.20148 " pathEditMode="relative" ptsTypes="ffffffffffffffffffffffffffffffffffffA">
                                      <p:cBhvr>
                                        <p:cTn id="48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06 0.19382 L 0.31406 0.005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953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06 0.1929 L -0.31406 -0.0052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90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1219200"/>
            <a:ext cx="40639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THANK</a:t>
            </a:r>
            <a:endParaRPr lang="en-US" sz="80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0446" y="2819400"/>
            <a:ext cx="24737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YOU</a:t>
            </a:r>
            <a:endParaRPr lang="en-US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2569756" y="4555941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sing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 descr="Free Time Activities. Like / Don&amp;#39;t Like | Baamboozle">
            <a:extLst>
              <a:ext uri="{FF2B5EF4-FFF2-40B4-BE49-F238E27FC236}">
                <a16:creationId xmlns:a16="http://schemas.microsoft.com/office/drawing/2014/main" xmlns="" id="{9021B528-C7CD-CFB0-F096-53DFA743E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64" y="154410"/>
            <a:ext cx="3374153" cy="44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DC2CD3-07AD-2BD7-09B2-277743C8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5" t="3852" r="33333" b="11803"/>
          <a:stretch/>
        </p:blipFill>
        <p:spPr>
          <a:xfrm>
            <a:off x="3215640" y="396630"/>
            <a:ext cx="2555240" cy="54081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534697" y="5158768"/>
            <a:ext cx="2074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skip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308151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2108021" y="5093416"/>
            <a:ext cx="4598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swim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F4344D-909C-DC26-9A2D-BC2A1363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13" b="22469"/>
          <a:stretch/>
        </p:blipFill>
        <p:spPr>
          <a:xfrm>
            <a:off x="1143000" y="487680"/>
            <a:ext cx="6858000" cy="48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454709" y="5023301"/>
            <a:ext cx="2661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cycle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E8E099-8930-5501-4277-A43697B1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6" y="507685"/>
            <a:ext cx="4550673" cy="4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910763" y="5023301"/>
            <a:ext cx="1749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run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9865D-8CA5-2372-3051-55033DD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4" y="257387"/>
            <a:ext cx="4302822" cy="50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301276" y="4463554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skate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D136FF-13B6-3DA4-7A12-EA7D9254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3"/>
          <a:stretch/>
        </p:blipFill>
        <p:spPr>
          <a:xfrm>
            <a:off x="3781487" y="629861"/>
            <a:ext cx="24061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542</Words>
  <Application>Microsoft Office PowerPoint</Application>
  <PresentationFormat>On-screen Show (4:3)</PresentationFormat>
  <Paragraphs>159</Paragraphs>
  <Slides>38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2023-09-22T03:22:51Z</dcterms:created>
  <dcterms:modified xsi:type="dcterms:W3CDTF">2023-09-23T02:59:51Z</dcterms:modified>
</cp:coreProperties>
</file>