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240E8-02FB-4F5B-85CC-885F92A097C1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79F23-AAC0-43DA-B809-6F35BCB2B4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BÀI 2: SÁNG TẠO TỪ NHỮNG CHẤM MÀU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19200" y="304800"/>
            <a:ext cx="6400800" cy="1219200"/>
          </a:xfrm>
        </p:spPr>
        <p:txBody>
          <a:bodyPr/>
          <a:lstStyle/>
          <a:p>
            <a:pPr algn="ctr">
              <a:buNone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&amp; Đào tạo Đại Lộc</a:t>
            </a:r>
          </a:p>
          <a:p>
            <a:pPr algn="ctr">
              <a:buNone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Đoàn Trị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76400" y="2209800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1524000"/>
            <a:ext cx="318612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MĨ THUẬT 1</a:t>
            </a:r>
            <a:endParaRPr lang="en-US" sz="4000" b="1" cap="none" spc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5867400"/>
            <a:ext cx="50319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Giáo viên: </a:t>
            </a:r>
            <a:r>
              <a:rPr lang="en-US" sz="2800" b="1" i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TRẦN THỊ MẬN</a:t>
            </a:r>
            <a:endParaRPr lang="en-US" sz="2800" b="1" i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05400"/>
            <a:ext cx="7620000" cy="10668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Các hình ảnh có điểm gì giống nhau?</a:t>
            </a:r>
          </a:p>
        </p:txBody>
      </p:sp>
      <p:sp>
        <p:nvSpPr>
          <p:cNvPr id="1026" name="AutoShape 2" descr="Chùm nho nhựa màu tím trang trí nhà cửa | Shopee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hùm nho nhựa màu tím trang trí nhà cửa | Shopee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Chùm nho nhựa màu tím trang trí nhà cửa | Shopee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 descr="E:\POWER POINT\download (1)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2819400" cy="2819400"/>
          </a:xfrm>
          <a:prstGeom prst="rect">
            <a:avLst/>
          </a:prstGeom>
          <a:noFill/>
        </p:spPr>
      </p:pic>
      <p:pic>
        <p:nvPicPr>
          <p:cNvPr id="1032" name="Picture 8" descr="E:\POWER POINT\download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676400"/>
            <a:ext cx="2438400" cy="2438400"/>
          </a:xfrm>
          <a:prstGeom prst="rect">
            <a:avLst/>
          </a:prstGeom>
          <a:noFill/>
        </p:spPr>
      </p:pic>
      <p:pic>
        <p:nvPicPr>
          <p:cNvPr id="1034" name="Picture 10" descr="Giống chó Đốm - giống chó huyền thoại của làng điện ảnh Thế Giớ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1524000"/>
            <a:ext cx="2209800" cy="2748197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04800" y="228600"/>
            <a:ext cx="32496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40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2021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MĨ THUẬT 1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144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 2: SÁNG TẠO TỪ NHỮNG CHẤM MÀU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2514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>
                <a:latin typeface="Times New Roman" pitchFamily="18" charset="0"/>
                <a:ea typeface="+mj-ea"/>
                <a:cs typeface="Times New Roman" pitchFamily="18" charset="0"/>
              </a:rPr>
              <a:t>      1. Quan sát: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a) Mĩ</a:t>
            </a:r>
            <a:r>
              <a:rPr kumimoji="0" lang="en-US" sz="2800" b="1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thuật tạo hình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581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èo Ashera - Nghi vấn ĐÁNG BUỒN đằng sau chú mèo Triệu Đ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09600"/>
            <a:ext cx="7021286" cy="5334001"/>
          </a:xfrm>
          <a:prstGeom prst="rect">
            <a:avLst/>
          </a:prstGeom>
          <a:noFill/>
        </p:spPr>
      </p:pic>
      <p:pic>
        <p:nvPicPr>
          <p:cNvPr id="6" name="Picture 6" descr="Nằm mơ thấy bướm có ý nghĩa gì? nên đánh con gì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914400"/>
            <a:ext cx="6846803" cy="4267200"/>
          </a:xfrm>
          <a:prstGeom prst="rect">
            <a:avLst/>
          </a:prstGeom>
          <a:noFill/>
        </p:spPr>
      </p:pic>
      <p:pic>
        <p:nvPicPr>
          <p:cNvPr id="7" name="Picture 4" descr="Ăn Hải Sản Cá Mú Đỏ Hấp Xì Dầu Ngon Tuyệt!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685800"/>
            <a:ext cx="6984998" cy="4648200"/>
          </a:xfrm>
          <a:prstGeom prst="rect">
            <a:avLst/>
          </a:prstGeom>
          <a:noFill/>
        </p:spPr>
      </p:pic>
      <p:pic>
        <p:nvPicPr>
          <p:cNvPr id="8" name="Picture 8" descr="Thịt Hươu Sao Hương Sơn | Hương sơn Green - Đặc sản núi rừng Hương Sơ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76400" y="914400"/>
            <a:ext cx="5943600" cy="4451966"/>
          </a:xfrm>
          <a:prstGeom prst="rect">
            <a:avLst/>
          </a:prstGeom>
          <a:noFill/>
        </p:spPr>
      </p:pic>
      <p:pic>
        <p:nvPicPr>
          <p:cNvPr id="9" name="Picture 17" descr="E:\POWER POINT\download (2).jf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0" y="609600"/>
            <a:ext cx="4724400" cy="5163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Mèo Ashera - Nghi vấn ĐÁNG BUỒN đằng sau chú mèo Triệu Đ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00400" cy="2431312"/>
          </a:xfrm>
          <a:prstGeom prst="rect">
            <a:avLst/>
          </a:prstGeom>
          <a:noFill/>
        </p:spPr>
      </p:pic>
      <p:pic>
        <p:nvPicPr>
          <p:cNvPr id="15364" name="Picture 4" descr="Ăn Hải Sản Cá Mú Đỏ Hấp Xì Dầu Ngon Tuyệt!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0"/>
            <a:ext cx="3276600" cy="2180429"/>
          </a:xfrm>
          <a:prstGeom prst="rect">
            <a:avLst/>
          </a:prstGeom>
          <a:noFill/>
        </p:spPr>
      </p:pic>
      <p:pic>
        <p:nvPicPr>
          <p:cNvPr id="15366" name="Picture 6" descr="Nằm mơ thấy bướm có ý nghĩa gì? nên đánh con gì?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0"/>
            <a:ext cx="2705100" cy="1685926"/>
          </a:xfrm>
          <a:prstGeom prst="rect">
            <a:avLst/>
          </a:prstGeom>
          <a:noFill/>
        </p:spPr>
      </p:pic>
      <p:pic>
        <p:nvPicPr>
          <p:cNvPr id="15368" name="Picture 8" descr="Thịt Hươu Sao Hương Sơn | Hương sơn Green - Đặc sản núi rừng Hương Sơ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2438400"/>
            <a:ext cx="3429000" cy="2568442"/>
          </a:xfrm>
          <a:prstGeom prst="rect">
            <a:avLst/>
          </a:prstGeom>
          <a:noFill/>
        </p:spPr>
      </p:pic>
      <p:sp>
        <p:nvSpPr>
          <p:cNvPr id="15370" name="AutoShape 10" descr="Cây Cô Tòng Lá Đốm | Chợ Cây X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2" name="AutoShape 12" descr="Cây Cô Tòng Lá Đốm | Chợ Cây X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4" name="AutoShape 14" descr="Cây Vàng bạc - Green Sculptu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6" name="AutoShape 16" descr="Cây Cô Tòng Lá Đốm - Cây lá màu | Cây cỏ, Câ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77" name="Picture 17" descr="E:\POWER POINT\download (2).jf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57800" y="2133600"/>
            <a:ext cx="2743200" cy="299838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Kể một số hình ảnh có xuất hiện các chấm mà em biết?</a:t>
            </a:r>
          </a:p>
        </p:txBody>
      </p:sp>
      <p:sp>
        <p:nvSpPr>
          <p:cNvPr id="17412" name="AutoShape 4" descr="13 bài thuốc chữa bệnh từ trứng cú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3" name="Picture 5" descr="E:\POWER POINT\download (3)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4422" y="1828800"/>
            <a:ext cx="2495550" cy="1828800"/>
          </a:xfrm>
          <a:prstGeom prst="rect">
            <a:avLst/>
          </a:prstGeom>
          <a:noFill/>
        </p:spPr>
      </p:pic>
      <p:sp>
        <p:nvSpPr>
          <p:cNvPr id="17415" name="AutoShape 7" descr="Tại sao con bọ rùa có Spots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7" name="AutoShape 9" descr="Tất cả Giới thiệu về Ladybu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8" name="Picture 10" descr="E:\POWER POINT\download (4)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222" y="3733800"/>
            <a:ext cx="2647950" cy="1733550"/>
          </a:xfrm>
          <a:prstGeom prst="rect">
            <a:avLst/>
          </a:prstGeom>
          <a:noFill/>
        </p:spPr>
      </p:pic>
      <p:sp>
        <p:nvSpPr>
          <p:cNvPr id="17420" name="AutoShape 12" descr="16 bông hoa cánh đều tăm tắp làm vừa lòng những người mắc ám ảnh rối loạn  cưỡng ch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21" name="Picture 13" descr="E:\POWER POINT\download (5)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74340" y="1676400"/>
            <a:ext cx="2600325" cy="3962400"/>
          </a:xfrm>
          <a:prstGeom prst="rect">
            <a:avLst/>
          </a:prstGeom>
          <a:noFill/>
        </p:spPr>
      </p:pic>
      <p:pic>
        <p:nvPicPr>
          <p:cNvPr id="17423" name="Picture 15" descr="Cây quất lâu năm mang lại may mắn cho ngày Tế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60387" y="1504950"/>
            <a:ext cx="2840430" cy="3962400"/>
          </a:xfrm>
          <a:prstGeom prst="rect">
            <a:avLst/>
          </a:prstGeom>
          <a:noFill/>
        </p:spPr>
      </p:pic>
      <p:sp>
        <p:nvSpPr>
          <p:cNvPr id="11" name="Right Arrow 10"/>
          <p:cNvSpPr/>
          <p:nvPr/>
        </p:nvSpPr>
        <p:spPr>
          <a:xfrm>
            <a:off x="227722" y="60198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itle 12"/>
          <p:cNvSpPr txBox="1">
            <a:spLocks/>
          </p:cNvSpPr>
          <p:nvPr/>
        </p:nvSpPr>
        <p:spPr>
          <a:xfrm>
            <a:off x="762000" y="563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b="1">
                <a:latin typeface="Times New Roman" pitchFamily="18" charset="0"/>
                <a:cs typeface="Times New Roman" pitchFamily="18" charset="0"/>
              </a:rPr>
              <a:t>Chấm xuất hiện nhiều trong cuộc sống và có nhiều hình dạng và màu sắc khác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458" name="AutoShape 2" descr="XÉ DÁN HOA T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52041" y="54864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itle 12"/>
          <p:cNvSpPr txBox="1">
            <a:spLocks/>
          </p:cNvSpPr>
          <p:nvPr/>
        </p:nvSpPr>
        <p:spPr>
          <a:xfrm>
            <a:off x="901430" y="53366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b="1">
                <a:latin typeface="Times New Roman" pitchFamily="18" charset="0"/>
                <a:cs typeface="Times New Roman" pitchFamily="18" charset="0"/>
              </a:rPr>
              <a:t>Trên các sản phẩm mĩ thuật chấm cũng được sử dụng để trang trí rất đa dạng.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-4864"/>
            <a:ext cx="3094886" cy="2710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36" y="304800"/>
            <a:ext cx="3205264" cy="240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0"/>
            <a:ext cx="385822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19400"/>
            <a:ext cx="2355447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134</TotalTime>
  <Words>126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BÀI 2: SÁNG TẠO TỪ NHỮNG CHẤM MÀU</vt:lpstr>
      <vt:lpstr>Các hình ảnh có điểm gì giống nhau?</vt:lpstr>
      <vt:lpstr>Thứ ba ngày 13 tháng 9 năm 2021 MĨ THUẬT 1</vt:lpstr>
      <vt:lpstr>PowerPoint Presentation</vt:lpstr>
      <vt:lpstr>PowerPoint Presentation</vt:lpstr>
      <vt:lpstr>Kể một số hình ảnh có xuất hiện các chấm mà em biết?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17</cp:revision>
  <dcterms:created xsi:type="dcterms:W3CDTF">2020-09-13T13:07:37Z</dcterms:created>
  <dcterms:modified xsi:type="dcterms:W3CDTF">2022-05-11T01:00:18Z</dcterms:modified>
</cp:coreProperties>
</file>