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B4A63-3092-48C7-9C15-A1CC668B6340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6A4DD-BD3A-40C4-92E0-147F6E5F2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90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/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36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E17D60C-F4DF-4E95-AE59-58979CC3B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58981-67BE-48CF-9397-26F3257DC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37CF3F4-431B-40A0-8A4F-B493F8BE5B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2361830-ED34-4FA3-A74C-58B6B35332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23BD-99A9-4C67-AA61-3BA47FDFA56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4888-75F2-4D94-94EA-502313EF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76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23BD-99A9-4C67-AA61-3BA47FDFA56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4888-75F2-4D94-94EA-502313EF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7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23BD-99A9-4C67-AA61-3BA47FDFA56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4888-75F2-4D94-94EA-502313EF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8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23BD-99A9-4C67-AA61-3BA47FDFA56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4888-75F2-4D94-94EA-502313EF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28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23BD-99A9-4C67-AA61-3BA47FDFA56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4888-75F2-4D94-94EA-502313EF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28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23BD-99A9-4C67-AA61-3BA47FDFA56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4888-75F2-4D94-94EA-502313EF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7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23BD-99A9-4C67-AA61-3BA47FDFA56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4888-75F2-4D94-94EA-502313EF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10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23BD-99A9-4C67-AA61-3BA47FDFA56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4888-75F2-4D94-94EA-502313EF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1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23BD-99A9-4C67-AA61-3BA47FDFA56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4888-75F2-4D94-94EA-502313EF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78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23BD-99A9-4C67-AA61-3BA47FDFA56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4888-75F2-4D94-94EA-502313EF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61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23BD-99A9-4C67-AA61-3BA47FDFA56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4888-75F2-4D94-94EA-502313EF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1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A23BD-99A9-4C67-AA61-3BA47FDFA56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E4888-75F2-4D94-94EA-502313EF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5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>
            <a:fillRect/>
          </a:stretch>
        </p:blipFill>
        <p:spPr>
          <a:xfrm>
            <a:off x="0" y="1"/>
            <a:ext cx="9144002" cy="68857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V="1">
            <a:off x="6725730" y="0"/>
            <a:ext cx="2418271" cy="15770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H="1" flipV="1">
            <a:off x="0" y="0"/>
            <a:ext cx="241827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>
            <a:fillRect/>
          </a:stretch>
        </p:blipFill>
        <p:spPr>
          <a:xfrm flipH="1">
            <a:off x="-2" y="4413652"/>
            <a:ext cx="9144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>
            <a:fillRect/>
          </a:stretch>
        </p:blipFill>
        <p:spPr>
          <a:xfrm>
            <a:off x="6919526" y="2743192"/>
            <a:ext cx="1787152" cy="37367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55" y="306283"/>
            <a:ext cx="6335060" cy="4107369"/>
          </a:xfrm>
          <a:prstGeom prst="rect">
            <a:avLst/>
          </a:prstGeom>
        </p:spPr>
      </p:pic>
      <p:sp>
        <p:nvSpPr>
          <p:cNvPr id="11" name="Title 1"/>
          <p:cNvSpPr txBox="1"/>
          <p:nvPr/>
        </p:nvSpPr>
        <p:spPr>
          <a:xfrm>
            <a:off x="7644898" y="-251035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20000"/>
                    <a:lumOff val="80000"/>
                  </a:srgbClr>
                </a:solidFill>
                <a:effectLst/>
                <a:uLnTx/>
                <a:uFillTx/>
                <a:latin typeface="SVN-Internation" panose="02040603050506020204" pitchFamily="18" charset="0"/>
              </a:rPr>
              <a:t>Măng Non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SVN-Internation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1732" y="1508691"/>
            <a:ext cx="484216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0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73" y="999363"/>
            <a:ext cx="642938" cy="78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2416" y="923544"/>
            <a:ext cx="743407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43" y="2225231"/>
            <a:ext cx="2564606" cy="189547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099816" y="3231851"/>
            <a:ext cx="285978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99816" y="2340865"/>
            <a:ext cx="2702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2035" y="2092833"/>
            <a:ext cx="2550319" cy="18859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345" y="4469511"/>
            <a:ext cx="2550319" cy="192405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>
            <a:off x="3134106" y="5581859"/>
            <a:ext cx="285978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134106" y="4690873"/>
            <a:ext cx="2702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6613" y="4421696"/>
            <a:ext cx="2564606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4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134002" y="185861"/>
            <a:ext cx="197762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4800" b="1" dirty="0" err="1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Arial" panose="020B0604020202020204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Arial" panose="020B0604020202020204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119608" y="141972"/>
            <a:ext cx="2032493" cy="778038"/>
            <a:chOff x="4741800" y="1166085"/>
            <a:chExt cx="2709990" cy="778037"/>
          </a:xfrm>
        </p:grpSpPr>
        <p:sp>
          <p:nvSpPr>
            <p:cNvPr id="124" name="Rounded Rectangle 123"/>
            <p:cNvSpPr/>
            <p:nvPr/>
          </p:nvSpPr>
          <p:spPr>
            <a:xfrm>
              <a:off x="4814952" y="1166085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741800" y="1246562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4800" b="1" dirty="0" err="1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Arial" panose="020B0604020202020204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Arial" panose="020B0604020202020204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2" y="1176728"/>
            <a:ext cx="369212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1991916" y="1741881"/>
            <a:ext cx="102394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1991916" y="1741881"/>
            <a:ext cx="102394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1991916" y="1741877"/>
            <a:ext cx="102394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1991916" y="1741877"/>
            <a:ext cx="102394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" name="Freeform 9"/>
          <p:cNvSpPr/>
          <p:nvPr/>
        </p:nvSpPr>
        <p:spPr bwMode="auto">
          <a:xfrm>
            <a:off x="1874046" y="1633932"/>
            <a:ext cx="345281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4" name="Freeform 10"/>
          <p:cNvSpPr/>
          <p:nvPr/>
        </p:nvSpPr>
        <p:spPr bwMode="auto">
          <a:xfrm>
            <a:off x="2644381" y="1881582"/>
            <a:ext cx="683419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5" name="Freeform 11"/>
          <p:cNvSpPr/>
          <p:nvPr/>
        </p:nvSpPr>
        <p:spPr bwMode="auto">
          <a:xfrm>
            <a:off x="770337" y="1860942"/>
            <a:ext cx="68222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928690" y="2167332"/>
            <a:ext cx="203597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928690" y="2167332"/>
            <a:ext cx="203597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8" name="Freeform 14"/>
          <p:cNvSpPr/>
          <p:nvPr/>
        </p:nvSpPr>
        <p:spPr bwMode="auto">
          <a:xfrm>
            <a:off x="928690" y="2167332"/>
            <a:ext cx="203597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9" name="Freeform 15"/>
          <p:cNvSpPr/>
          <p:nvPr/>
        </p:nvSpPr>
        <p:spPr bwMode="auto">
          <a:xfrm>
            <a:off x="3149206" y="2343543"/>
            <a:ext cx="22622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" name="Freeform 16"/>
          <p:cNvSpPr/>
          <p:nvPr/>
        </p:nvSpPr>
        <p:spPr bwMode="auto">
          <a:xfrm>
            <a:off x="2969420" y="2189555"/>
            <a:ext cx="200025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1" name="Freeform 17"/>
          <p:cNvSpPr/>
          <p:nvPr/>
        </p:nvSpPr>
        <p:spPr bwMode="auto">
          <a:xfrm>
            <a:off x="342902" y="1349767"/>
            <a:ext cx="1170385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504825" y="2553094"/>
            <a:ext cx="1524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3" name="Freeform 19"/>
          <p:cNvSpPr/>
          <p:nvPr/>
        </p:nvSpPr>
        <p:spPr bwMode="auto">
          <a:xfrm>
            <a:off x="454821" y="1589479"/>
            <a:ext cx="273844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" name="Freeform 20"/>
          <p:cNvSpPr/>
          <p:nvPr/>
        </p:nvSpPr>
        <p:spPr bwMode="auto">
          <a:xfrm>
            <a:off x="801294" y="5628079"/>
            <a:ext cx="573881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003697" y="5901129"/>
            <a:ext cx="248841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003697" y="5901129"/>
            <a:ext cx="248841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" name="Freeform 23"/>
          <p:cNvSpPr/>
          <p:nvPr/>
        </p:nvSpPr>
        <p:spPr bwMode="auto">
          <a:xfrm>
            <a:off x="1003697" y="5901129"/>
            <a:ext cx="248841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" name="Freeform 24"/>
          <p:cNvSpPr/>
          <p:nvPr/>
        </p:nvSpPr>
        <p:spPr bwMode="auto">
          <a:xfrm>
            <a:off x="2725344" y="5628079"/>
            <a:ext cx="573881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Freeform 25"/>
          <p:cNvSpPr/>
          <p:nvPr/>
        </p:nvSpPr>
        <p:spPr bwMode="auto">
          <a:xfrm>
            <a:off x="3070625" y="5899545"/>
            <a:ext cx="27385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" name="Freeform 26"/>
          <p:cNvSpPr/>
          <p:nvPr/>
        </p:nvSpPr>
        <p:spPr bwMode="auto">
          <a:xfrm>
            <a:off x="3070625" y="5899545"/>
            <a:ext cx="27385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" name="Freeform 27"/>
          <p:cNvSpPr/>
          <p:nvPr/>
        </p:nvSpPr>
        <p:spPr bwMode="auto">
          <a:xfrm>
            <a:off x="2846785" y="5899545"/>
            <a:ext cx="251222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" name="Group 3"/>
          <p:cNvGrpSpPr/>
          <p:nvPr/>
        </p:nvGrpSpPr>
        <p:grpSpPr>
          <a:xfrm rot="1786145">
            <a:off x="613174" y="2264167"/>
            <a:ext cx="2871788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hour hand"/>
            <p:cNvSpPr/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403624" y="1986354"/>
            <a:ext cx="3290888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533401" y="2157807"/>
            <a:ext cx="3032522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465535" y="2067319"/>
            <a:ext cx="3165872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41899" y="2411805"/>
            <a:ext cx="425054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98773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 panose="020B0604020202020204"/>
                  <a:sym typeface="Arial" panose="020B0604020202020204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2433639" y="2851544"/>
            <a:ext cx="1547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2839643" y="3272231"/>
            <a:ext cx="3452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63606" y="3437373"/>
            <a:ext cx="439341" cy="700043"/>
            <a:chOff x="3951475" y="3437374"/>
            <a:chExt cx="585788" cy="700042"/>
          </a:xfrm>
        </p:grpSpPr>
        <p:sp>
          <p:nvSpPr>
            <p:cNvPr id="178" name="Freeform 44"/>
            <p:cNvSpPr/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Freeform 45"/>
            <p:cNvSpPr/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Freeform 47"/>
            <p:cNvSpPr/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9877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 panose="020B0604020202020204"/>
                  <a:sym typeface="Arial" panose="020B0604020202020204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2857501" y="4732730"/>
            <a:ext cx="33338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61024" y="5157862"/>
            <a:ext cx="471965" cy="577851"/>
            <a:chOff x="3281363" y="5157861"/>
            <a:chExt cx="629286" cy="577850"/>
          </a:xfrm>
        </p:grpSpPr>
        <p:sp>
          <p:nvSpPr>
            <p:cNvPr id="196" name="Freeform 62"/>
            <p:cNvSpPr/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Freeform 63"/>
            <p:cNvSpPr/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Freeform 65"/>
            <p:cNvSpPr/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98773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 panose="020B0604020202020204"/>
                  <a:sym typeface="Arial" panose="020B0604020202020204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322786" y="2859481"/>
            <a:ext cx="1191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759619" y="4132654"/>
            <a:ext cx="33338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913212" y="4827982"/>
            <a:ext cx="13097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1916907" y="5548703"/>
            <a:ext cx="7144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8816" y="3389705"/>
            <a:ext cx="428625" cy="622533"/>
            <a:chOff x="931754" y="3389703"/>
            <a:chExt cx="571500" cy="622533"/>
          </a:xfrm>
        </p:grpSpPr>
        <p:sp>
          <p:nvSpPr>
            <p:cNvPr id="202" name="Freeform 68"/>
            <p:cNvSpPr/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Freeform 69"/>
            <p:cNvSpPr/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Freeform 71"/>
            <p:cNvSpPr/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9877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 panose="020B0604020202020204"/>
                  <a:sym typeface="Arial" panose="020B0604020202020204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22711" y="5157864"/>
            <a:ext cx="427435" cy="568325"/>
            <a:chOff x="1496945" y="5157861"/>
            <a:chExt cx="569913" cy="568325"/>
          </a:xfrm>
        </p:grpSpPr>
        <p:sp>
          <p:nvSpPr>
            <p:cNvPr id="214" name="Freeform 80"/>
            <p:cNvSpPr/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Freeform 81"/>
            <p:cNvSpPr/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Freeform 83"/>
            <p:cNvSpPr/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9877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 panose="020B0604020202020204"/>
                  <a:sym typeface="Arial" panose="020B0604020202020204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1950244" y="4042170"/>
            <a:ext cx="204788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1994300" y="4104079"/>
            <a:ext cx="116681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3" name="Freeform 109"/>
          <p:cNvSpPr/>
          <p:nvPr/>
        </p:nvSpPr>
        <p:spPr bwMode="auto">
          <a:xfrm>
            <a:off x="1356125" y="1302142"/>
            <a:ext cx="283369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4" name="Freeform 110"/>
          <p:cNvSpPr/>
          <p:nvPr/>
        </p:nvSpPr>
        <p:spPr bwMode="auto">
          <a:xfrm>
            <a:off x="1472805" y="1218006"/>
            <a:ext cx="284560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5" name="Freeform 111"/>
          <p:cNvSpPr/>
          <p:nvPr/>
        </p:nvSpPr>
        <p:spPr bwMode="auto">
          <a:xfrm>
            <a:off x="22622" y="2205430"/>
            <a:ext cx="258366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6" name="Freeform 112"/>
          <p:cNvSpPr/>
          <p:nvPr/>
        </p:nvSpPr>
        <p:spPr bwMode="auto">
          <a:xfrm>
            <a:off x="-78581" y="2321318"/>
            <a:ext cx="258366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" name="Freeform 113"/>
          <p:cNvSpPr/>
          <p:nvPr/>
        </p:nvSpPr>
        <p:spPr bwMode="auto">
          <a:xfrm>
            <a:off x="2505075" y="1259280"/>
            <a:ext cx="284560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" name="Freeform 114"/>
          <p:cNvSpPr/>
          <p:nvPr/>
        </p:nvSpPr>
        <p:spPr bwMode="auto">
          <a:xfrm>
            <a:off x="2388396" y="1176731"/>
            <a:ext cx="284560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9" name="Freeform 115"/>
          <p:cNvSpPr/>
          <p:nvPr/>
        </p:nvSpPr>
        <p:spPr bwMode="auto">
          <a:xfrm>
            <a:off x="2584848" y="1371993"/>
            <a:ext cx="1169194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Freeform 116"/>
          <p:cNvSpPr/>
          <p:nvPr/>
        </p:nvSpPr>
        <p:spPr bwMode="auto">
          <a:xfrm>
            <a:off x="3580212" y="2661042"/>
            <a:ext cx="13097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" name="Freeform 117"/>
          <p:cNvSpPr/>
          <p:nvPr/>
        </p:nvSpPr>
        <p:spPr bwMode="auto">
          <a:xfrm>
            <a:off x="3371851" y="1611703"/>
            <a:ext cx="272654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593872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TIME LIMIT: </a:t>
            </a:r>
          </a:p>
          <a:p>
            <a:pPr algn="ctr" defTabSz="914400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5 minutes</a:t>
            </a:r>
          </a:p>
        </p:txBody>
      </p:sp>
      <p:grpSp>
        <p:nvGrpSpPr>
          <p:cNvPr id="92" name="Nhóm 91"/>
          <p:cNvGrpSpPr/>
          <p:nvPr/>
        </p:nvGrpSpPr>
        <p:grpSpPr>
          <a:xfrm>
            <a:off x="4442221" y="269203"/>
            <a:ext cx="4743450" cy="6222153"/>
            <a:chOff x="4442221" y="201900"/>
            <a:chExt cx="4743450" cy="4666615"/>
          </a:xfrm>
        </p:grpSpPr>
        <p:sp>
          <p:nvSpPr>
            <p:cNvPr id="93" name="Hình chữ nhật 92"/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94" name="Hình chữ nhật 93"/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95" name="Hình chữ nhật 94"/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96" name="Nhóm 95"/>
          <p:cNvGrpSpPr/>
          <p:nvPr/>
        </p:nvGrpSpPr>
        <p:grpSpPr>
          <a:xfrm>
            <a:off x="4332099" y="2380055"/>
            <a:ext cx="5140009" cy="4520500"/>
            <a:chOff x="1124976" y="1819729"/>
            <a:chExt cx="6487886" cy="4203699"/>
          </a:xfrm>
        </p:grpSpPr>
        <p:sp>
          <p:nvSpPr>
            <p:cNvPr id="98" name="Hình Bầu dục 97"/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99" name="Hình ảnh 98" descr="Ảnh có chứa đồ chơi, búp bê&#10;&#10;Mô tả được tạo tự độ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/>
          <p:cNvSpPr txBox="1"/>
          <p:nvPr/>
        </p:nvSpPr>
        <p:spPr>
          <a:xfrm>
            <a:off x="4483041" y="1057521"/>
            <a:ext cx="44191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Thảo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luận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và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ghi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câu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trả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lời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vào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bảng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nhóm</a:t>
            </a:r>
            <a:endParaRPr lang="en-US" sz="44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059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521209" y="2293276"/>
            <a:ext cx="7982711" cy="4524315"/>
          </a:xfrm>
          <a:prstGeom prst="rect">
            <a:avLst/>
          </a:prstGeom>
          <a:solidFill>
            <a:schemeClr val="bg1"/>
          </a:solidFill>
          <a:ln w="38100">
            <a:solidFill>
              <a:srgbClr val="39775E"/>
            </a:solidFill>
            <a:prstDash val="sysDot"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vào ngăn đá của tủ lạnh vài giờ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 ta thấy nước đông thành đá. Đây là hiện tượng đông đặc.</a:t>
            </a:r>
            <a:endParaRPr lang="en-US" sz="32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đá ra bên ngoài một thời gian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trong khay dần dần bị tan chảy thành nước ở thể lỏng. Hiện tượng này gọi là hiện tượng nóng chảy.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1" y="822891"/>
            <a:ext cx="266570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4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73" y="999363"/>
            <a:ext cx="642938" cy="78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5558" y="1024129"/>
            <a:ext cx="74340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0694" y="1837945"/>
            <a:ext cx="1968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0634" y="2606040"/>
            <a:ext cx="2935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985" y="2295145"/>
            <a:ext cx="1397573" cy="12767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480" y="3730753"/>
            <a:ext cx="63025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3a),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001" y="2862072"/>
            <a:ext cx="1990512" cy="18263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0332" y="4956049"/>
            <a:ext cx="62819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3b).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7558" y="4761738"/>
            <a:ext cx="1790653" cy="176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3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84643" y="-384611"/>
            <a:ext cx="5138117" cy="7073990"/>
            <a:chOff x="5776116" y="-477078"/>
            <a:chExt cx="6267213" cy="707399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76116" y="-477078"/>
              <a:ext cx="6267213" cy="6858000"/>
            </a:xfrm>
            <a:prstGeom prst="rect">
              <a:avLst/>
            </a:prstGeom>
          </p:spPr>
        </p:pic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 rot="21375155">
              <a:off x="6223822" y="964601"/>
              <a:ext cx="5419725" cy="5632311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tượng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: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Cho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biết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tồn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tại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ỉ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chuyển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xảy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mỗi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710" y="1412644"/>
            <a:ext cx="220027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8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6;p51"/>
          <p:cNvSpPr/>
          <p:nvPr/>
        </p:nvSpPr>
        <p:spPr>
          <a:xfrm flipH="1">
            <a:off x="747444" y="955497"/>
            <a:ext cx="5960780" cy="3493840"/>
          </a:xfrm>
          <a:custGeom>
            <a:avLst/>
            <a:gdLst>
              <a:gd name="connsiteX0" fmla="*/ 5053490 w 7947706"/>
              <a:gd name="connsiteY0" fmla="*/ 274 h 3493840"/>
              <a:gd name="connsiteX1" fmla="*/ 4282115 w 7947706"/>
              <a:gd name="connsiteY1" fmla="*/ 23314 h 3493840"/>
              <a:gd name="connsiteX2" fmla="*/ 970810 w 7947706"/>
              <a:gd name="connsiteY2" fmla="*/ 183222 h 3493840"/>
              <a:gd name="connsiteX3" fmla="*/ 876366 w 7947706"/>
              <a:gd name="connsiteY3" fmla="*/ 2744768 h 3493840"/>
              <a:gd name="connsiteX4" fmla="*/ 1866833 w 7947706"/>
              <a:gd name="connsiteY4" fmla="*/ 2868470 h 3493840"/>
              <a:gd name="connsiteX5" fmla="*/ 2447402 w 7947706"/>
              <a:gd name="connsiteY5" fmla="*/ 2853659 h 3493840"/>
              <a:gd name="connsiteX6" fmla="*/ 2630538 w 7947706"/>
              <a:gd name="connsiteY6" fmla="*/ 3465862 h 3493840"/>
              <a:gd name="connsiteX7" fmla="*/ 2679438 w 7947706"/>
              <a:gd name="connsiteY7" fmla="*/ 3493840 h 3493840"/>
              <a:gd name="connsiteX8" fmla="*/ 4330536 w 7947706"/>
              <a:gd name="connsiteY8" fmla="*/ 2807579 h 3493840"/>
              <a:gd name="connsiteX9" fmla="*/ 7512399 w 7947706"/>
              <a:gd name="connsiteY9" fmla="*/ 2511077 h 3493840"/>
              <a:gd name="connsiteX10" fmla="*/ 7455349 w 7947706"/>
              <a:gd name="connsiteY10" fmla="*/ 393050 h 3493840"/>
              <a:gd name="connsiteX11" fmla="*/ 5053490 w 7947706"/>
              <a:gd name="connsiteY11" fmla="*/ 274 h 349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47706" h="3493840" fill="none" extrusionOk="0">
                <a:moveTo>
                  <a:pt x="5053490" y="274"/>
                </a:moveTo>
                <a:cubicBezTo>
                  <a:pt x="4603323" y="274"/>
                  <a:pt x="4282114" y="23314"/>
                  <a:pt x="4282115" y="23314"/>
                </a:cubicBezTo>
                <a:cubicBezTo>
                  <a:pt x="4322464" y="-32647"/>
                  <a:pt x="1251424" y="84216"/>
                  <a:pt x="970810" y="183222"/>
                </a:cubicBezTo>
                <a:cubicBezTo>
                  <a:pt x="30441" y="477257"/>
                  <a:pt x="663395" y="2568277"/>
                  <a:pt x="876366" y="2744768"/>
                </a:cubicBezTo>
                <a:cubicBezTo>
                  <a:pt x="987325" y="2844792"/>
                  <a:pt x="1430059" y="2869775"/>
                  <a:pt x="1866833" y="2868470"/>
                </a:cubicBezTo>
                <a:cubicBezTo>
                  <a:pt x="2181807" y="2868470"/>
                  <a:pt x="2447402" y="2853659"/>
                  <a:pt x="2447402" y="2853659"/>
                </a:cubicBezTo>
                <a:cubicBezTo>
                  <a:pt x="2448041" y="2831125"/>
                  <a:pt x="2616886" y="3292027"/>
                  <a:pt x="2630538" y="3465862"/>
                </a:cubicBezTo>
                <a:cubicBezTo>
                  <a:pt x="2630997" y="3489142"/>
                  <a:pt x="2650998" y="3493957"/>
                  <a:pt x="2679438" y="3493840"/>
                </a:cubicBezTo>
                <a:cubicBezTo>
                  <a:pt x="2952691" y="3490501"/>
                  <a:pt x="4208193" y="2885627"/>
                  <a:pt x="4330536" y="2807579"/>
                </a:cubicBezTo>
                <a:cubicBezTo>
                  <a:pt x="4466724" y="2780244"/>
                  <a:pt x="7276039" y="2833865"/>
                  <a:pt x="7512399" y="2511077"/>
                </a:cubicBezTo>
                <a:cubicBezTo>
                  <a:pt x="7713087" y="2245890"/>
                  <a:pt x="8036391" y="702377"/>
                  <a:pt x="7455349" y="393050"/>
                </a:cubicBezTo>
                <a:cubicBezTo>
                  <a:pt x="6859811" y="61761"/>
                  <a:pt x="5899016" y="-54226"/>
                  <a:pt x="5053490" y="274"/>
                </a:cubicBezTo>
                <a:close/>
              </a:path>
              <a:path w="7947706" h="3493840" stroke="0" extrusionOk="0">
                <a:moveTo>
                  <a:pt x="5053490" y="274"/>
                </a:moveTo>
                <a:cubicBezTo>
                  <a:pt x="4603322" y="274"/>
                  <a:pt x="4282115" y="23314"/>
                  <a:pt x="4282115" y="23314"/>
                </a:cubicBezTo>
                <a:cubicBezTo>
                  <a:pt x="4327740" y="-34341"/>
                  <a:pt x="1321237" y="155459"/>
                  <a:pt x="970810" y="183222"/>
                </a:cubicBezTo>
                <a:cubicBezTo>
                  <a:pt x="-32353" y="479689"/>
                  <a:pt x="665188" y="2580316"/>
                  <a:pt x="876366" y="2744768"/>
                </a:cubicBezTo>
                <a:cubicBezTo>
                  <a:pt x="1057562" y="2817617"/>
                  <a:pt x="1450905" y="2839060"/>
                  <a:pt x="1866833" y="2868470"/>
                </a:cubicBezTo>
                <a:cubicBezTo>
                  <a:pt x="2181808" y="2868470"/>
                  <a:pt x="2447401" y="2853659"/>
                  <a:pt x="2447402" y="2853659"/>
                </a:cubicBezTo>
                <a:cubicBezTo>
                  <a:pt x="2426857" y="2871595"/>
                  <a:pt x="2608489" y="3281044"/>
                  <a:pt x="2630538" y="3465862"/>
                </a:cubicBezTo>
                <a:cubicBezTo>
                  <a:pt x="2631850" y="3481096"/>
                  <a:pt x="2648104" y="3491995"/>
                  <a:pt x="2679438" y="3493840"/>
                </a:cubicBezTo>
                <a:cubicBezTo>
                  <a:pt x="2948968" y="3468524"/>
                  <a:pt x="4242700" y="2855669"/>
                  <a:pt x="4330536" y="2807579"/>
                </a:cubicBezTo>
                <a:cubicBezTo>
                  <a:pt x="4480372" y="2669749"/>
                  <a:pt x="7271099" y="2797502"/>
                  <a:pt x="7512399" y="2511077"/>
                </a:cubicBezTo>
                <a:cubicBezTo>
                  <a:pt x="7678508" y="2029450"/>
                  <a:pt x="7945739" y="650386"/>
                  <a:pt x="7455349" y="393050"/>
                </a:cubicBezTo>
                <a:cubicBezTo>
                  <a:pt x="6791588" y="130581"/>
                  <a:pt x="5755474" y="-114802"/>
                  <a:pt x="5053490" y="274"/>
                </a:cubicBez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6791" y="1565025"/>
            <a:ext cx="5353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Quan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sát</a:t>
            </a: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thí</a:t>
            </a: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nghiệm</a:t>
            </a: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và</a:t>
            </a: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trả</a:t>
            </a: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lời</a:t>
            </a: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câu</a:t>
            </a: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hỏi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7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5016004" y="2829195"/>
            <a:ext cx="2574954" cy="3949119"/>
          </a:xfrm>
          <a:prstGeom prst="rect">
            <a:avLst/>
          </a:prstGeom>
        </p:spPr>
      </p:pic>
      <p:pic>
        <p:nvPicPr>
          <p:cNvPr id="8" name="图片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6883862" y="3040698"/>
            <a:ext cx="2596228" cy="39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0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02250" y="2177293"/>
            <a:ext cx="5863976" cy="4671475"/>
            <a:chOff x="4897820" y="420413"/>
            <a:chExt cx="7078713" cy="4671475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4897820" y="420413"/>
              <a:ext cx="7078713" cy="3606434"/>
            </a:xfrm>
            <a:custGeom>
              <a:avLst/>
              <a:gdLst>
                <a:gd name="connsiteX0" fmla="*/ 0 w 7078713"/>
                <a:gd name="connsiteY0" fmla="*/ 601084 h 3606434"/>
                <a:gd name="connsiteX1" fmla="*/ 601084 w 7078713"/>
                <a:gd name="connsiteY1" fmla="*/ 0 h 3606434"/>
                <a:gd name="connsiteX2" fmla="*/ 1371564 w 7078713"/>
                <a:gd name="connsiteY2" fmla="*/ 0 h 3606434"/>
                <a:gd name="connsiteX3" fmla="*/ 2142045 w 7078713"/>
                <a:gd name="connsiteY3" fmla="*/ 0 h 3606434"/>
                <a:gd name="connsiteX4" fmla="*/ 2618698 w 7078713"/>
                <a:gd name="connsiteY4" fmla="*/ 0 h 3606434"/>
                <a:gd name="connsiteX5" fmla="*/ 3330413 w 7078713"/>
                <a:gd name="connsiteY5" fmla="*/ 0 h 3606434"/>
                <a:gd name="connsiteX6" fmla="*/ 3924597 w 7078713"/>
                <a:gd name="connsiteY6" fmla="*/ 0 h 3606434"/>
                <a:gd name="connsiteX7" fmla="*/ 4636312 w 7078713"/>
                <a:gd name="connsiteY7" fmla="*/ 0 h 3606434"/>
                <a:gd name="connsiteX8" fmla="*/ 5230496 w 7078713"/>
                <a:gd name="connsiteY8" fmla="*/ 0 h 3606434"/>
                <a:gd name="connsiteX9" fmla="*/ 5824680 w 7078713"/>
                <a:gd name="connsiteY9" fmla="*/ 0 h 3606434"/>
                <a:gd name="connsiteX10" fmla="*/ 6477629 w 7078713"/>
                <a:gd name="connsiteY10" fmla="*/ 0 h 3606434"/>
                <a:gd name="connsiteX11" fmla="*/ 7078713 w 7078713"/>
                <a:gd name="connsiteY11" fmla="*/ 601084 h 3606434"/>
                <a:gd name="connsiteX12" fmla="*/ 7078713 w 7078713"/>
                <a:gd name="connsiteY12" fmla="*/ 1154065 h 3606434"/>
                <a:gd name="connsiteX13" fmla="*/ 7078713 w 7078713"/>
                <a:gd name="connsiteY13" fmla="*/ 1779174 h 3606434"/>
                <a:gd name="connsiteX14" fmla="*/ 7078713 w 7078713"/>
                <a:gd name="connsiteY14" fmla="*/ 2428326 h 3606434"/>
                <a:gd name="connsiteX15" fmla="*/ 7078713 w 7078713"/>
                <a:gd name="connsiteY15" fmla="*/ 3005350 h 3606434"/>
                <a:gd name="connsiteX16" fmla="*/ 6477629 w 7078713"/>
                <a:gd name="connsiteY16" fmla="*/ 3606434 h 3606434"/>
                <a:gd name="connsiteX17" fmla="*/ 5942210 w 7078713"/>
                <a:gd name="connsiteY17" fmla="*/ 3606434 h 3606434"/>
                <a:gd name="connsiteX18" fmla="*/ 5230496 w 7078713"/>
                <a:gd name="connsiteY18" fmla="*/ 3606434 h 3606434"/>
                <a:gd name="connsiteX19" fmla="*/ 4577546 w 7078713"/>
                <a:gd name="connsiteY19" fmla="*/ 3606434 h 3606434"/>
                <a:gd name="connsiteX20" fmla="*/ 3865831 w 7078713"/>
                <a:gd name="connsiteY20" fmla="*/ 3606434 h 3606434"/>
                <a:gd name="connsiteX21" fmla="*/ 3212882 w 7078713"/>
                <a:gd name="connsiteY21" fmla="*/ 3606434 h 3606434"/>
                <a:gd name="connsiteX22" fmla="*/ 2442401 w 7078713"/>
                <a:gd name="connsiteY22" fmla="*/ 3606434 h 3606434"/>
                <a:gd name="connsiteX23" fmla="*/ 1730687 w 7078713"/>
                <a:gd name="connsiteY23" fmla="*/ 3606434 h 3606434"/>
                <a:gd name="connsiteX24" fmla="*/ 1195268 w 7078713"/>
                <a:gd name="connsiteY24" fmla="*/ 3606434 h 3606434"/>
                <a:gd name="connsiteX25" fmla="*/ 601084 w 7078713"/>
                <a:gd name="connsiteY25" fmla="*/ 3606434 h 3606434"/>
                <a:gd name="connsiteX26" fmla="*/ 0 w 7078713"/>
                <a:gd name="connsiteY26" fmla="*/ 3005350 h 3606434"/>
                <a:gd name="connsiteX27" fmla="*/ 0 w 7078713"/>
                <a:gd name="connsiteY27" fmla="*/ 2356198 h 3606434"/>
                <a:gd name="connsiteX28" fmla="*/ 0 w 7078713"/>
                <a:gd name="connsiteY28" fmla="*/ 1803217 h 3606434"/>
                <a:gd name="connsiteX29" fmla="*/ 0 w 7078713"/>
                <a:gd name="connsiteY29" fmla="*/ 1202151 h 3606434"/>
                <a:gd name="connsiteX30" fmla="*/ 0 w 7078713"/>
                <a:gd name="connsiteY30" fmla="*/ 601084 h 360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8713" h="3606434" fill="none" extrusionOk="0">
                  <a:moveTo>
                    <a:pt x="0" y="601084"/>
                  </a:moveTo>
                  <a:cubicBezTo>
                    <a:pt x="17783" y="263740"/>
                    <a:pt x="337748" y="-19206"/>
                    <a:pt x="601084" y="0"/>
                  </a:cubicBezTo>
                  <a:cubicBezTo>
                    <a:pt x="918613" y="12290"/>
                    <a:pt x="992744" y="-35905"/>
                    <a:pt x="1371564" y="0"/>
                  </a:cubicBezTo>
                  <a:cubicBezTo>
                    <a:pt x="1750384" y="35905"/>
                    <a:pt x="1985459" y="12021"/>
                    <a:pt x="2142045" y="0"/>
                  </a:cubicBezTo>
                  <a:cubicBezTo>
                    <a:pt x="2298631" y="-12021"/>
                    <a:pt x="2415934" y="-1598"/>
                    <a:pt x="2618698" y="0"/>
                  </a:cubicBezTo>
                  <a:cubicBezTo>
                    <a:pt x="2821462" y="1598"/>
                    <a:pt x="2995821" y="-29228"/>
                    <a:pt x="3330413" y="0"/>
                  </a:cubicBezTo>
                  <a:cubicBezTo>
                    <a:pt x="3665006" y="29228"/>
                    <a:pt x="3752082" y="-27494"/>
                    <a:pt x="3924597" y="0"/>
                  </a:cubicBezTo>
                  <a:cubicBezTo>
                    <a:pt x="4097112" y="27494"/>
                    <a:pt x="4320533" y="-4981"/>
                    <a:pt x="4636312" y="0"/>
                  </a:cubicBezTo>
                  <a:cubicBezTo>
                    <a:pt x="4952092" y="4981"/>
                    <a:pt x="5073673" y="20451"/>
                    <a:pt x="5230496" y="0"/>
                  </a:cubicBezTo>
                  <a:cubicBezTo>
                    <a:pt x="5387319" y="-20451"/>
                    <a:pt x="5671508" y="12443"/>
                    <a:pt x="5824680" y="0"/>
                  </a:cubicBezTo>
                  <a:cubicBezTo>
                    <a:pt x="5977852" y="-12443"/>
                    <a:pt x="6316772" y="-8250"/>
                    <a:pt x="6477629" y="0"/>
                  </a:cubicBezTo>
                  <a:cubicBezTo>
                    <a:pt x="6806783" y="-45240"/>
                    <a:pt x="7076223" y="258408"/>
                    <a:pt x="7078713" y="601084"/>
                  </a:cubicBezTo>
                  <a:cubicBezTo>
                    <a:pt x="7054939" y="726796"/>
                    <a:pt x="7062804" y="1009274"/>
                    <a:pt x="7078713" y="1154065"/>
                  </a:cubicBezTo>
                  <a:cubicBezTo>
                    <a:pt x="7094622" y="1298856"/>
                    <a:pt x="7054546" y="1478553"/>
                    <a:pt x="7078713" y="1779174"/>
                  </a:cubicBezTo>
                  <a:cubicBezTo>
                    <a:pt x="7102880" y="2079795"/>
                    <a:pt x="7057280" y="2284881"/>
                    <a:pt x="7078713" y="2428326"/>
                  </a:cubicBezTo>
                  <a:cubicBezTo>
                    <a:pt x="7100146" y="2571771"/>
                    <a:pt x="7090151" y="2818749"/>
                    <a:pt x="7078713" y="3005350"/>
                  </a:cubicBezTo>
                  <a:cubicBezTo>
                    <a:pt x="7125766" y="3350554"/>
                    <a:pt x="6787831" y="3605910"/>
                    <a:pt x="6477629" y="3606434"/>
                  </a:cubicBezTo>
                  <a:cubicBezTo>
                    <a:pt x="6290090" y="3624171"/>
                    <a:pt x="6052210" y="3580065"/>
                    <a:pt x="5942210" y="3606434"/>
                  </a:cubicBezTo>
                  <a:cubicBezTo>
                    <a:pt x="5832210" y="3632803"/>
                    <a:pt x="5474311" y="3588907"/>
                    <a:pt x="5230496" y="3606434"/>
                  </a:cubicBezTo>
                  <a:cubicBezTo>
                    <a:pt x="4986681" y="3623961"/>
                    <a:pt x="4745736" y="3583934"/>
                    <a:pt x="4577546" y="3606434"/>
                  </a:cubicBezTo>
                  <a:cubicBezTo>
                    <a:pt x="4409356" y="3628935"/>
                    <a:pt x="4029955" y="3577917"/>
                    <a:pt x="3865831" y="3606434"/>
                  </a:cubicBezTo>
                  <a:cubicBezTo>
                    <a:pt x="3701707" y="3634951"/>
                    <a:pt x="3374045" y="3627056"/>
                    <a:pt x="3212882" y="3606434"/>
                  </a:cubicBezTo>
                  <a:cubicBezTo>
                    <a:pt x="3051719" y="3585812"/>
                    <a:pt x="2808983" y="3618096"/>
                    <a:pt x="2442401" y="3606434"/>
                  </a:cubicBezTo>
                  <a:cubicBezTo>
                    <a:pt x="2075819" y="3594772"/>
                    <a:pt x="2078572" y="3587480"/>
                    <a:pt x="1730687" y="3606434"/>
                  </a:cubicBezTo>
                  <a:cubicBezTo>
                    <a:pt x="1382802" y="3625388"/>
                    <a:pt x="1302965" y="3585398"/>
                    <a:pt x="1195268" y="3606434"/>
                  </a:cubicBezTo>
                  <a:cubicBezTo>
                    <a:pt x="1087571" y="3627470"/>
                    <a:pt x="721420" y="3610744"/>
                    <a:pt x="601084" y="3606434"/>
                  </a:cubicBezTo>
                  <a:cubicBezTo>
                    <a:pt x="199259" y="3644724"/>
                    <a:pt x="-51198" y="3325977"/>
                    <a:pt x="0" y="3005350"/>
                  </a:cubicBezTo>
                  <a:cubicBezTo>
                    <a:pt x="-9095" y="2864674"/>
                    <a:pt x="25417" y="2649781"/>
                    <a:pt x="0" y="2356198"/>
                  </a:cubicBezTo>
                  <a:cubicBezTo>
                    <a:pt x="-25417" y="2062615"/>
                    <a:pt x="27224" y="1966087"/>
                    <a:pt x="0" y="1803217"/>
                  </a:cubicBezTo>
                  <a:cubicBezTo>
                    <a:pt x="-27224" y="1640347"/>
                    <a:pt x="6108" y="1444771"/>
                    <a:pt x="0" y="1202151"/>
                  </a:cubicBezTo>
                  <a:cubicBezTo>
                    <a:pt x="-6108" y="959531"/>
                    <a:pt x="6398" y="732067"/>
                    <a:pt x="0" y="601084"/>
                  </a:cubicBezTo>
                  <a:close/>
                </a:path>
                <a:path w="7078713" h="3606434" stroke="0" extrusionOk="0">
                  <a:moveTo>
                    <a:pt x="0" y="601084"/>
                  </a:moveTo>
                  <a:cubicBezTo>
                    <a:pt x="19257" y="269555"/>
                    <a:pt x="277226" y="21117"/>
                    <a:pt x="601084" y="0"/>
                  </a:cubicBezTo>
                  <a:cubicBezTo>
                    <a:pt x="842602" y="20138"/>
                    <a:pt x="1120479" y="-28523"/>
                    <a:pt x="1371564" y="0"/>
                  </a:cubicBezTo>
                  <a:cubicBezTo>
                    <a:pt x="1622649" y="28523"/>
                    <a:pt x="1750241" y="-24884"/>
                    <a:pt x="1965748" y="0"/>
                  </a:cubicBezTo>
                  <a:cubicBezTo>
                    <a:pt x="2181255" y="24884"/>
                    <a:pt x="2380563" y="-30356"/>
                    <a:pt x="2618698" y="0"/>
                  </a:cubicBezTo>
                  <a:cubicBezTo>
                    <a:pt x="2856833" y="30356"/>
                    <a:pt x="2999996" y="15733"/>
                    <a:pt x="3330413" y="0"/>
                  </a:cubicBezTo>
                  <a:cubicBezTo>
                    <a:pt x="3660831" y="-15733"/>
                    <a:pt x="3655856" y="-10986"/>
                    <a:pt x="3865831" y="0"/>
                  </a:cubicBezTo>
                  <a:cubicBezTo>
                    <a:pt x="4075806" y="10986"/>
                    <a:pt x="4420787" y="-8873"/>
                    <a:pt x="4636312" y="0"/>
                  </a:cubicBezTo>
                  <a:cubicBezTo>
                    <a:pt x="4851837" y="8873"/>
                    <a:pt x="4971177" y="24875"/>
                    <a:pt x="5230496" y="0"/>
                  </a:cubicBezTo>
                  <a:cubicBezTo>
                    <a:pt x="5489815" y="-24875"/>
                    <a:pt x="5572078" y="23539"/>
                    <a:pt x="5707149" y="0"/>
                  </a:cubicBezTo>
                  <a:cubicBezTo>
                    <a:pt x="5842220" y="-23539"/>
                    <a:pt x="6153526" y="-32356"/>
                    <a:pt x="6477629" y="0"/>
                  </a:cubicBezTo>
                  <a:cubicBezTo>
                    <a:pt x="6804899" y="-16008"/>
                    <a:pt x="7108640" y="201659"/>
                    <a:pt x="7078713" y="601084"/>
                  </a:cubicBezTo>
                  <a:cubicBezTo>
                    <a:pt x="7077669" y="823508"/>
                    <a:pt x="7085159" y="968304"/>
                    <a:pt x="7078713" y="1154065"/>
                  </a:cubicBezTo>
                  <a:cubicBezTo>
                    <a:pt x="7072267" y="1339826"/>
                    <a:pt x="7083345" y="1523174"/>
                    <a:pt x="7078713" y="1683004"/>
                  </a:cubicBezTo>
                  <a:cubicBezTo>
                    <a:pt x="7074081" y="1842834"/>
                    <a:pt x="7060778" y="2001616"/>
                    <a:pt x="7078713" y="2235985"/>
                  </a:cubicBezTo>
                  <a:cubicBezTo>
                    <a:pt x="7096648" y="2470354"/>
                    <a:pt x="7099189" y="2755900"/>
                    <a:pt x="7078713" y="3005350"/>
                  </a:cubicBezTo>
                  <a:cubicBezTo>
                    <a:pt x="7140029" y="3321690"/>
                    <a:pt x="6816643" y="3530128"/>
                    <a:pt x="6477629" y="3606434"/>
                  </a:cubicBezTo>
                  <a:cubicBezTo>
                    <a:pt x="6281531" y="3598670"/>
                    <a:pt x="6156466" y="3614798"/>
                    <a:pt x="5942210" y="3606434"/>
                  </a:cubicBezTo>
                  <a:cubicBezTo>
                    <a:pt x="5727954" y="3598070"/>
                    <a:pt x="5351067" y="3637028"/>
                    <a:pt x="5171730" y="3606434"/>
                  </a:cubicBezTo>
                  <a:cubicBezTo>
                    <a:pt x="4992393" y="3575840"/>
                    <a:pt x="4837122" y="3613221"/>
                    <a:pt x="4636312" y="3606434"/>
                  </a:cubicBezTo>
                  <a:cubicBezTo>
                    <a:pt x="4435502" y="3599647"/>
                    <a:pt x="4307174" y="3585366"/>
                    <a:pt x="4159658" y="3606434"/>
                  </a:cubicBezTo>
                  <a:cubicBezTo>
                    <a:pt x="4012142" y="3627502"/>
                    <a:pt x="3823699" y="3585874"/>
                    <a:pt x="3624240" y="3606434"/>
                  </a:cubicBezTo>
                  <a:cubicBezTo>
                    <a:pt x="3424781" y="3626994"/>
                    <a:pt x="3167545" y="3625268"/>
                    <a:pt x="2912525" y="3606434"/>
                  </a:cubicBezTo>
                  <a:cubicBezTo>
                    <a:pt x="2657505" y="3587600"/>
                    <a:pt x="2500222" y="3634573"/>
                    <a:pt x="2318341" y="3606434"/>
                  </a:cubicBezTo>
                  <a:cubicBezTo>
                    <a:pt x="2136460" y="3578295"/>
                    <a:pt x="1839669" y="3610782"/>
                    <a:pt x="1665392" y="3606434"/>
                  </a:cubicBezTo>
                  <a:cubicBezTo>
                    <a:pt x="1491115" y="3602086"/>
                    <a:pt x="1056298" y="3615773"/>
                    <a:pt x="601084" y="3606434"/>
                  </a:cubicBezTo>
                  <a:cubicBezTo>
                    <a:pt x="255847" y="3611231"/>
                    <a:pt x="-27496" y="3357368"/>
                    <a:pt x="0" y="3005350"/>
                  </a:cubicBezTo>
                  <a:cubicBezTo>
                    <a:pt x="17144" y="2746412"/>
                    <a:pt x="-11604" y="2666867"/>
                    <a:pt x="0" y="2476411"/>
                  </a:cubicBezTo>
                  <a:cubicBezTo>
                    <a:pt x="11604" y="2285955"/>
                    <a:pt x="23388" y="2159232"/>
                    <a:pt x="0" y="1923430"/>
                  </a:cubicBezTo>
                  <a:cubicBezTo>
                    <a:pt x="-23388" y="1687628"/>
                    <a:pt x="-23499" y="1584802"/>
                    <a:pt x="0" y="1394492"/>
                  </a:cubicBezTo>
                  <a:cubicBezTo>
                    <a:pt x="23499" y="1204182"/>
                    <a:pt x="-31679" y="928175"/>
                    <a:pt x="0" y="60108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757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094650" y="567573"/>
              <a:ext cx="6809475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tồn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endPara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419565" y="945224"/>
            <a:ext cx="4030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  <p:pic>
        <p:nvPicPr>
          <p:cNvPr id="11" name="Picture 2" descr="100+ hình ảnh chibi cô giáo - hinhanhsieudep.ne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7196" y="802355"/>
            <a:ext cx="3637181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9252"/>
            <a:ext cx="1774090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1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4"/>
          <p:cNvSpPr txBox="1">
            <a:spLocks noChangeArrowheads="1"/>
          </p:cNvSpPr>
          <p:nvPr/>
        </p:nvSpPr>
        <p:spPr bwMode="auto">
          <a:xfrm>
            <a:off x="416104" y="79446"/>
            <a:ext cx="8044665" cy="15696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3.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4,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29" y="1230680"/>
            <a:ext cx="7667090" cy="366107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 bwMode="auto">
          <a:xfrm>
            <a:off x="154460" y="4928029"/>
            <a:ext cx="8676177" cy="1750174"/>
            <a:chOff x="237067" y="132645"/>
            <a:chExt cx="11567189" cy="1450775"/>
          </a:xfrm>
        </p:grpSpPr>
        <p:sp>
          <p:nvSpPr>
            <p:cNvPr id="19" name="Rectangle: Rounded Corners 28"/>
            <p:cNvSpPr/>
            <p:nvPr/>
          </p:nvSpPr>
          <p:spPr>
            <a:xfrm>
              <a:off x="597396" y="203734"/>
              <a:ext cx="11206860" cy="1379686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909955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4b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909955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(1), (2), (3), (4)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mô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endPara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10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43943" y="670043"/>
            <a:ext cx="4112144" cy="8364778"/>
            <a:chOff x="6551289" y="649495"/>
            <a:chExt cx="5482859" cy="8364778"/>
          </a:xfrm>
        </p:grpSpPr>
        <p:pic>
          <p:nvPicPr>
            <p:cNvPr id="4" name="Picture 3" descr="A picture containing toy, doll, vector graphics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89" y="649495"/>
              <a:ext cx="5482859" cy="555900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167814" y="2717165"/>
              <a:ext cx="2348221" cy="629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THẢO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LUẬN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NHÓM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BỐN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0519" y="1608516"/>
            <a:ext cx="4577136" cy="3145850"/>
            <a:chOff x="4224761" y="3092560"/>
            <a:chExt cx="7084479" cy="3145850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5119266" y="3781253"/>
              <a:ext cx="6189974" cy="2457157"/>
            </a:xfrm>
            <a:custGeom>
              <a:avLst/>
              <a:gdLst>
                <a:gd name="connsiteX0" fmla="*/ 0 w 6189974"/>
                <a:gd name="connsiteY0" fmla="*/ 409534 h 2457157"/>
                <a:gd name="connsiteX1" fmla="*/ 409534 w 6189974"/>
                <a:gd name="connsiteY1" fmla="*/ 0 h 2457157"/>
                <a:gd name="connsiteX2" fmla="*/ 5780440 w 6189974"/>
                <a:gd name="connsiteY2" fmla="*/ 0 h 2457157"/>
                <a:gd name="connsiteX3" fmla="*/ 6189974 w 6189974"/>
                <a:gd name="connsiteY3" fmla="*/ 409534 h 2457157"/>
                <a:gd name="connsiteX4" fmla="*/ 6189974 w 6189974"/>
                <a:gd name="connsiteY4" fmla="*/ 2047623 h 2457157"/>
                <a:gd name="connsiteX5" fmla="*/ 5780440 w 6189974"/>
                <a:gd name="connsiteY5" fmla="*/ 2457157 h 2457157"/>
                <a:gd name="connsiteX6" fmla="*/ 409534 w 6189974"/>
                <a:gd name="connsiteY6" fmla="*/ 2457157 h 2457157"/>
                <a:gd name="connsiteX7" fmla="*/ 0 w 6189974"/>
                <a:gd name="connsiteY7" fmla="*/ 2047623 h 2457157"/>
                <a:gd name="connsiteX8" fmla="*/ 0 w 6189974"/>
                <a:gd name="connsiteY8" fmla="*/ 409534 h 245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9974" h="2457157" fill="none" extrusionOk="0">
                  <a:moveTo>
                    <a:pt x="0" y="409534"/>
                  </a:moveTo>
                  <a:cubicBezTo>
                    <a:pt x="-33468" y="169358"/>
                    <a:pt x="194877" y="13115"/>
                    <a:pt x="409534" y="0"/>
                  </a:cubicBezTo>
                  <a:cubicBezTo>
                    <a:pt x="2026750" y="-61902"/>
                    <a:pt x="3723905" y="-101778"/>
                    <a:pt x="5780440" y="0"/>
                  </a:cubicBezTo>
                  <a:cubicBezTo>
                    <a:pt x="5989753" y="-5288"/>
                    <a:pt x="6208962" y="158051"/>
                    <a:pt x="6189974" y="409534"/>
                  </a:cubicBezTo>
                  <a:cubicBezTo>
                    <a:pt x="6320391" y="1124147"/>
                    <a:pt x="6313065" y="1547036"/>
                    <a:pt x="6189974" y="2047623"/>
                  </a:cubicBezTo>
                  <a:cubicBezTo>
                    <a:pt x="6182862" y="2270320"/>
                    <a:pt x="5998565" y="2419930"/>
                    <a:pt x="5780440" y="2457157"/>
                  </a:cubicBezTo>
                  <a:cubicBezTo>
                    <a:pt x="4991524" y="2314765"/>
                    <a:pt x="2985351" y="2568258"/>
                    <a:pt x="409534" y="2457157"/>
                  </a:cubicBezTo>
                  <a:cubicBezTo>
                    <a:pt x="150316" y="2473688"/>
                    <a:pt x="-6435" y="2303141"/>
                    <a:pt x="0" y="2047623"/>
                  </a:cubicBezTo>
                  <a:cubicBezTo>
                    <a:pt x="-49754" y="1263813"/>
                    <a:pt x="42839" y="733029"/>
                    <a:pt x="0" y="409534"/>
                  </a:cubicBezTo>
                  <a:close/>
                </a:path>
                <a:path w="6189974" h="2457157" stroke="0" extrusionOk="0">
                  <a:moveTo>
                    <a:pt x="0" y="409534"/>
                  </a:moveTo>
                  <a:cubicBezTo>
                    <a:pt x="-23777" y="151931"/>
                    <a:pt x="164257" y="-31945"/>
                    <a:pt x="409534" y="0"/>
                  </a:cubicBezTo>
                  <a:cubicBezTo>
                    <a:pt x="1642074" y="-164947"/>
                    <a:pt x="3301264" y="-52288"/>
                    <a:pt x="5780440" y="0"/>
                  </a:cubicBezTo>
                  <a:cubicBezTo>
                    <a:pt x="6005827" y="-12398"/>
                    <a:pt x="6184556" y="184222"/>
                    <a:pt x="6189974" y="409534"/>
                  </a:cubicBezTo>
                  <a:cubicBezTo>
                    <a:pt x="6150621" y="797154"/>
                    <a:pt x="6264731" y="1392519"/>
                    <a:pt x="6189974" y="2047623"/>
                  </a:cubicBezTo>
                  <a:cubicBezTo>
                    <a:pt x="6192359" y="2276882"/>
                    <a:pt x="5996717" y="2439138"/>
                    <a:pt x="5780440" y="2457157"/>
                  </a:cubicBezTo>
                  <a:cubicBezTo>
                    <a:pt x="3163582" y="2615698"/>
                    <a:pt x="2020346" y="2315321"/>
                    <a:pt x="409534" y="2457157"/>
                  </a:cubicBezTo>
                  <a:cubicBezTo>
                    <a:pt x="181514" y="2489492"/>
                    <a:pt x="29870" y="2263416"/>
                    <a:pt x="0" y="2047623"/>
                  </a:cubicBezTo>
                  <a:cubicBezTo>
                    <a:pt x="110311" y="1286626"/>
                    <a:pt x="97633" y="1129666"/>
                    <a:pt x="0" y="40953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Trả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lời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câu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hỏi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và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ghi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kết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quả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vào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bảng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nhóm</a:t>
              </a:r>
              <a:endParaRPr kumimoji="1" lang="zh-CN" altLang="en-US" sz="4600" b="1" i="1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4761" y="3092560"/>
              <a:ext cx="1377387" cy="1377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93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24" y="1610824"/>
            <a:ext cx="7667090" cy="3661075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914455" y="4253501"/>
            <a:ext cx="1225193" cy="503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8265" y="3226086"/>
            <a:ext cx="1394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9689" y="3236361"/>
            <a:ext cx="1394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7395" y="4818581"/>
            <a:ext cx="1394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19910" y="4828854"/>
            <a:ext cx="1394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095" y="933322"/>
            <a:ext cx="4636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42894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00+ hình ảnh chibi cô giáo - hinhanhsieudep.ne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51053" y="500089"/>
            <a:ext cx="3637181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hóm 52"/>
          <p:cNvGrpSpPr/>
          <p:nvPr/>
        </p:nvGrpSpPr>
        <p:grpSpPr>
          <a:xfrm>
            <a:off x="408492" y="718500"/>
            <a:ext cx="5976307" cy="4840837"/>
            <a:chOff x="-2709109" y="150330"/>
            <a:chExt cx="9293463" cy="5102325"/>
          </a:xfrm>
        </p:grpSpPr>
        <p:sp>
          <p:nvSpPr>
            <p:cNvPr id="13" name="Bong bóng Lời nói: Hình bầu dục 53"/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55038"/>
                <a:gd name="adj2" fmla="val -27615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4" name="Hộp Văn bản 54"/>
            <p:cNvSpPr txBox="1"/>
            <p:nvPr/>
          </p:nvSpPr>
          <p:spPr>
            <a:xfrm>
              <a:off x="-2013733" y="1066739"/>
              <a:ext cx="7902710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Cùng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theo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dõi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 video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sau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đây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nhé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64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>
            <a:fillRect/>
          </a:stretch>
        </p:blipFill>
        <p:spPr>
          <a:xfrm>
            <a:off x="0" y="-89474"/>
            <a:ext cx="9144002" cy="68857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V="1">
            <a:off x="6725730" y="0"/>
            <a:ext cx="2418271" cy="15770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H="1" flipV="1">
            <a:off x="0" y="0"/>
            <a:ext cx="241827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94" y="1173502"/>
            <a:ext cx="6545721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>
            <a:fillRect/>
          </a:stretch>
        </p:blipFill>
        <p:spPr>
          <a:xfrm flipH="1">
            <a:off x="-2" y="4413652"/>
            <a:ext cx="9144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>
            <a:fillRect/>
          </a:stretch>
        </p:blipFill>
        <p:spPr>
          <a:xfrm>
            <a:off x="6919526" y="3295478"/>
            <a:ext cx="1523015" cy="318448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884169" y="2397051"/>
            <a:ext cx="4841561" cy="3077866"/>
            <a:chOff x="2808056" y="2334471"/>
            <a:chExt cx="6895132" cy="5546902"/>
          </a:xfrm>
        </p:grpSpPr>
        <p:sp>
          <p:nvSpPr>
            <p:cNvPr id="16" name="TextBox 15"/>
            <p:cNvSpPr txBox="1"/>
            <p:nvPr/>
          </p:nvSpPr>
          <p:spPr>
            <a:xfrm>
              <a:off x="2808057" y="2334471"/>
              <a:ext cx="6895131" cy="5491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08056" y="2390119"/>
              <a:ext cx="6895131" cy="5491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151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98" y="1018480"/>
            <a:ext cx="628650" cy="752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4847" y="996593"/>
            <a:ext cx="7474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48" y="2309621"/>
            <a:ext cx="8126858" cy="29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7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A picture containing toy, doll, indoor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6" y="1693864"/>
            <a:ext cx="3337322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797" y="1857376"/>
            <a:ext cx="86082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42" y="1857376"/>
            <a:ext cx="802481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Graphic 3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63" y="3871111"/>
            <a:ext cx="7239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raphic 3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398" y="3718283"/>
            <a:ext cx="82034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484" y="307606"/>
            <a:ext cx="7987976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8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 picture containing toy, doll, indoor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9" y="2730501"/>
            <a:ext cx="2624138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12"/>
          <p:cNvGrpSpPr/>
          <p:nvPr/>
        </p:nvGrpSpPr>
        <p:grpSpPr bwMode="auto">
          <a:xfrm>
            <a:off x="211931" y="157164"/>
            <a:ext cx="6540104" cy="2009775"/>
            <a:chOff x="237067" y="132645"/>
            <a:chExt cx="8720321" cy="2010829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455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6392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36" y="2216958"/>
            <a:ext cx="2636451" cy="33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phic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434" y="2214529"/>
            <a:ext cx="6858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/>
          <p:nvPr/>
        </p:nvSpPr>
        <p:spPr bwMode="auto">
          <a:xfrm>
            <a:off x="4250424" y="5776163"/>
            <a:ext cx="3940648" cy="1323439"/>
          </a:xfrm>
          <a:custGeom>
            <a:avLst/>
            <a:gdLst>
              <a:gd name="T0" fmla="*/ 0 w 8253046"/>
              <a:gd name="T1" fmla="*/ 107397 h 646986"/>
              <a:gd name="T2" fmla="*/ 107848 w 8253046"/>
              <a:gd name="T3" fmla="*/ 0 h 646986"/>
              <a:gd name="T4" fmla="*/ 697334 w 8253046"/>
              <a:gd name="T5" fmla="*/ 0 h 646986"/>
              <a:gd name="T6" fmla="*/ 1286820 w 8253046"/>
              <a:gd name="T7" fmla="*/ 0 h 646986"/>
              <a:gd name="T8" fmla="*/ 2117460 w 8253046"/>
              <a:gd name="T9" fmla="*/ 0 h 646986"/>
              <a:gd name="T10" fmla="*/ 2948100 w 8253046"/>
              <a:gd name="T11" fmla="*/ 0 h 646986"/>
              <a:gd name="T12" fmla="*/ 3778741 w 8253046"/>
              <a:gd name="T13" fmla="*/ 0 h 646986"/>
              <a:gd name="T14" fmla="*/ 4528995 w 8253046"/>
              <a:gd name="T15" fmla="*/ 0 h 646986"/>
              <a:gd name="T16" fmla="*/ 4957712 w 8253046"/>
              <a:gd name="T17" fmla="*/ 0 h 646986"/>
              <a:gd name="T18" fmla="*/ 5547201 w 8253046"/>
              <a:gd name="T19" fmla="*/ 0 h 646986"/>
              <a:gd name="T20" fmla="*/ 6217070 w 8253046"/>
              <a:gd name="T21" fmla="*/ 0 h 646986"/>
              <a:gd name="T22" fmla="*/ 6806559 w 8253046"/>
              <a:gd name="T23" fmla="*/ 0 h 646986"/>
              <a:gd name="T24" fmla="*/ 7235276 w 8253046"/>
              <a:gd name="T25" fmla="*/ 0 h 646986"/>
              <a:gd name="T26" fmla="*/ 8146299 w 8253046"/>
              <a:gd name="T27" fmla="*/ 0 h 646986"/>
              <a:gd name="T28" fmla="*/ 8254147 w 8253046"/>
              <a:gd name="T29" fmla="*/ 107397 h 646986"/>
              <a:gd name="T30" fmla="*/ 8254147 w 8253046"/>
              <a:gd name="T31" fmla="*/ 536972 h 646986"/>
              <a:gd name="T32" fmla="*/ 8146299 w 8253046"/>
              <a:gd name="T33" fmla="*/ 644367 h 646986"/>
              <a:gd name="T34" fmla="*/ 7476427 w 8253046"/>
              <a:gd name="T35" fmla="*/ 644367 h 646986"/>
              <a:gd name="T36" fmla="*/ 6967327 w 8253046"/>
              <a:gd name="T37" fmla="*/ 644367 h 646986"/>
              <a:gd name="T38" fmla="*/ 6136687 w 8253046"/>
              <a:gd name="T39" fmla="*/ 644367 h 646986"/>
              <a:gd name="T40" fmla="*/ 5466815 w 8253046"/>
              <a:gd name="T41" fmla="*/ 644367 h 646986"/>
              <a:gd name="T42" fmla="*/ 4796944 w 8253046"/>
              <a:gd name="T43" fmla="*/ 644367 h 646986"/>
              <a:gd name="T44" fmla="*/ 4368226 w 8253046"/>
              <a:gd name="T45" fmla="*/ 644367 h 646986"/>
              <a:gd name="T46" fmla="*/ 3859126 w 8253046"/>
              <a:gd name="T47" fmla="*/ 644367 h 646986"/>
              <a:gd name="T48" fmla="*/ 3430409 w 8253046"/>
              <a:gd name="T49" fmla="*/ 644367 h 646986"/>
              <a:gd name="T50" fmla="*/ 3001689 w 8253046"/>
              <a:gd name="T51" fmla="*/ 644367 h 646986"/>
              <a:gd name="T52" fmla="*/ 2331820 w 8253046"/>
              <a:gd name="T53" fmla="*/ 644367 h 646986"/>
              <a:gd name="T54" fmla="*/ 1661948 w 8253046"/>
              <a:gd name="T55" fmla="*/ 644367 h 646986"/>
              <a:gd name="T56" fmla="*/ 1152845 w 8253046"/>
              <a:gd name="T57" fmla="*/ 644367 h 646986"/>
              <a:gd name="T58" fmla="*/ 107848 w 8253046"/>
              <a:gd name="T59" fmla="*/ 644367 h 646986"/>
              <a:gd name="T60" fmla="*/ 0 w 8253046"/>
              <a:gd name="T61" fmla="*/ 536972 h 646986"/>
              <a:gd name="T62" fmla="*/ 0 w 8253046"/>
              <a:gd name="T63" fmla="*/ 107397 h 64698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253046"/>
              <a:gd name="T97" fmla="*/ 0 h 646986"/>
              <a:gd name="T98" fmla="*/ 8253046 w 8253046"/>
              <a:gd name="T99" fmla="*/ 646986 h 64698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253046" h="646986" fill="none" extrusionOk="0">
                <a:moveTo>
                  <a:pt x="0" y="107833"/>
                </a:moveTo>
                <a:cubicBezTo>
                  <a:pt x="-283" y="60608"/>
                  <a:pt x="48024" y="-6535"/>
                  <a:pt x="107833" y="0"/>
                </a:cubicBezTo>
                <a:cubicBezTo>
                  <a:pt x="257763" y="-15504"/>
                  <a:pt x="537122" y="-20503"/>
                  <a:pt x="697241" y="0"/>
                </a:cubicBezTo>
                <a:cubicBezTo>
                  <a:pt x="857360" y="20503"/>
                  <a:pt x="1074070" y="-20745"/>
                  <a:pt x="1286649" y="0"/>
                </a:cubicBezTo>
                <a:cubicBezTo>
                  <a:pt x="1499228" y="20745"/>
                  <a:pt x="1821200" y="-10844"/>
                  <a:pt x="2117178" y="0"/>
                </a:cubicBezTo>
                <a:cubicBezTo>
                  <a:pt x="2413156" y="10844"/>
                  <a:pt x="2691780" y="-18301"/>
                  <a:pt x="2947707" y="0"/>
                </a:cubicBezTo>
                <a:cubicBezTo>
                  <a:pt x="3203634" y="18301"/>
                  <a:pt x="3546621" y="-29251"/>
                  <a:pt x="3778237" y="0"/>
                </a:cubicBezTo>
                <a:cubicBezTo>
                  <a:pt x="4009853" y="29251"/>
                  <a:pt x="4281825" y="-6770"/>
                  <a:pt x="4528392" y="0"/>
                </a:cubicBezTo>
                <a:cubicBezTo>
                  <a:pt x="4774959" y="6770"/>
                  <a:pt x="4815114" y="10249"/>
                  <a:pt x="4957052" y="0"/>
                </a:cubicBezTo>
                <a:cubicBezTo>
                  <a:pt x="5098990" y="-10249"/>
                  <a:pt x="5335963" y="-8699"/>
                  <a:pt x="5546460" y="0"/>
                </a:cubicBezTo>
                <a:cubicBezTo>
                  <a:pt x="5756957" y="8699"/>
                  <a:pt x="5884034" y="-15110"/>
                  <a:pt x="6216242" y="0"/>
                </a:cubicBezTo>
                <a:cubicBezTo>
                  <a:pt x="6548450" y="15110"/>
                  <a:pt x="6572323" y="-13067"/>
                  <a:pt x="6805650" y="0"/>
                </a:cubicBezTo>
                <a:cubicBezTo>
                  <a:pt x="7038977" y="13067"/>
                  <a:pt x="7076906" y="-11717"/>
                  <a:pt x="7234310" y="0"/>
                </a:cubicBezTo>
                <a:cubicBezTo>
                  <a:pt x="7391714" y="11717"/>
                  <a:pt x="7855032" y="-31248"/>
                  <a:pt x="8145213" y="0"/>
                </a:cubicBezTo>
                <a:cubicBezTo>
                  <a:pt x="8193597" y="-2055"/>
                  <a:pt x="8247108" y="43702"/>
                  <a:pt x="8253046" y="107833"/>
                </a:cubicBezTo>
                <a:cubicBezTo>
                  <a:pt x="8233372" y="220833"/>
                  <a:pt x="8272373" y="429379"/>
                  <a:pt x="8253046" y="539153"/>
                </a:cubicBezTo>
                <a:cubicBezTo>
                  <a:pt x="8253980" y="595425"/>
                  <a:pt x="8192697" y="648719"/>
                  <a:pt x="8145213" y="646986"/>
                </a:cubicBezTo>
                <a:cubicBezTo>
                  <a:pt x="7848727" y="633910"/>
                  <a:pt x="7693374" y="627098"/>
                  <a:pt x="7475431" y="646986"/>
                </a:cubicBezTo>
                <a:cubicBezTo>
                  <a:pt x="7257488" y="666874"/>
                  <a:pt x="7131781" y="630841"/>
                  <a:pt x="6966397" y="646986"/>
                </a:cubicBezTo>
                <a:cubicBezTo>
                  <a:pt x="6801013" y="663131"/>
                  <a:pt x="6340410" y="627692"/>
                  <a:pt x="6135868" y="646986"/>
                </a:cubicBezTo>
                <a:cubicBezTo>
                  <a:pt x="5931326" y="666280"/>
                  <a:pt x="5648878" y="674939"/>
                  <a:pt x="5466086" y="646986"/>
                </a:cubicBezTo>
                <a:cubicBezTo>
                  <a:pt x="5283294" y="619033"/>
                  <a:pt x="4961476" y="674038"/>
                  <a:pt x="4796305" y="646986"/>
                </a:cubicBezTo>
                <a:cubicBezTo>
                  <a:pt x="4631134" y="619934"/>
                  <a:pt x="4472309" y="655081"/>
                  <a:pt x="4367644" y="646986"/>
                </a:cubicBezTo>
                <a:cubicBezTo>
                  <a:pt x="4262979" y="638891"/>
                  <a:pt x="4063856" y="639986"/>
                  <a:pt x="3858610" y="646986"/>
                </a:cubicBezTo>
                <a:cubicBezTo>
                  <a:pt x="3653364" y="653986"/>
                  <a:pt x="3588563" y="663165"/>
                  <a:pt x="3429950" y="646986"/>
                </a:cubicBezTo>
                <a:cubicBezTo>
                  <a:pt x="3271337" y="630807"/>
                  <a:pt x="3195349" y="658616"/>
                  <a:pt x="3001290" y="646986"/>
                </a:cubicBezTo>
                <a:cubicBezTo>
                  <a:pt x="2807231" y="635356"/>
                  <a:pt x="2566620" y="638102"/>
                  <a:pt x="2331508" y="646986"/>
                </a:cubicBezTo>
                <a:cubicBezTo>
                  <a:pt x="2096396" y="655870"/>
                  <a:pt x="1988371" y="620427"/>
                  <a:pt x="1661726" y="646986"/>
                </a:cubicBezTo>
                <a:cubicBezTo>
                  <a:pt x="1335081" y="673545"/>
                  <a:pt x="1387711" y="623998"/>
                  <a:pt x="1152692" y="646986"/>
                </a:cubicBezTo>
                <a:cubicBezTo>
                  <a:pt x="917673" y="669974"/>
                  <a:pt x="482080" y="689181"/>
                  <a:pt x="107833" y="646986"/>
                </a:cubicBezTo>
                <a:cubicBezTo>
                  <a:pt x="49044" y="652353"/>
                  <a:pt x="9832" y="599827"/>
                  <a:pt x="0" y="539153"/>
                </a:cubicBezTo>
                <a:cubicBezTo>
                  <a:pt x="-6318" y="383747"/>
                  <a:pt x="-13902" y="229691"/>
                  <a:pt x="0" y="107833"/>
                </a:cubicBezTo>
                <a:close/>
              </a:path>
              <a:path w="8253046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488240" y="-39246"/>
                  <a:pt x="701453" y="38578"/>
                  <a:pt x="938362" y="0"/>
                </a:cubicBezTo>
                <a:cubicBezTo>
                  <a:pt x="1175271" y="-38578"/>
                  <a:pt x="1156053" y="-992"/>
                  <a:pt x="1367023" y="0"/>
                </a:cubicBezTo>
                <a:cubicBezTo>
                  <a:pt x="1577993" y="992"/>
                  <a:pt x="1808196" y="-3010"/>
                  <a:pt x="1956430" y="0"/>
                </a:cubicBezTo>
                <a:cubicBezTo>
                  <a:pt x="2104664" y="3010"/>
                  <a:pt x="2301821" y="6322"/>
                  <a:pt x="2626212" y="0"/>
                </a:cubicBezTo>
                <a:cubicBezTo>
                  <a:pt x="2950603" y="-6322"/>
                  <a:pt x="3250055" y="-27687"/>
                  <a:pt x="3456741" y="0"/>
                </a:cubicBezTo>
                <a:cubicBezTo>
                  <a:pt x="3663427" y="27687"/>
                  <a:pt x="3805778" y="357"/>
                  <a:pt x="3965775" y="0"/>
                </a:cubicBezTo>
                <a:cubicBezTo>
                  <a:pt x="4125772" y="-357"/>
                  <a:pt x="4395827" y="19947"/>
                  <a:pt x="4635557" y="0"/>
                </a:cubicBezTo>
                <a:cubicBezTo>
                  <a:pt x="4875287" y="-19947"/>
                  <a:pt x="4886757" y="-18412"/>
                  <a:pt x="5064217" y="0"/>
                </a:cubicBezTo>
                <a:cubicBezTo>
                  <a:pt x="5241677" y="18412"/>
                  <a:pt x="5486937" y="-31763"/>
                  <a:pt x="5733999" y="0"/>
                </a:cubicBezTo>
                <a:cubicBezTo>
                  <a:pt x="5981061" y="31763"/>
                  <a:pt x="6102009" y="24227"/>
                  <a:pt x="6243033" y="0"/>
                </a:cubicBezTo>
                <a:cubicBezTo>
                  <a:pt x="6384057" y="-24227"/>
                  <a:pt x="6668842" y="14081"/>
                  <a:pt x="7073562" y="0"/>
                </a:cubicBezTo>
                <a:cubicBezTo>
                  <a:pt x="7478282" y="-14081"/>
                  <a:pt x="7705961" y="-19212"/>
                  <a:pt x="8145213" y="0"/>
                </a:cubicBezTo>
                <a:cubicBezTo>
                  <a:pt x="8202124" y="3431"/>
                  <a:pt x="8260947" y="40766"/>
                  <a:pt x="8253046" y="107833"/>
                </a:cubicBezTo>
                <a:cubicBezTo>
                  <a:pt x="8260218" y="262472"/>
                  <a:pt x="8231957" y="398871"/>
                  <a:pt x="8253046" y="539153"/>
                </a:cubicBezTo>
                <a:cubicBezTo>
                  <a:pt x="8254607" y="604733"/>
                  <a:pt x="8201446" y="649934"/>
                  <a:pt x="8145213" y="646986"/>
                </a:cubicBezTo>
                <a:cubicBezTo>
                  <a:pt x="7915659" y="657390"/>
                  <a:pt x="7733761" y="630309"/>
                  <a:pt x="7555805" y="646986"/>
                </a:cubicBezTo>
                <a:cubicBezTo>
                  <a:pt x="7377849" y="663663"/>
                  <a:pt x="7283270" y="650259"/>
                  <a:pt x="7127145" y="646986"/>
                </a:cubicBezTo>
                <a:cubicBezTo>
                  <a:pt x="6971020" y="643713"/>
                  <a:pt x="6858914" y="654064"/>
                  <a:pt x="6698485" y="646986"/>
                </a:cubicBezTo>
                <a:cubicBezTo>
                  <a:pt x="6538056" y="639908"/>
                  <a:pt x="6365694" y="665101"/>
                  <a:pt x="6269824" y="646986"/>
                </a:cubicBezTo>
                <a:cubicBezTo>
                  <a:pt x="6173954" y="628871"/>
                  <a:pt x="6000994" y="634035"/>
                  <a:pt x="5841164" y="646986"/>
                </a:cubicBezTo>
                <a:cubicBezTo>
                  <a:pt x="5681334" y="659937"/>
                  <a:pt x="5530817" y="665751"/>
                  <a:pt x="5412504" y="646986"/>
                </a:cubicBezTo>
                <a:cubicBezTo>
                  <a:pt x="5294191" y="628221"/>
                  <a:pt x="5010873" y="636239"/>
                  <a:pt x="4742722" y="646986"/>
                </a:cubicBezTo>
                <a:cubicBezTo>
                  <a:pt x="4474571" y="657733"/>
                  <a:pt x="4412009" y="662942"/>
                  <a:pt x="4314062" y="646986"/>
                </a:cubicBezTo>
                <a:cubicBezTo>
                  <a:pt x="4216115" y="631030"/>
                  <a:pt x="3960449" y="628540"/>
                  <a:pt x="3644280" y="646986"/>
                </a:cubicBezTo>
                <a:cubicBezTo>
                  <a:pt x="3328111" y="665432"/>
                  <a:pt x="2998250" y="678148"/>
                  <a:pt x="2813751" y="646986"/>
                </a:cubicBezTo>
                <a:cubicBezTo>
                  <a:pt x="2629252" y="615824"/>
                  <a:pt x="2300246" y="646100"/>
                  <a:pt x="2063595" y="646986"/>
                </a:cubicBezTo>
                <a:cubicBezTo>
                  <a:pt x="1826944" y="647872"/>
                  <a:pt x="1562690" y="669870"/>
                  <a:pt x="1313440" y="646986"/>
                </a:cubicBezTo>
                <a:cubicBezTo>
                  <a:pt x="1064190" y="624102"/>
                  <a:pt x="1042974" y="670910"/>
                  <a:pt x="804406" y="646986"/>
                </a:cubicBezTo>
                <a:cubicBezTo>
                  <a:pt x="565838" y="623062"/>
                  <a:pt x="349109" y="636267"/>
                  <a:pt x="107833" y="646986"/>
                </a:cubicBezTo>
                <a:cubicBezTo>
                  <a:pt x="33860" y="645517"/>
                  <a:pt x="8201" y="592127"/>
                  <a:pt x="0" y="539153"/>
                </a:cubicBezTo>
                <a:cubicBezTo>
                  <a:pt x="9128" y="423665"/>
                  <a:pt x="-9160" y="210445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9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2.59259E-6 L -0.24037 0.33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1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A picture containing toy, doll, indoor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9" y="2730501"/>
            <a:ext cx="2624138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12"/>
          <p:cNvGrpSpPr/>
          <p:nvPr/>
        </p:nvGrpSpPr>
        <p:grpSpPr bwMode="auto">
          <a:xfrm>
            <a:off x="211931" y="157164"/>
            <a:ext cx="6540104" cy="2009775"/>
            <a:chOff x="237067" y="132645"/>
            <a:chExt cx="8720321" cy="2010829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455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440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/>
          <p:nvPr/>
        </p:nvSpPr>
        <p:spPr bwMode="auto">
          <a:xfrm>
            <a:off x="3814281" y="5786439"/>
            <a:ext cx="4470088" cy="1446550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944" y="2576105"/>
            <a:ext cx="2408996" cy="310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04" y="2360613"/>
            <a:ext cx="802481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31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6 -3.33333E-6 L -0.29518 0.31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A picture containing toy, doll, indoor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9" y="2730501"/>
            <a:ext cx="2624138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12"/>
          <p:cNvGrpSpPr/>
          <p:nvPr/>
        </p:nvGrpSpPr>
        <p:grpSpPr bwMode="auto">
          <a:xfrm>
            <a:off x="211931" y="157164"/>
            <a:ext cx="6540104" cy="2009775"/>
            <a:chOff x="237067" y="132645"/>
            <a:chExt cx="8720321" cy="2010829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455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0490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/>
          <p:nvPr/>
        </p:nvSpPr>
        <p:spPr bwMode="auto">
          <a:xfrm>
            <a:off x="3059906" y="5786439"/>
            <a:ext cx="5224463" cy="1569660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 bwMode="auto">
          <a:xfrm>
            <a:off x="4276725" y="2314576"/>
            <a:ext cx="3208735" cy="3319463"/>
            <a:chOff x="8095445" y="2008716"/>
            <a:chExt cx="4278488" cy="3319360"/>
          </a:xfrm>
        </p:grpSpPr>
        <p:sp>
          <p:nvSpPr>
            <p:cNvPr id="2" name="Rectangle 1"/>
            <p:cNvSpPr/>
            <p:nvPr/>
          </p:nvSpPr>
          <p:spPr>
            <a:xfrm>
              <a:off x="8095445" y="2008716"/>
              <a:ext cx="4278488" cy="3319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48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9929" y="2101701"/>
              <a:ext cx="3349521" cy="3138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Graphic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2298701"/>
            <a:ext cx="7239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20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4.44444E-6 L -0.25755 0.32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A picture containing toy, doll, indoor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9" y="2730501"/>
            <a:ext cx="2624138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12"/>
          <p:cNvGrpSpPr/>
          <p:nvPr/>
        </p:nvGrpSpPr>
        <p:grpSpPr bwMode="auto">
          <a:xfrm>
            <a:off x="211931" y="157164"/>
            <a:ext cx="6540104" cy="2009775"/>
            <a:chOff x="237067" y="132645"/>
            <a:chExt cx="8720321" cy="2010829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455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536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/>
          <p:nvPr/>
        </p:nvSpPr>
        <p:spPr bwMode="auto">
          <a:xfrm>
            <a:off x="3660169" y="5817261"/>
            <a:ext cx="4708962" cy="1446550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 lỏng</a:t>
            </a:r>
            <a:r>
              <a:rPr kumimoji="0" lang="it-IT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thể khí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631" y="2188396"/>
            <a:ext cx="2843947" cy="340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983" y="2117868"/>
            <a:ext cx="82034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26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33333E-6 3.33333E-6 L -0.2194 0.320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>
            <a:fillRect/>
          </a:stretch>
        </p:blipFill>
        <p:spPr>
          <a:xfrm>
            <a:off x="-2" y="0"/>
            <a:ext cx="9144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44" y="587079"/>
            <a:ext cx="7821986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>
            <a:fillRect/>
          </a:stretch>
        </p:blipFill>
        <p:spPr>
          <a:xfrm flipH="1">
            <a:off x="-2" y="4441371"/>
            <a:ext cx="9144002" cy="244434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V="1">
            <a:off x="6725730" y="0"/>
            <a:ext cx="2418271" cy="15770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H="1" flipV="1">
            <a:off x="0" y="0"/>
            <a:ext cx="2418271" cy="15770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>
            <a:fillRect/>
          </a:stretch>
        </p:blipFill>
        <p:spPr>
          <a:xfrm>
            <a:off x="6618131" y="2958824"/>
            <a:ext cx="2242842" cy="37348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1547" y="1842094"/>
            <a:ext cx="5752075" cy="3029975"/>
          </a:xfrm>
          <a:prstGeom prst="rect">
            <a:avLst/>
          </a:prstGeom>
        </p:spPr>
      </p:pic>
      <p:pic>
        <p:nvPicPr>
          <p:cNvPr id="3" name="Picture 2" descr="A picture containing clipart, drawing, illustration, animated cartoon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6" y="4058420"/>
            <a:ext cx="2297606" cy="27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8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dicam 2023-05-28 21-02-04-08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le, clipart, graphics, desig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" y="1993393"/>
            <a:ext cx="2185417" cy="2913889"/>
          </a:xfrm>
          <a:prstGeom prst="rect">
            <a:avLst/>
          </a:prstGeom>
        </p:spPr>
      </p:pic>
      <p:sp>
        <p:nvSpPr>
          <p:cNvPr id="8" name="Hình chữ nhật: Góc Tròn 48"/>
          <p:cNvSpPr/>
          <p:nvPr/>
        </p:nvSpPr>
        <p:spPr>
          <a:xfrm>
            <a:off x="2702428" y="2402915"/>
            <a:ext cx="5972942" cy="3774654"/>
          </a:xfrm>
          <a:prstGeom prst="roundRect">
            <a:avLst/>
          </a:prstGeom>
          <a:solidFill>
            <a:srgbClr val="FFC000">
              <a:lumMod val="40000"/>
              <a:lumOff val="60000"/>
              <a:alpha val="95000"/>
            </a:srgbClr>
          </a:solidFill>
          <a:ln w="19050" cap="flat" cmpd="sng" algn="ctr">
            <a:solidFill>
              <a:srgbClr val="FFC000">
                <a:lumMod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49"/>
          <p:cNvSpPr txBox="1"/>
          <p:nvPr/>
        </p:nvSpPr>
        <p:spPr>
          <a:xfrm>
            <a:off x="2720775" y="2907673"/>
            <a:ext cx="59340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ban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đầu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trên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lỏng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sau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chuyển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sang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hơi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bay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vì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vậy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10" name="Hình ảnh 58" descr="Ảnh có chứa đồ chơi, đồ họa véc-tơ&#10;&#10;Mô tả được tạo tự độ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63" y="1279634"/>
            <a:ext cx="2039483" cy="163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V="1">
            <a:off x="6725730" y="0"/>
            <a:ext cx="2418271" cy="15770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H="1" flipV="1">
            <a:off x="0" y="0"/>
            <a:ext cx="2418271" cy="1577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285" y="1163200"/>
            <a:ext cx="2807451" cy="1127858"/>
          </a:xfrm>
          <a:prstGeom prst="rect">
            <a:avLst/>
          </a:prstGeom>
        </p:spPr>
      </p:pic>
      <p:pic>
        <p:nvPicPr>
          <p:cNvPr id="7" name="Picture 6" descr="Ico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4" y="481204"/>
            <a:ext cx="1311593" cy="1748790"/>
          </a:xfrm>
          <a:prstGeom prst="rect">
            <a:avLst/>
          </a:prstGeom>
        </p:spPr>
      </p:pic>
      <p:pic>
        <p:nvPicPr>
          <p:cNvPr id="10" name="Picture 9" descr="Ico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77"/>
            <a:ext cx="1311593" cy="17487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7971" y="2352942"/>
            <a:ext cx="6222747" cy="27978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286" y="1569638"/>
            <a:ext cx="2002709" cy="1908213"/>
          </a:xfrm>
          <a:prstGeom prst="rect">
            <a:avLst/>
          </a:prstGeom>
        </p:spPr>
      </p:pic>
      <p:pic>
        <p:nvPicPr>
          <p:cNvPr id="27" name="图片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>
            <a:fillRect/>
          </a:stretch>
        </p:blipFill>
        <p:spPr>
          <a:xfrm>
            <a:off x="7040486" y="3150857"/>
            <a:ext cx="2242842" cy="3734861"/>
          </a:xfrm>
          <a:prstGeom prst="rect">
            <a:avLst/>
          </a:prstGeom>
        </p:spPr>
      </p:pic>
      <p:pic>
        <p:nvPicPr>
          <p:cNvPr id="28" name="Picture 27" descr="A picture containing clipart, drawing, illustration, animated cartoon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6" y="4058420"/>
            <a:ext cx="2297606" cy="27995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7400" y="569977"/>
            <a:ext cx="4876800" cy="4206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smtClean="0">
                <a:latin typeface="Times New Roman" pitchFamily="18" charset="0"/>
                <a:cs typeface="Times New Roman" pitchFamily="18" charset="0"/>
              </a:rPr>
              <a:t>Thứ hai ngày 11 tháng 9 năm 2023</a:t>
            </a:r>
            <a:endParaRPr lang="en-US" sz="2400" b="1" i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01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929691" y="2090781"/>
            <a:ext cx="744899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altLang="vi-VN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1. </a:t>
            </a:r>
            <a:r>
              <a:rPr kumimoji="0" lang="fr-FR" altLang="vi-VN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altLang="vi-VN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>
            <a:fillRect/>
          </a:stretch>
        </p:blipFill>
        <p:spPr>
          <a:xfrm flipH="1">
            <a:off x="-55182" y="4413652"/>
            <a:ext cx="9144002" cy="24443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>
            <a:fillRect/>
          </a:stretch>
        </p:blipFill>
        <p:spPr>
          <a:xfrm>
            <a:off x="7040486" y="3150857"/>
            <a:ext cx="2242842" cy="373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1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548640" y="995653"/>
            <a:ext cx="79827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defRPr/>
            </a:pP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2446" y="3995929"/>
            <a:ext cx="1947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182112" y="4402283"/>
            <a:ext cx="285978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41898" y="3904489"/>
            <a:ext cx="1947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70148" y="3511297"/>
            <a:ext cx="2414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85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6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548640" y="995654"/>
            <a:ext cx="798271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20" y="2211705"/>
            <a:ext cx="7536656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6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>
            <a:fillRect/>
          </a:stretch>
        </p:blipFill>
        <p:spPr>
          <a:xfrm>
            <a:off x="0" y="-89474"/>
            <a:ext cx="9144002" cy="68857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V="1">
            <a:off x="6725730" y="0"/>
            <a:ext cx="2418271" cy="15770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H="1" flipV="1">
            <a:off x="0" y="0"/>
            <a:ext cx="241827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94" y="1173502"/>
            <a:ext cx="6545721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>
            <a:fillRect/>
          </a:stretch>
        </p:blipFill>
        <p:spPr>
          <a:xfrm flipH="1">
            <a:off x="-2" y="4413652"/>
            <a:ext cx="9144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>
            <a:fillRect/>
          </a:stretch>
        </p:blipFill>
        <p:spPr>
          <a:xfrm>
            <a:off x="6919526" y="3295478"/>
            <a:ext cx="1523015" cy="318448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884170" y="2397052"/>
            <a:ext cx="4856970" cy="3057319"/>
            <a:chOff x="2808057" y="2334471"/>
            <a:chExt cx="6917078" cy="5509871"/>
          </a:xfrm>
        </p:grpSpPr>
        <p:sp>
          <p:nvSpPr>
            <p:cNvPr id="16" name="TextBox 15"/>
            <p:cNvSpPr txBox="1"/>
            <p:nvPr/>
          </p:nvSpPr>
          <p:spPr>
            <a:xfrm>
              <a:off x="2808057" y="2334471"/>
              <a:ext cx="6895130" cy="5491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30005" y="2353089"/>
              <a:ext cx="6895130" cy="5491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958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703</Words>
  <Application>Microsoft Office PowerPoint</Application>
  <PresentationFormat>On-screen Show (4:3)</PresentationFormat>
  <Paragraphs>75</Paragraphs>
  <Slides>27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</cp:revision>
  <dcterms:created xsi:type="dcterms:W3CDTF">2023-09-09T14:18:24Z</dcterms:created>
  <dcterms:modified xsi:type="dcterms:W3CDTF">2023-09-09T14:32:29Z</dcterms:modified>
</cp:coreProperties>
</file>