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8" r:id="rId3"/>
    <p:sldId id="265" r:id="rId4"/>
    <p:sldId id="264" r:id="rId5"/>
    <p:sldId id="316" r:id="rId6"/>
    <p:sldId id="286" r:id="rId7"/>
    <p:sldId id="296" r:id="rId8"/>
    <p:sldId id="272" r:id="rId9"/>
    <p:sldId id="318" r:id="rId10"/>
    <p:sldId id="315" r:id="rId11"/>
    <p:sldId id="295" r:id="rId12"/>
    <p:sldId id="320" r:id="rId13"/>
    <p:sldId id="321" r:id="rId14"/>
    <p:sldId id="299" r:id="rId15"/>
    <p:sldId id="322" r:id="rId16"/>
    <p:sldId id="300" r:id="rId17"/>
    <p:sldId id="323" r:id="rId18"/>
    <p:sldId id="301" r:id="rId19"/>
    <p:sldId id="269" r:id="rId20"/>
    <p:sldId id="324" r:id="rId21"/>
    <p:sldId id="302" r:id="rId22"/>
    <p:sldId id="304" r:id="rId23"/>
    <p:sldId id="303" r:id="rId24"/>
    <p:sldId id="305" r:id="rId25"/>
    <p:sldId id="306" r:id="rId26"/>
    <p:sldId id="307" r:id="rId27"/>
    <p:sldId id="312" r:id="rId28"/>
    <p:sldId id="325" r:id="rId29"/>
    <p:sldId id="271" r:id="rId30"/>
    <p:sldId id="310" r:id="rId31"/>
    <p:sldId id="311" r:id="rId32"/>
    <p:sldId id="326" r:id="rId33"/>
    <p:sldId id="290" r:id="rId34"/>
    <p:sldId id="5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1" d="100"/>
          <a:sy n="81" d="100"/>
        </p:scale>
        <p:origin x="-7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071610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5589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056569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416565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3026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855013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74805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6649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812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81065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2023/9/18</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20086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8918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68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482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2023/9/18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6D1DDAAB-2F96-42A6-8316-7703CCB9B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xmlns="" id="{766089F4-DB85-4DC8-A35E-853DEC819EC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62073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3.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3.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3.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50.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1.emf"/><Relationship Id="rId5" Type="http://schemas.openxmlformats.org/officeDocument/2006/relationships/image" Target="../media/image45.png"/><Relationship Id="rId10" Type="http://schemas.openxmlformats.org/officeDocument/2006/relationships/image" Target="../media/image53.png"/><Relationship Id="rId4" Type="http://schemas.openxmlformats.org/officeDocument/2006/relationships/image" Target="../media/image21.emf"/><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2.png"/><Relationship Id="rId5" Type="http://schemas.openxmlformats.org/officeDocument/2006/relationships/image" Target="../media/image50.emf"/><Relationship Id="rId10" Type="http://schemas.openxmlformats.org/officeDocument/2006/relationships/image" Target="../media/image46.png"/><Relationship Id="rId4" Type="http://schemas.openxmlformats.org/officeDocument/2006/relationships/image" Target="../media/image51.emf"/><Relationship Id="rId9" Type="http://schemas.openxmlformats.org/officeDocument/2006/relationships/image" Target="../media/image21.emf"/></Relationships>
</file>

<file path=ppt/slides/_rels/slide2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51.emf"/><Relationship Id="rId7"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2.png"/><Relationship Id="rId4" Type="http://schemas.openxmlformats.org/officeDocument/2006/relationships/image" Target="../media/image50.emf"/><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1.emf"/><Relationship Id="rId5" Type="http://schemas.openxmlformats.org/officeDocument/2006/relationships/image" Target="../media/image50.emf"/><Relationship Id="rId10" Type="http://schemas.openxmlformats.org/officeDocument/2006/relationships/image" Target="../media/image53.png"/><Relationship Id="rId4" Type="http://schemas.openxmlformats.org/officeDocument/2006/relationships/image" Target="../media/image51.emf"/><Relationship Id="rId9"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grpSp>
        <p:nvGrpSpPr>
          <p:cNvPr id="13" name="Group 12">
            <a:extLst>
              <a:ext uri="{FF2B5EF4-FFF2-40B4-BE49-F238E27FC236}">
                <a16:creationId xmlns:a16="http://schemas.microsoft.com/office/drawing/2014/main" xmlns="" id="{44033607-ABE0-49F3-9EB0-948F2B28451E}"/>
              </a:ext>
            </a:extLst>
          </p:cNvPr>
          <p:cNvGrpSpPr/>
          <p:nvPr/>
        </p:nvGrpSpPr>
        <p:grpSpPr>
          <a:xfrm>
            <a:off x="1443340" y="393638"/>
            <a:ext cx="10067319" cy="715765"/>
            <a:chOff x="2873170" y="343910"/>
            <a:chExt cx="4312010" cy="1280575"/>
          </a:xfrm>
        </p:grpSpPr>
        <p:sp>
          <p:nvSpPr>
            <p:cNvPr id="14" name="îṥḷíďê">
              <a:extLst>
                <a:ext uri="{FF2B5EF4-FFF2-40B4-BE49-F238E27FC236}">
                  <a16:creationId xmlns:a16="http://schemas.microsoft.com/office/drawing/2014/main" xmlns=""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xmlns="" id="{DB0265AF-5285-494A-9A21-79A2541D9BB6}"/>
                </a:ext>
              </a:extLst>
            </p:cNvPr>
            <p:cNvSpPr txBox="1">
              <a:spLocks/>
            </p:cNvSpPr>
            <p:nvPr/>
          </p:nvSpPr>
          <p:spPr>
            <a:xfrm>
              <a:off x="2922181" y="440029"/>
              <a:ext cx="4262999"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Thứ </a:t>
              </a:r>
              <a:r>
                <a:rPr lang="en-US" sz="4400" b="0" dirty="0" err="1" smtClean="0">
                  <a:solidFill>
                    <a:prstClr val="black"/>
                  </a:solidFill>
                  <a:latin typeface="Calibri" panose="020F0502020204030204" pitchFamily="34" charset="0"/>
                  <a:cs typeface="Calibri" panose="020F0502020204030204" pitchFamily="34" charset="0"/>
                </a:rPr>
                <a:t>hai</a:t>
              </a:r>
              <a:r>
                <a:rPr lang="en-US" sz="4400" b="0" dirty="0" smtClean="0">
                  <a:solidFill>
                    <a:prstClr val="black"/>
                  </a:solidFill>
                  <a:latin typeface="Calibri" panose="020F0502020204030204" pitchFamily="34" charset="0"/>
                  <a:cs typeface="Calibri" panose="020F0502020204030204" pitchFamily="34" charset="0"/>
                </a:rPr>
                <a:t> </a:t>
              </a:r>
              <a:r>
                <a:rPr kumimoji="0" lang="vi-VN" sz="44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ngày </a:t>
              </a:r>
              <a:r>
                <a:rPr lang="en-US" sz="4400" b="0" dirty="0" smtClean="0">
                  <a:solidFill>
                    <a:prstClr val="black"/>
                  </a:solidFill>
                  <a:latin typeface="Calibri" panose="020F0502020204030204" pitchFamily="34" charset="0"/>
                  <a:cs typeface="Calibri" panose="020F0502020204030204" pitchFamily="34" charset="0"/>
                </a:rPr>
                <a:t>18</a:t>
              </a:r>
              <a:r>
                <a:rPr kumimoji="0" lang="vi-VN" sz="44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tháng </a:t>
              </a:r>
              <a:r>
                <a:rPr lang="en-US" sz="4400" b="0" dirty="0" smtClean="0">
                  <a:solidFill>
                    <a:prstClr val="black"/>
                  </a:solidFill>
                  <a:latin typeface="Calibri" panose="020F0502020204030204" pitchFamily="34" charset="0"/>
                  <a:cs typeface="Calibri" panose="020F0502020204030204" pitchFamily="34" charset="0"/>
                </a:rPr>
                <a:t>9 </a:t>
              </a:r>
              <a:r>
                <a:rPr kumimoji="0" lang="vi-VN" sz="44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năm</a:t>
              </a:r>
              <a:r>
                <a:rPr kumimoji="0" lang="en-US" sz="4400" b="0" i="0" u="none" strike="noStrike" kern="1200" cap="none" spc="0" normalizeH="0" noProof="0" dirty="0" smtClean="0">
                  <a:ln>
                    <a:noFill/>
                  </a:ln>
                  <a:solidFill>
                    <a:prstClr val="black"/>
                  </a:solidFill>
                  <a:effectLst/>
                  <a:uLnTx/>
                  <a:uFillTx/>
                  <a:latin typeface="Calibri" panose="020F0502020204030204" pitchFamily="34" charset="0"/>
                  <a:cs typeface="Calibri" panose="020F0502020204030204" pitchFamily="34" charset="0"/>
                  <a:sym typeface="Gloria Hallelujah"/>
                </a:rPr>
                <a:t> 2023</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9" name="Picture 8" descr="Logo&#10;&#10;Description automatically generated">
            <a:extLst>
              <a:ext uri="{FF2B5EF4-FFF2-40B4-BE49-F238E27FC236}">
                <a16:creationId xmlns:a16="http://schemas.microsoft.com/office/drawing/2014/main" xmlns=""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477" y="1664864"/>
            <a:ext cx="3950677" cy="797169"/>
          </a:xfrm>
          <a:prstGeom prst="rect">
            <a:avLst/>
          </a:prstGeom>
        </p:spPr>
      </p:pic>
      <p:pic>
        <p:nvPicPr>
          <p:cNvPr id="4" name="Picture 3">
            <a:extLst>
              <a:ext uri="{FF2B5EF4-FFF2-40B4-BE49-F238E27FC236}">
                <a16:creationId xmlns:a16="http://schemas.microsoft.com/office/drawing/2014/main" xmlns="" id="{B73392A1-A607-4426-A493-3C69BA78D25F}"/>
              </a:ext>
            </a:extLst>
          </p:cNvPr>
          <p:cNvPicPr>
            <a:picLocks noChangeAspect="1"/>
          </p:cNvPicPr>
          <p:nvPr/>
        </p:nvPicPr>
        <p:blipFill>
          <a:blip r:embed="rId6"/>
          <a:stretch>
            <a:fillRect/>
          </a:stretch>
        </p:blipFill>
        <p:spPr>
          <a:xfrm>
            <a:off x="0" y="2432886"/>
            <a:ext cx="10041350"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xmlns=""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2738442" y="2148986"/>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xmlns=""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xmlns="" id="{B0ED5901-31E4-4089-9D3A-9C285401AB5D}"/>
              </a:ext>
            </a:extLst>
          </p:cNvPr>
          <p:cNvSpPr txBox="1"/>
          <p:nvPr/>
        </p:nvSpPr>
        <p:spPr>
          <a:xfrm>
            <a:off x="10406067" y="3208105"/>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xmlns=""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xmlns="" id="{08531CBA-898E-42CA-923E-42304CBB64EE}"/>
              </a:ext>
            </a:extLst>
          </p:cNvPr>
          <p:cNvSpPr txBox="1"/>
          <p:nvPr/>
        </p:nvSpPr>
        <p:spPr>
          <a:xfrm>
            <a:off x="6019340" y="3592975"/>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xmlns="" id="{C6B27857-85AE-4B01-AE7C-8A28342B0EA2}"/>
              </a:ext>
            </a:extLst>
          </p:cNvPr>
          <p:cNvCxnSpPr>
            <a:cxnSpLocks/>
          </p:cNvCxnSpPr>
          <p:nvPr/>
        </p:nvCxnSpPr>
        <p:spPr>
          <a:xfrm flipH="1">
            <a:off x="8625819" y="1876619"/>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xmlns="" id="{C0389F26-EF05-4369-9BE1-4E2DF6A0A0ED}"/>
              </a:ext>
            </a:extLst>
          </p:cNvPr>
          <p:cNvCxnSpPr>
            <a:cxnSpLocks/>
          </p:cNvCxnSpPr>
          <p:nvPr/>
        </p:nvCxnSpPr>
        <p:spPr>
          <a:xfrm flipH="1">
            <a:off x="4262025" y="2225513"/>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0B089A53-0932-4086-AAB1-679E925ADE90}"/>
              </a:ext>
            </a:extLst>
          </p:cNvPr>
          <p:cNvCxnSpPr>
            <a:cxnSpLocks/>
          </p:cNvCxnSpPr>
          <p:nvPr/>
        </p:nvCxnSpPr>
        <p:spPr>
          <a:xfrm flipH="1">
            <a:off x="9271316" y="2225513"/>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xmlns="" id="{20376CBF-6FEE-43F1-AC9B-B233229B6C66}"/>
              </a:ext>
            </a:extLst>
          </p:cNvPr>
          <p:cNvCxnSpPr>
            <a:cxnSpLocks/>
          </p:cNvCxnSpPr>
          <p:nvPr/>
        </p:nvCxnSpPr>
        <p:spPr>
          <a:xfrm flipH="1">
            <a:off x="9337991"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0325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6710367" y="3380954"/>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6009728" y="2701446"/>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10" name="Straight Connector 9">
            <a:extLst>
              <a:ext uri="{FF2B5EF4-FFF2-40B4-BE49-F238E27FC236}">
                <a16:creationId xmlns:a16="http://schemas.microsoft.com/office/drawing/2014/main" xmlns="" id="{744AAB5A-A6DA-4E73-B786-474787AFE5E3}"/>
              </a:ext>
            </a:extLst>
          </p:cNvPr>
          <p:cNvCxnSpPr>
            <a:cxnSpLocks/>
          </p:cNvCxnSpPr>
          <p:nvPr/>
        </p:nvCxnSpPr>
        <p:spPr>
          <a:xfrm flipH="1">
            <a:off x="1352550" y="328622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xmlns="" id="{AD6FC3C4-3F39-4BDC-82B1-E5B0C031C4FE}"/>
              </a:ext>
            </a:extLst>
          </p:cNvPr>
          <p:cNvCxnSpPr>
            <a:cxnSpLocks/>
          </p:cNvCxnSpPr>
          <p:nvPr/>
        </p:nvCxnSpPr>
        <p:spPr>
          <a:xfrm flipH="1">
            <a:off x="6191251" y="330888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1FF78E47-CC2C-46AE-855E-4523E0E54840}"/>
              </a:ext>
            </a:extLst>
          </p:cNvPr>
          <p:cNvCxnSpPr>
            <a:cxnSpLocks/>
          </p:cNvCxnSpPr>
          <p:nvPr/>
        </p:nvCxnSpPr>
        <p:spPr>
          <a:xfrm flipH="1">
            <a:off x="7942748"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xmlns="" id="{0C3B2A3C-5A3C-4F91-B2D4-F0F2CBBC8278}"/>
              </a:ext>
            </a:extLst>
          </p:cNvPr>
          <p:cNvCxnSpPr>
            <a:cxnSpLocks/>
          </p:cNvCxnSpPr>
          <p:nvPr/>
        </p:nvCxnSpPr>
        <p:spPr>
          <a:xfrm flipH="1">
            <a:off x="11181248"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C3234623-82BF-4E26-A38E-882501406BA2}"/>
              </a:ext>
            </a:extLst>
          </p:cNvPr>
          <p:cNvCxnSpPr>
            <a:cxnSpLocks/>
          </p:cNvCxnSpPr>
          <p:nvPr/>
        </p:nvCxnSpPr>
        <p:spPr>
          <a:xfrm flipH="1">
            <a:off x="11275394"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xmlns=""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xmlns=""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xmlns=""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xmlns=""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xmlns=""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xmlns=""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xmlns=""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xmlns=""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xmlns=""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xmlns=""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xmlns=""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xmlns=""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xmlns=""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xmlns=""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xmlns=""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xmlns=""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xmlns=""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xmlns=""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xmlns=""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xmlns=""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xmlns=""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xmlns=""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xmlns=""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xmlns=""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xmlns=""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xmlns=""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xmlns=""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xmlns=""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2054796" y="880077"/>
            <a:ext cx="9779775" cy="553998"/>
          </a:xfrm>
          <a:prstGeom prst="rect">
            <a:avLst/>
          </a:prstGeom>
          <a:noFill/>
        </p:spPr>
        <p:txBody>
          <a:bodyPr wrap="square" rtlCol="0">
            <a:spAutoFit/>
          </a:bodyPr>
          <a:lstStyle/>
          <a:p>
            <a:pPr lvl="0">
              <a:defRPr/>
            </a:pPr>
            <a:r>
              <a:rPr lang="vi-VN"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xmlns=""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xmlns=""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xmlns=""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xmlns=""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xmlns=""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xmlns=""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xmlns=""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xmlns="" id="{D30575D1-4DDD-41ED-A8A1-2F08DC1933DE}"/>
              </a:ext>
            </a:extLst>
          </p:cNvPr>
          <p:cNvCxnSpPr>
            <a:cxnSpLocks/>
          </p:cNvCxnSpPr>
          <p:nvPr/>
        </p:nvCxnSpPr>
        <p:spPr>
          <a:xfrm>
            <a:off x="7998074" y="2351757"/>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xmlns=""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xmlns=""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xmlns=""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xmlns=""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xmlns=""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xmlns=""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xmlns=""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xmlns=""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xmlns=""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xmlns=""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xmlns=""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xmlns=""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xmlns=""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xmlns="" id="{B7A9FA9D-CD3D-4D7E-AB3A-940940D03468}"/>
              </a:ext>
            </a:extLst>
          </p:cNvPr>
          <p:cNvCxnSpPr>
            <a:cxnSpLocks/>
          </p:cNvCxnSpPr>
          <p:nvPr/>
        </p:nvCxnSpPr>
        <p:spPr>
          <a:xfrm>
            <a:off x="7959974" y="2637507"/>
            <a:ext cx="27776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AD445763-788E-4801-81DC-406B699C2D47}"/>
              </a:ext>
            </a:extLst>
          </p:cNvPr>
          <p:cNvCxnSpPr>
            <a:cxnSpLocks/>
          </p:cNvCxnSpPr>
          <p:nvPr/>
        </p:nvCxnSpPr>
        <p:spPr>
          <a:xfrm flipV="1">
            <a:off x="800458" y="3007305"/>
            <a:ext cx="6867167" cy="221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xmlns=""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xmlns=""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xmlns=""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xmlns=""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xmlns=""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xmlns=""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xmlns=""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xmlns=""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xmlns=""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xmlns=""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xmlns=""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xmlns=""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xmlns=""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xmlns=""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xmlns=""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xmlns=""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xmlns=""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xmlns=""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xmlns=""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xmlns=""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xmlns=""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xmlns=""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xmlns=""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xmlns=""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xmlns=""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xmlns=""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xmlns=""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xmlns=""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xmlns="" id="{BAAF246C-4005-4344-95AA-7C197596CF26}"/>
              </a:ext>
            </a:extLst>
          </p:cNvPr>
          <p:cNvCxnSpPr>
            <a:cxnSpLocks/>
          </p:cNvCxnSpPr>
          <p:nvPr/>
        </p:nvCxnSpPr>
        <p:spPr>
          <a:xfrm flipV="1">
            <a:off x="9388321" y="2809557"/>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49E3B0"/>
                </a:solidFill>
                <a:latin typeface="#9Slide05 Motion Picture" panose="02000000000000000000" pitchFamily="2" charset="0"/>
              </a:rPr>
              <a:t>Theo </a:t>
            </a:r>
            <a:r>
              <a:rPr lang="en-US" sz="4400" dirty="0" err="1">
                <a:solidFill>
                  <a:srgbClr val="49E3B0"/>
                </a:solidFill>
                <a:latin typeface="#9Slide05 Motion Picture" panose="02000000000000000000" pitchFamily="2" charset="0"/>
              </a:rPr>
              <a:t>em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việc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học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bơi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dễ</a:t>
            </a:r>
            <a:r>
              <a:rPr lang="en-US" sz="4400" dirty="0">
                <a:solidFill>
                  <a:srgbClr val="49E3B0"/>
                </a:solidFill>
                <a:latin typeface="#9Slide05 Motion Picture" panose="02000000000000000000" pitchFamily="2" charset="0"/>
              </a:rPr>
              <a:t> hay </a:t>
            </a:r>
            <a:r>
              <a:rPr lang="en-US" sz="4400" dirty="0" err="1">
                <a:solidFill>
                  <a:srgbClr val="49E3B0"/>
                </a:solidFill>
                <a:latin typeface="#9Slide05 Motion Picture" panose="02000000000000000000" pitchFamily="2" charset="0"/>
              </a:rPr>
              <a:t>khó</a:t>
            </a:r>
            <a:r>
              <a:rPr lang="en-US" sz="4400" dirty="0">
                <a:solidFill>
                  <a:srgbClr val="49E3B0"/>
                </a:solidFill>
                <a:latin typeface="#9Slide05 Motion Picture" panose="02000000000000000000" pitchFamily="2" charset="0"/>
              </a:rPr>
              <a:t>?</a:t>
            </a:r>
            <a:endParaRPr kumimoji="0" lang="en-US" sz="4400" b="0" i="0" u="none" strike="noStrike" kern="1200" cap="none" spc="0" normalizeH="0" baseline="0" noProof="0" dirty="0">
              <a:ln>
                <a:noFill/>
              </a:ln>
              <a:solidFill>
                <a:srgbClr val="49E3B0"/>
              </a:solidFill>
              <a:effectLst/>
              <a:uLnTx/>
              <a:uFillTx/>
              <a:latin typeface="#9Slide05 Motion Picture" panose="02000000000000000000" pitchFamily="2" charset="0"/>
              <a:ea typeface="+mn-ea"/>
              <a:cs typeface="+mn-cs"/>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xmlns=""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xmlns=""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xmlns=""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xmlns=""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xmlns=""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xmlns=""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xmlns=""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xmlns=""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xmlns=""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xmlns=""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xmlns="" id="{D6955A45-81E6-4250-A1DA-1ECB5C648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xmlns=""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266319964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xmlns=""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xmlns=""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28143958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xmlns=""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xmlns=""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xmlns=""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xmlns=""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xmlns=""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xmlns="" id="{15BEA74C-7805-4803-BAC7-7043A262A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xmlns=""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xmlns=""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xmlns=""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xmlns=""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xmlns=""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xmlns=""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xmlns=""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xmlns=""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xmlns=""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xmlns=""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xmlns="" id="{B9E820CA-F671-4A13-AD4A-3C5DE7930B0F}"/>
              </a:ext>
            </a:extLst>
          </p:cNvPr>
          <p:cNvPicPr>
            <a:picLocks noChangeAspect="1"/>
          </p:cNvPicPr>
          <p:nvPr/>
        </p:nvPicPr>
        <p:blipFill>
          <a:blip r:embed="rId5"/>
          <a:stretch>
            <a:fillRect/>
          </a:stretch>
        </p:blipFill>
        <p:spPr>
          <a:xfrm>
            <a:off x="3841554" y="3555912"/>
            <a:ext cx="5824537" cy="2799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xmlns="" id="{301902B6-29EB-4CFF-8FD2-F57B547069FE}"/>
              </a:ext>
            </a:extLst>
          </p:cNvPr>
          <p:cNvPicPr>
            <a:picLocks noChangeAspect="1"/>
          </p:cNvPicPr>
          <p:nvPr/>
        </p:nvPicPr>
        <p:blipFill>
          <a:blip r:embed="rId4"/>
          <a:stretch>
            <a:fillRect/>
          </a:stretch>
        </p:blipFill>
        <p:spPr>
          <a:xfrm>
            <a:off x="3894952" y="1795739"/>
            <a:ext cx="4621170" cy="2119906"/>
          </a:xfrm>
          <a:prstGeom prst="rect">
            <a:avLst/>
          </a:prstGeom>
        </p:spPr>
      </p:pic>
      <p:pic>
        <p:nvPicPr>
          <p:cNvPr id="10" name="Picture 9">
            <a:extLst>
              <a:ext uri="{FF2B5EF4-FFF2-40B4-BE49-F238E27FC236}">
                <a16:creationId xmlns:a16="http://schemas.microsoft.com/office/drawing/2014/main" xmlns="" id="{88CB6D3F-B73B-4D93-B462-D789AEA3FCDE}"/>
              </a:ext>
            </a:extLst>
          </p:cNvPr>
          <p:cNvPicPr>
            <a:picLocks noChangeAspect="1"/>
          </p:cNvPicPr>
          <p:nvPr/>
        </p:nvPicPr>
        <p:blipFill>
          <a:blip r:embed="rId5"/>
          <a:stretch>
            <a:fillRect/>
          </a:stretch>
        </p:blipFill>
        <p:spPr>
          <a:xfrm>
            <a:off x="4132305" y="5099065"/>
            <a:ext cx="4621170" cy="1532787"/>
          </a:xfrm>
          <a:prstGeom prst="rect">
            <a:avLst/>
          </a:prstGeom>
        </p:spPr>
      </p:pic>
      <p:sp>
        <p:nvSpPr>
          <p:cNvPr id="11" name="TextBox 10">
            <a:extLst>
              <a:ext uri="{FF2B5EF4-FFF2-40B4-BE49-F238E27FC236}">
                <a16:creationId xmlns:a16="http://schemas.microsoft.com/office/drawing/2014/main" xmlns="" id="{D0CDBDE4-3668-4AE3-9B0A-B2667ACB8074}"/>
              </a:ext>
            </a:extLst>
          </p:cNvPr>
          <p:cNvSpPr txBox="1"/>
          <p:nvPr/>
        </p:nvSpPr>
        <p:spPr>
          <a:xfrm>
            <a:off x="8756885" y="4770435"/>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xmlns=""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xmlns=""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xmlns="" id="{8F333770-1B9D-4E0F-BD31-9892AD608FDA}"/>
              </a:ext>
            </a:extLst>
          </p:cNvPr>
          <p:cNvGrpSpPr/>
          <p:nvPr/>
        </p:nvGrpSpPr>
        <p:grpSpPr>
          <a:xfrm>
            <a:off x="195072" y="3419724"/>
            <a:ext cx="11742309" cy="1933648"/>
            <a:chOff x="937075" y="818289"/>
            <a:chExt cx="11879939" cy="1847348"/>
          </a:xfrm>
        </p:grpSpPr>
        <p:sp>
          <p:nvSpPr>
            <p:cNvPr id="16" name="Rounded Rectangle 24">
              <a:extLst>
                <a:ext uri="{FF2B5EF4-FFF2-40B4-BE49-F238E27FC236}">
                  <a16:creationId xmlns:a16="http://schemas.microsoft.com/office/drawing/2014/main" xmlns="" id="{41378269-85CF-4E5F-BFA4-B0493796C962}"/>
                </a:ext>
              </a:extLst>
            </p:cNvPr>
            <p:cNvSpPr/>
            <p:nvPr/>
          </p:nvSpPr>
          <p:spPr>
            <a:xfrm>
              <a:off x="1179004" y="843733"/>
              <a:ext cx="11638010" cy="1821904"/>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xmlns=""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xmlns="" id="{BBE68C37-5D24-4B70-BCB8-B6DAA3FE51F6}"/>
              </a:ext>
            </a:extLst>
          </p:cNvPr>
          <p:cNvGrpSpPr/>
          <p:nvPr/>
        </p:nvGrpSpPr>
        <p:grpSpPr>
          <a:xfrm>
            <a:off x="213759" y="5353371"/>
            <a:ext cx="11658301" cy="1482056"/>
            <a:chOff x="634815" y="1164235"/>
            <a:chExt cx="10372059" cy="1213789"/>
          </a:xfrm>
        </p:grpSpPr>
        <p:sp>
          <p:nvSpPr>
            <p:cNvPr id="23" name="Rounded Rectangle 15">
              <a:extLst>
                <a:ext uri="{FF2B5EF4-FFF2-40B4-BE49-F238E27FC236}">
                  <a16:creationId xmlns:a16="http://schemas.microsoft.com/office/drawing/2014/main" xmlns=""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xmlns=""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2457</Words>
  <Application>Microsoft Office PowerPoint</Application>
  <PresentationFormat>Custom</PresentationFormat>
  <Paragraphs>146</Paragraphs>
  <Slides>33</Slides>
  <Notes>14</Notes>
  <HiddenSlides>0</HiddenSlides>
  <MMClips>1</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36</cp:revision>
  <dcterms:created xsi:type="dcterms:W3CDTF">2022-06-11T08:35:37Z</dcterms:created>
  <dcterms:modified xsi:type="dcterms:W3CDTF">2023-09-18T03:18:03Z</dcterms:modified>
</cp:coreProperties>
</file>