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97" r:id="rId3"/>
    <p:sldId id="298" r:id="rId4"/>
    <p:sldId id="257" r:id="rId5"/>
    <p:sldId id="286" r:id="rId6"/>
    <p:sldId id="267" r:id="rId7"/>
    <p:sldId id="294" r:id="rId8"/>
    <p:sldId id="261" r:id="rId9"/>
    <p:sldId id="289" r:id="rId10"/>
    <p:sldId id="269" r:id="rId11"/>
    <p:sldId id="270" r:id="rId12"/>
    <p:sldId id="290" r:id="rId13"/>
    <p:sldId id="291" r:id="rId14"/>
    <p:sldId id="292" r:id="rId15"/>
    <p:sldId id="293" r:id="rId16"/>
    <p:sldId id="278" r:id="rId17"/>
    <p:sldId id="271" r:id="rId18"/>
    <p:sldId id="272" r:id="rId19"/>
    <p:sldId id="274" r:id="rId20"/>
    <p:sldId id="275" r:id="rId21"/>
    <p:sldId id="276" r:id="rId22"/>
    <p:sldId id="265"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6" y="78"/>
      </p:cViewPr>
      <p:guideLst>
        <p:guide pos="3840"/>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3A06F-A23B-49F7-A427-316147CFFDFE}" type="datetimeFigureOut">
              <a:rPr lang="en-US" smtClean="0"/>
              <a:pPr/>
              <a:t>4/7/2023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97590-0CBA-4B58-8826-0AEDE100FA70}" type="slidenum">
              <a:rPr lang="en-US" smtClean="0"/>
              <a:pPr/>
              <a:t>‹#›</a:t>
            </a:fld>
            <a:endParaRPr lang="en-US"/>
          </a:p>
        </p:txBody>
      </p:sp>
    </p:spTree>
    <p:extLst>
      <p:ext uri="{BB962C8B-B14F-4D97-AF65-F5344CB8AC3E}">
        <p14:creationId xmlns:p14="http://schemas.microsoft.com/office/powerpoint/2010/main" val="244033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B875-A826-46B2-A59F-BEE616914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0201308-C078-45F4-9DFA-D5FFA9F38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D6F9446-22E5-4460-B1DE-012DEB283BA5}"/>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3CA20C22-CC24-4F1E-A42F-6A20FE56BA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EBB01A-A862-4D83-B906-22CCB2CF9804}"/>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10296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E2F0-8BA7-45DF-86DF-F807FA5C5B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3" name="Footer Placeholder 2">
            <a:extLst>
              <a:ext uri="{FF2B5EF4-FFF2-40B4-BE49-F238E27FC236}">
                <a16:creationId xmlns:a16="http://schemas.microsoft.com/office/drawing/2014/main" id="{6E3FF405-D95A-4EDB-BE9E-055F4D7A76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AF3202-0B9E-488F-A91A-926764FEE61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8897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E2F0-8BA7-45DF-86DF-F807FA5C5B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3" name="Footer Placeholder 2">
            <a:extLst>
              <a:ext uri="{FF2B5EF4-FFF2-40B4-BE49-F238E27FC236}">
                <a16:creationId xmlns:a16="http://schemas.microsoft.com/office/drawing/2014/main" id="{6E3FF405-D95A-4EDB-BE9E-055F4D7A76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AF3202-0B9E-488F-A91A-926764FEE61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04887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E8AF-4791-40C2-8E88-7819D5C11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2E4035F-553F-4EF2-9119-6D1234EE2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4B401D-FDC9-4B2F-869E-831E367BC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32A24-8FD8-43BA-AB28-A4C946CC996F}"/>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F40DDE66-3BAE-45BF-B467-7F126522B1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C1AACE3-0AD5-4E31-BC9A-501269C0D3DF}"/>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5534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1EE1-BC35-48BA-89AA-A3F7EB7D4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A44E57-9E1D-40AF-80E4-C85B048DF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491E72A-118B-48AF-9C2E-9D6769A41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2292B-2665-4412-BFFC-C5A26F27DC98}"/>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7E33D057-3842-4018-8207-0648D027306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4142546-640C-4999-BEBE-3F04E24BB575}"/>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17527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D64B-6D0F-47A4-8787-5AC791E00AE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C26C30F-40E4-4018-89C7-BD14F377A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7E98-EA9A-4526-B765-3C50881713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E8E480CD-69AB-458A-BC0B-56C46A3E9A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2765CC-1A05-4307-9AFE-5BD50D3B6DCC}"/>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23586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01665-E45F-49E0-9BEA-719236409A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AADD8C6-031A-48AA-BB69-6E9C1A5E7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B83B8F-DCC9-4814-AE39-1C8C584F5D23}"/>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CEC612D3-B028-4A6E-B69E-31ED0B6171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277BC4-B1F3-4F23-BB0D-6A8EEF5782E2}"/>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95253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649C-DB80-4CC8-9B4A-8DF57B2121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E8F8D6-999A-497B-A625-5CC8B2065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A0FC3A-6E4D-4D0C-81E7-108B80324251}"/>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014FC61B-C4B0-4C07-9511-3F4D90B464A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6799E0F-9786-4FAF-A314-329949F0467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12717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649C-DB80-4CC8-9B4A-8DF57B2121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E8F8D6-999A-497B-A625-5CC8B2065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A0FC3A-6E4D-4D0C-81E7-108B80324251}"/>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014FC61B-C4B0-4C07-9511-3F4D90B464A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6799E0F-9786-4FAF-A314-329949F0467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138473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B658-DF57-43E5-A31F-7FAC220D65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5E3631-A63E-4E0F-B8F8-009085B4F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AA1F4-E0D2-4F8B-BB60-933A9F76C5A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53C9640F-199D-4F6B-9F40-3908326720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42028C-0F49-4207-A88C-107D088A857D}"/>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27616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665D-9C6C-4B9F-A7AB-47AF752520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F0C409-D1DF-4B91-ADC6-6E2F430C8A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A90C39-A99D-465D-A50B-A9DDF4D4E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B8F1E90-7EC8-4DCF-85AA-7954DF83DD96}"/>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8E358412-B452-4827-B0A4-1F687421E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B0BD04-4B8C-4E2F-A48C-86551B2C6743}"/>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28324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E932-63C7-45ED-8B4F-4D9688E6C41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252B0B-65F3-46C0-987C-08308D430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8CF22-95C3-46BC-8997-CAA93E643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A9529F7-C9FA-4A1B-9AF5-6EA73797F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E4E69-6919-49BF-A082-73CAB4B6A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29F7104-949D-46DC-B513-C6A867468C7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8" name="Footer Placeholder 7">
            <a:extLst>
              <a:ext uri="{FF2B5EF4-FFF2-40B4-BE49-F238E27FC236}">
                <a16:creationId xmlns:a16="http://schemas.microsoft.com/office/drawing/2014/main" id="{78FF16F2-738E-4325-A9E7-D8BAD6FFD2A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4FB475C-CD80-4C7A-8A52-DCDE042C7EDC}"/>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17159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7AF7-C414-4820-8DC9-D570DA6A25B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570079A-5F2A-417D-9A24-4B1EADFC9D95}"/>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4" name="Footer Placeholder 3">
            <a:extLst>
              <a:ext uri="{FF2B5EF4-FFF2-40B4-BE49-F238E27FC236}">
                <a16:creationId xmlns:a16="http://schemas.microsoft.com/office/drawing/2014/main" id="{D2330C09-BFDC-4D56-9F67-795CA611A0F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38A127E-13A5-4641-879A-1E6EFB8A50FF}"/>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3998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E2F0-8BA7-45DF-86DF-F807FA5C5B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3" name="Footer Placeholder 2">
            <a:extLst>
              <a:ext uri="{FF2B5EF4-FFF2-40B4-BE49-F238E27FC236}">
                <a16:creationId xmlns:a16="http://schemas.microsoft.com/office/drawing/2014/main" id="{6E3FF405-D95A-4EDB-BE9E-055F4D7A76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AF3202-0B9E-488F-A91A-926764FEE61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328244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E2F0-8BA7-45DF-86DF-F807FA5C5B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3" name="Footer Placeholder 2">
            <a:extLst>
              <a:ext uri="{FF2B5EF4-FFF2-40B4-BE49-F238E27FC236}">
                <a16:creationId xmlns:a16="http://schemas.microsoft.com/office/drawing/2014/main" id="{6E3FF405-D95A-4EDB-BE9E-055F4D7A76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AF3202-0B9E-488F-A91A-926764FEE61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165649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f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C69D5-D2AD-4C75-AEC8-1BF5F6C5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730D88-1B7D-4355-ABC3-13058A8F5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D58A6C-2AA7-4839-85F7-EC2F37CFF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113A8D89-68BF-4056-A04D-C805CE994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1152DA2-B241-4B99-9899-FF29C28E0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D00E7-D53B-46B1-A04E-825B932CEDF8}" type="slidenum">
              <a:rPr lang="vi-VN" smtClean="0"/>
              <a:pPr/>
              <a:t>‹#›</a:t>
            </a:fld>
            <a:endParaRPr lang="vi-VN"/>
          </a:p>
        </p:txBody>
      </p:sp>
    </p:spTree>
    <p:extLst>
      <p:ext uri="{BB962C8B-B14F-4D97-AF65-F5344CB8AC3E}">
        <p14:creationId xmlns:p14="http://schemas.microsoft.com/office/powerpoint/2010/main" val="407093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3" r:id="rId9"/>
    <p:sldLayoutId id="2147483662" r:id="rId10"/>
    <p:sldLayoutId id="2147483661"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4.xml"/><Relationship Id="rId7" Type="http://schemas.openxmlformats.org/officeDocument/2006/relationships/image" Target="file:///C:\Program%20Files\Inknoe%20ClassPoint\Images\slide_annotate_without%20result_default.png"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839788" y="0"/>
            <a:ext cx="9828213" cy="6858000"/>
          </a:xfrm>
          <a:prstGeom prst="rect">
            <a:avLst/>
          </a:prstGeom>
          <a:solidFill>
            <a:srgbClr val="00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vi-VN" sz="4000" b="1">
                <a:solidFill>
                  <a:srgbClr val="FFFF00"/>
                </a:solidFill>
                <a:latin typeface="Times New Roman" panose="02020603050405020304" pitchFamily="18" charset="0"/>
                <a:cs typeface="Times New Roman" panose="02020603050405020304" pitchFamily="18" charset="0"/>
              </a:rPr>
              <a:t/>
            </a:r>
            <a:br>
              <a:rPr lang="en-US" altLang="vi-VN" sz="4000" b="1">
                <a:solidFill>
                  <a:srgbClr val="FFFF00"/>
                </a:solidFill>
                <a:latin typeface="Times New Roman" panose="02020603050405020304" pitchFamily="18" charset="0"/>
                <a:cs typeface="Times New Roman" panose="02020603050405020304" pitchFamily="18" charset="0"/>
              </a:rPr>
            </a:br>
            <a:endParaRPr lang="en-US" altLang="vi-VN">
              <a:solidFill>
                <a:srgbClr val="FFFF00"/>
              </a:solidFill>
              <a:latin typeface="Times New Roman" panose="02020603050405020304" pitchFamily="18" charset="0"/>
              <a:cs typeface="Times New Roman" panose="02020603050405020304" pitchFamily="18" charset="0"/>
            </a:endParaRPr>
          </a:p>
        </p:txBody>
      </p:sp>
      <p:sp>
        <p:nvSpPr>
          <p:cNvPr id="63493" name="WordArt 5"/>
          <p:cNvSpPr>
            <a:spLocks noChangeArrowheads="1" noChangeShapeType="1" noTextEdit="1"/>
          </p:cNvSpPr>
          <p:nvPr/>
        </p:nvSpPr>
        <p:spPr bwMode="auto">
          <a:xfrm>
            <a:off x="1905000" y="1373189"/>
            <a:ext cx="8134350" cy="1831533"/>
          </a:xfrm>
          <a:prstGeom prst="rect">
            <a:avLst/>
          </a:prstGeom>
        </p:spPr>
        <p:txBody>
          <a:bodyPr wrap="none" fromWordArt="1">
            <a:prstTxWarp prst="textCanUp">
              <a:avLst>
                <a:gd name="adj" fmla="val 66667"/>
              </a:avLst>
            </a:prstTxWarp>
          </a:bodyPr>
          <a:lstStyle/>
          <a:p>
            <a:pPr algn="ctr"/>
            <a:r>
              <a:rPr lang="vi-VN" sz="4000" b="1" kern="10" dirty="0">
                <a:ln w="19050">
                  <a:solidFill>
                    <a:srgbClr val="99CCFF"/>
                  </a:solidFill>
                  <a:round/>
                  <a:headEnd/>
                  <a:tailEnd/>
                </a:ln>
                <a:solidFill>
                  <a:srgbClr val="FF0000"/>
                </a:solidFill>
                <a:effectLst>
                  <a:outerShdw dist="35921" dir="2700000" algn="ctr" rotWithShape="0">
                    <a:srgbClr val="990000"/>
                  </a:outerShdw>
                </a:effectLst>
                <a:cs typeface="Times New Roman" panose="02020603050405020304" pitchFamily="18" charset="0"/>
              </a:rPr>
              <a:t>KÍNH CHÀO QUÝ THẦY CÔ GIÁO</a:t>
            </a:r>
          </a:p>
          <a:p>
            <a:pPr algn="ctr"/>
            <a:r>
              <a:rPr lang="vi-VN" sz="4000" b="1" kern="10" dirty="0">
                <a:ln w="19050">
                  <a:solidFill>
                    <a:srgbClr val="99CCFF"/>
                  </a:solidFill>
                  <a:round/>
                  <a:headEnd/>
                  <a:tailEnd/>
                </a:ln>
                <a:solidFill>
                  <a:srgbClr val="FF0000"/>
                </a:solidFill>
                <a:effectLst>
                  <a:outerShdw dist="35921" dir="2700000" algn="ctr" rotWithShape="0">
                    <a:srgbClr val="990000"/>
                  </a:outerShdw>
                </a:effectLst>
                <a:cs typeface="Times New Roman" panose="02020603050405020304" pitchFamily="18" charset="0"/>
              </a:rPr>
              <a:t>VỀ DỰ GIỜ LỚP </a:t>
            </a:r>
            <a:r>
              <a:rPr lang="vi-VN" sz="4000" b="1" kern="10" dirty="0" smtClean="0">
                <a:ln w="19050">
                  <a:solidFill>
                    <a:srgbClr val="99CCFF"/>
                  </a:solidFill>
                  <a:round/>
                  <a:headEnd/>
                  <a:tailEnd/>
                </a:ln>
                <a:solidFill>
                  <a:srgbClr val="FF0000"/>
                </a:solidFill>
                <a:effectLst>
                  <a:outerShdw dist="35921" dir="2700000" algn="ctr" rotWithShape="0">
                    <a:srgbClr val="990000"/>
                  </a:outerShdw>
                </a:effectLst>
                <a:cs typeface="Times New Roman" panose="02020603050405020304" pitchFamily="18" charset="0"/>
              </a:rPr>
              <a:t>4C</a:t>
            </a:r>
            <a:endParaRPr lang="vi-VN" sz="4000" b="1" kern="10" dirty="0">
              <a:ln w="19050">
                <a:solidFill>
                  <a:srgbClr val="99CCFF"/>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sp>
        <p:nvSpPr>
          <p:cNvPr id="63494" name="Text Box 6"/>
          <p:cNvSpPr txBox="1">
            <a:spLocks noChangeArrowheads="1"/>
          </p:cNvSpPr>
          <p:nvPr/>
        </p:nvSpPr>
        <p:spPr bwMode="auto">
          <a:xfrm>
            <a:off x="1524000" y="0"/>
            <a:ext cx="8686800" cy="1292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i="1" dirty="0">
                <a:solidFill>
                  <a:srgbClr val="FF00FF"/>
                </a:solidFill>
                <a:effectLst>
                  <a:outerShdw blurRad="38100" dist="38100" dir="2700000" algn="tl">
                    <a:srgbClr val="C0C0C0"/>
                  </a:outerShdw>
                </a:effectLst>
              </a:rPr>
              <a:t>          </a:t>
            </a:r>
            <a:r>
              <a:rPr lang="en-US" altLang="vi-VN" sz="2800" dirty="0">
                <a:solidFill>
                  <a:schemeClr val="accent4">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PHÒNG GIÁO DỤC &amp; ĐÀO TẠO ĐẠI LỘC</a:t>
            </a:r>
          </a:p>
          <a:p>
            <a:pPr>
              <a:spcBef>
                <a:spcPct val="50000"/>
              </a:spcBef>
            </a:pPr>
            <a:r>
              <a:rPr lang="en-US" altLang="vi-VN" sz="2800" dirty="0">
                <a:solidFill>
                  <a:schemeClr val="accent4">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2400" dirty="0">
                <a:solidFill>
                  <a:schemeClr val="accent4">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TH&amp;THCS ĐẠI </a:t>
            </a:r>
            <a:r>
              <a:rPr lang="en-US" altLang="vi-VN" sz="2400" dirty="0" smtClean="0">
                <a:solidFill>
                  <a:schemeClr val="accent4">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TÂN</a:t>
            </a:r>
            <a:endParaRPr lang="en-US" altLang="vi-VN" sz="2400" dirty="0">
              <a:solidFill>
                <a:schemeClr val="accent4">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63495" name="Picture 25"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43564" y="5683250"/>
            <a:ext cx="2586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26"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24364" y="5683250"/>
            <a:ext cx="2586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27"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5164" y="5683250"/>
            <a:ext cx="2586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28"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81964" y="5683250"/>
            <a:ext cx="2586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32"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5964" y="5683250"/>
            <a:ext cx="2586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33" descr="b8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6762" y="5683250"/>
            <a:ext cx="25860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01" name="Group 13"/>
          <p:cNvGrpSpPr>
            <a:grpSpLocks/>
          </p:cNvGrpSpPr>
          <p:nvPr/>
        </p:nvGrpSpPr>
        <p:grpSpPr bwMode="auto">
          <a:xfrm>
            <a:off x="8201026" y="3886200"/>
            <a:ext cx="2568575" cy="1906588"/>
            <a:chOff x="3552" y="2016"/>
            <a:chExt cx="2400" cy="1680"/>
          </a:xfrm>
        </p:grpSpPr>
        <p:pic>
          <p:nvPicPr>
            <p:cNvPr id="63502" name="Picture 43" descr="images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2183">
              <a:off x="3552" y="2112"/>
              <a:ext cx="100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20" descr="anhdong (5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76232">
              <a:off x="4272" y="2016"/>
              <a:ext cx="168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04" name="WordArt 16"/>
          <p:cNvSpPr>
            <a:spLocks noChangeArrowheads="1" noChangeShapeType="1" noTextEdit="1"/>
          </p:cNvSpPr>
          <p:nvPr/>
        </p:nvSpPr>
        <p:spPr bwMode="auto">
          <a:xfrm>
            <a:off x="2275534" y="5204286"/>
            <a:ext cx="6348413" cy="436563"/>
          </a:xfrm>
          <a:prstGeom prst="rect">
            <a:avLst/>
          </a:prstGeom>
        </p:spPr>
        <p:txBody>
          <a:bodyPr wrap="none" fromWordArt="1">
            <a:prstTxWarp prst="textWave1">
              <a:avLst>
                <a:gd name="adj1" fmla="val 13005"/>
                <a:gd name="adj2" fmla="val 0"/>
              </a:avLst>
            </a:prstTxWarp>
          </a:bodyPr>
          <a:lstStyle/>
          <a:p>
            <a:pPr algn="ctr"/>
            <a:r>
              <a:rPr lang="vi-VN" sz="3600" kern="10" dirty="0">
                <a:ln w="9525">
                  <a:solidFill>
                    <a:srgbClr val="3399FF"/>
                  </a:solidFill>
                  <a:round/>
                  <a:headEnd/>
                  <a:tailEnd/>
                </a:ln>
                <a:solidFill>
                  <a:srgbClr val="FF0000"/>
                </a:solidFill>
                <a:effectLst>
                  <a:outerShdw dist="53882" dir="2700000" algn="ctr" rotWithShape="0">
                    <a:srgbClr val="C0C0C0">
                      <a:alpha val="80000"/>
                    </a:srgbClr>
                  </a:outerShdw>
                </a:effectLst>
                <a:cs typeface="Times New Roman" panose="02020603050405020304" pitchFamily="18" charset="0"/>
              </a:rPr>
              <a:t>Giáo viên thực hiện :Võ Thị  </a:t>
            </a:r>
            <a:r>
              <a:rPr lang="vi-VN" sz="3600" kern="10" dirty="0" smtClean="0">
                <a:ln w="9525">
                  <a:solidFill>
                    <a:srgbClr val="3399FF"/>
                  </a:solidFill>
                  <a:round/>
                  <a:headEnd/>
                  <a:tailEnd/>
                </a:ln>
                <a:solidFill>
                  <a:srgbClr val="FF0000"/>
                </a:solidFill>
                <a:effectLst>
                  <a:outerShdw dist="53882" dir="2700000" algn="ctr" rotWithShape="0">
                    <a:srgbClr val="C0C0C0">
                      <a:alpha val="80000"/>
                    </a:srgbClr>
                  </a:outerShdw>
                </a:effectLst>
                <a:cs typeface="Times New Roman" panose="02020603050405020304" pitchFamily="18" charset="0"/>
              </a:rPr>
              <a:t>Thêm</a:t>
            </a:r>
            <a:endParaRPr lang="vi-VN" sz="3600" kern="10" dirty="0">
              <a:ln w="9525">
                <a:solidFill>
                  <a:srgbClr val="3399FF"/>
                </a:solidFill>
                <a:round/>
                <a:headEnd/>
                <a:tailEnd/>
              </a:ln>
              <a:solidFill>
                <a:srgbClr val="FF0000"/>
              </a:solidFill>
              <a:effectLst>
                <a:outerShdw dist="53882" dir="2700000" algn="ctr" rotWithShape="0">
                  <a:srgbClr val="C0C0C0">
                    <a:alpha val="80000"/>
                  </a:srgbClr>
                </a:outerShdw>
              </a:effectLst>
              <a:cs typeface="Times New Roman" panose="02020603050405020304" pitchFamily="18" charset="0"/>
            </a:endParaRPr>
          </a:p>
        </p:txBody>
      </p:sp>
      <p:sp>
        <p:nvSpPr>
          <p:cNvPr id="63506" name="Text Box 18"/>
          <p:cNvSpPr txBox="1">
            <a:spLocks noChangeArrowheads="1"/>
          </p:cNvSpPr>
          <p:nvPr/>
        </p:nvSpPr>
        <p:spPr bwMode="auto">
          <a:xfrm>
            <a:off x="3628193" y="3221742"/>
            <a:ext cx="47680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i="1" u="sng" dirty="0" err="1" smtClean="0">
                <a:solidFill>
                  <a:srgbClr val="0070C0"/>
                </a:solidFill>
                <a:latin typeface="Times New Roman" panose="02020603050405020304" pitchFamily="18" charset="0"/>
                <a:cs typeface="Times New Roman" panose="02020603050405020304" pitchFamily="18" charset="0"/>
              </a:rPr>
              <a:t>Môn:Tiếng</a:t>
            </a:r>
            <a:r>
              <a:rPr lang="en-US" altLang="vi-VN" sz="2800" i="1" u="sng" dirty="0" smtClean="0">
                <a:solidFill>
                  <a:srgbClr val="0070C0"/>
                </a:solidFill>
                <a:latin typeface="Times New Roman" panose="02020603050405020304" pitchFamily="18" charset="0"/>
                <a:cs typeface="Times New Roman" panose="02020603050405020304" pitchFamily="18" charset="0"/>
              </a:rPr>
              <a:t> Việt</a:t>
            </a:r>
            <a:endParaRPr lang="en-US" altLang="vi-VN" sz="2800" i="1" u="sng"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altLang="vi-VN" sz="2800" dirty="0">
                <a:solidFill>
                  <a:srgbClr val="0070C0"/>
                </a:solidFill>
                <a:latin typeface="Times New Roman" panose="02020603050405020304" pitchFamily="18" charset="0"/>
                <a:cs typeface="Times New Roman" panose="02020603050405020304" pitchFamily="18" charset="0"/>
              </a:rPr>
              <a:t>Bài : </a:t>
            </a:r>
            <a:r>
              <a:rPr lang="en-US" altLang="vi-VN" sz="2800" dirty="0" smtClean="0">
                <a:solidFill>
                  <a:srgbClr val="0070C0"/>
                </a:solidFill>
                <a:latin typeface="Times New Roman" panose="02020603050405020304" pitchFamily="18" charset="0"/>
                <a:cs typeface="Times New Roman" panose="02020603050405020304" pitchFamily="18" charset="0"/>
              </a:rPr>
              <a:t> Cảm xúc của em ( tiết 1) </a:t>
            </a:r>
            <a:endParaRPr lang="en-US" alt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862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691C670-5D43-41C8-84B6-A32D472D37CD}"/>
              </a:ext>
            </a:extLst>
          </p:cNvPr>
          <p:cNvSpPr/>
          <p:nvPr/>
        </p:nvSpPr>
        <p:spPr>
          <a:xfrm>
            <a:off x="728662" y="1910361"/>
            <a:ext cx="10734675" cy="3909805"/>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9" name="TextBox 18">
            <a:extLst>
              <a:ext uri="{FF2B5EF4-FFF2-40B4-BE49-F238E27FC236}">
                <a16:creationId xmlns:a16="http://schemas.microsoft.com/office/drawing/2014/main" id="{E2BAA67C-C92B-4B16-A6DF-C660AC618C16}"/>
              </a:ext>
            </a:extLst>
          </p:cNvPr>
          <p:cNvSpPr txBox="1"/>
          <p:nvPr/>
        </p:nvSpPr>
        <p:spPr>
          <a:xfrm>
            <a:off x="976312" y="1788293"/>
            <a:ext cx="10487025" cy="4031873"/>
          </a:xfrm>
          <a:prstGeom prst="rect">
            <a:avLst/>
          </a:prstGeom>
          <a:noFill/>
        </p:spPr>
        <p:txBody>
          <a:bodyPr wrap="square" rtlCol="0">
            <a:spAutoFit/>
          </a:bodyPr>
          <a:lstStyle/>
          <a:p>
            <a:pPr marL="342900" indent="-342900" algn="ctr" eaLnBrk="1" hangingPunct="1"/>
            <a:r>
              <a:rPr lang="en-US" sz="4000" b="1" u="sng" dirty="0" err="1">
                <a:solidFill>
                  <a:srgbClr val="FF0000"/>
                </a:solidFill>
                <a:latin typeface="Times New Roman" pitchFamily="18" charset="0"/>
                <a:cs typeface="Times New Roman" pitchFamily="18" charset="0"/>
              </a:rPr>
              <a:t>Ghi</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nhớ</a:t>
            </a:r>
            <a:r>
              <a:rPr lang="en-US" sz="4000" b="1" dirty="0">
                <a:solidFill>
                  <a:srgbClr val="FF0000"/>
                </a:solidFill>
                <a:latin typeface="Times New Roman" pitchFamily="18" charset="0"/>
                <a:cs typeface="Times New Roman" pitchFamily="18" charset="0"/>
              </a:rPr>
              <a:t>:</a:t>
            </a:r>
          </a:p>
          <a:p>
            <a:pPr eaLnBrk="1" hangingPunct="1"/>
            <a:r>
              <a:rPr lang="vi-VN"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xúc</a:t>
            </a:r>
            <a:r>
              <a:rPr lang="en-US" sz="3600" b="1" dirty="0">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vui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mừng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phục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xót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a:t>
            </a:r>
          </a:p>
          <a:p>
            <a:pPr eaLnBrk="1" hangingPunct="1"/>
            <a:r>
              <a:rPr lang="vi-VN"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ôi</a:t>
            </a:r>
            <a:r>
              <a:rPr lang="en-US" sz="3600" b="1" dirty="0">
                <a:solidFill>
                  <a:srgbClr val="0000CC"/>
                </a:solidFill>
                <a:latin typeface="Times New Roman" pitchFamily="18" charset="0"/>
                <a:cs typeface="Times New Roman" pitchFamily="18" charset="0"/>
              </a:rPr>
              <a:t>, chao, </a:t>
            </a:r>
            <a:r>
              <a:rPr lang="en-US" sz="3600" b="1" dirty="0" err="1">
                <a:solidFill>
                  <a:srgbClr val="0000CC"/>
                </a:solidFill>
                <a:latin typeface="Times New Roman" pitchFamily="18" charset="0"/>
                <a:cs typeface="Times New Roman" pitchFamily="18" charset="0"/>
              </a:rPr>
              <a:t>chà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lắm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thật</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eaLnBrk="1" hangingPunct="1"/>
            <a:r>
              <a:rPr lang="en-US" sz="3600" b="1" dirty="0">
                <a:latin typeface="Times New Roman" pitchFamily="18" charset="0"/>
                <a:cs typeface="Times New Roman" pitchFamily="18" charset="0"/>
              </a:rPr>
              <a:t>Khi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chấm</a:t>
            </a:r>
            <a:r>
              <a:rPr lang="en-US" sz="3600" b="1" dirty="0">
                <a:latin typeface="Times New Roman" pitchFamily="18" charset="0"/>
                <a:cs typeface="Times New Roman" pitchFamily="18" charset="0"/>
              </a:rPr>
              <a:t> than (</a:t>
            </a:r>
            <a:r>
              <a:rPr lang="en-US" sz="3600" b="1" dirty="0">
                <a:solidFill>
                  <a:srgbClr val="0000CC"/>
                </a:solidFill>
                <a:latin typeface="Times New Roman" pitchFamily="18" charset="0"/>
                <a:cs typeface="Times New Roman" pitchFamily="18" charset="0"/>
              </a:rPr>
              <a:t>!</a:t>
            </a:r>
            <a:r>
              <a:rPr lang="en-US" sz="3600" b="1"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9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 calcmode="lin" valueType="num">
                                      <p:cBhvr additive="base">
                                        <p:cTn id="14"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 calcmode="lin" valueType="num">
                                      <p:cBhvr additive="base">
                                        <p:cTn id="18"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 calcmode="lin" valueType="num">
                                      <p:cBhvr additive="base">
                                        <p:cTn id="2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258B7AC-FA3D-4E61-BBE9-A7D8A894D109}"/>
              </a:ext>
            </a:extLst>
          </p:cNvPr>
          <p:cNvSpPr txBox="1">
            <a:spLocks noChangeArrowheads="1"/>
          </p:cNvSpPr>
          <p:nvPr/>
        </p:nvSpPr>
        <p:spPr bwMode="auto">
          <a:xfrm>
            <a:off x="485296" y="1039593"/>
            <a:ext cx="5256249"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3200" b="1" dirty="0">
                <a:latin typeface="Times New Roman" pitchFamily="18" charset="0"/>
              </a:rPr>
              <a:t>B</a:t>
            </a:r>
            <a:r>
              <a:rPr lang="en-US" sz="3200" b="1" dirty="0" smtClean="0">
                <a:latin typeface="Times New Roman" pitchFamily="18" charset="0"/>
              </a:rPr>
              <a:t>. Hoạt động thực </a:t>
            </a:r>
            <a:r>
              <a:rPr lang="en-US" sz="3200" b="1" dirty="0">
                <a:latin typeface="Times New Roman" pitchFamily="18" charset="0"/>
              </a:rPr>
              <a:t>hành</a:t>
            </a:r>
            <a:endParaRPr lang="en-US" sz="3200" dirty="0">
              <a:latin typeface="Times New Roman" pitchFamily="18" charset="0"/>
            </a:endParaRPr>
          </a:p>
        </p:txBody>
      </p:sp>
      <p:sp>
        <p:nvSpPr>
          <p:cNvPr id="16" name="TextBox 15">
            <a:extLst>
              <a:ext uri="{FF2B5EF4-FFF2-40B4-BE49-F238E27FC236}">
                <a16:creationId xmlns:a16="http://schemas.microsoft.com/office/drawing/2014/main" id="{E10330E9-2B9E-45F7-B007-1AEFDF51E5B3}"/>
              </a:ext>
            </a:extLst>
          </p:cNvPr>
          <p:cNvSpPr txBox="1"/>
          <p:nvPr/>
        </p:nvSpPr>
        <p:spPr>
          <a:xfrm>
            <a:off x="1536879" y="1832759"/>
            <a:ext cx="9118242" cy="584775"/>
          </a:xfrm>
          <a:prstGeom prst="rect">
            <a:avLst/>
          </a:prstGeom>
          <a:noFill/>
        </p:spPr>
        <p:txBody>
          <a:bodyPr wrap="square" rtlCol="0">
            <a:spAutoFit/>
          </a:bodyPr>
          <a:lstStyle/>
          <a:p>
            <a:r>
              <a:rPr lang="vi-VN" sz="3200" b="1" i="1" dirty="0">
                <a:latin typeface="Times New Roman" pitchFamily="18" charset="0"/>
              </a:rPr>
              <a:t>1. </a:t>
            </a:r>
            <a:r>
              <a:rPr lang="en-US" sz="3200" b="1" i="1" dirty="0" err="1">
                <a:latin typeface="Times New Roman" pitchFamily="18" charset="0"/>
              </a:rPr>
              <a:t>Chuyển</a:t>
            </a:r>
            <a:r>
              <a:rPr lang="en-US" sz="3200" b="1" i="1" dirty="0">
                <a:latin typeface="Times New Roman" pitchFamily="18" charset="0"/>
              </a:rPr>
              <a:t> </a:t>
            </a:r>
            <a:r>
              <a:rPr lang="en-US" sz="3200" b="1" i="1" dirty="0" err="1">
                <a:latin typeface="Times New Roman" pitchFamily="18" charset="0"/>
              </a:rPr>
              <a:t>các</a:t>
            </a:r>
            <a:r>
              <a:rPr lang="en-US" sz="3200" b="1" i="1" dirty="0">
                <a:latin typeface="Times New Roman" pitchFamily="18" charset="0"/>
              </a:rPr>
              <a:t> </a:t>
            </a:r>
            <a:r>
              <a:rPr lang="en-US" sz="3200" b="1" i="1" dirty="0" err="1">
                <a:latin typeface="Times New Roman" pitchFamily="18" charset="0"/>
              </a:rPr>
              <a:t>câu</a:t>
            </a:r>
            <a:r>
              <a:rPr lang="en-US" sz="3200" b="1" i="1" dirty="0">
                <a:latin typeface="Times New Roman" pitchFamily="18" charset="0"/>
              </a:rPr>
              <a:t> </a:t>
            </a:r>
            <a:r>
              <a:rPr lang="en-US" sz="3200" b="1" i="1" dirty="0" err="1">
                <a:latin typeface="Times New Roman" pitchFamily="18" charset="0"/>
              </a:rPr>
              <a:t>kể</a:t>
            </a:r>
            <a:r>
              <a:rPr lang="en-US" sz="3200" b="1" i="1" dirty="0">
                <a:latin typeface="Times New Roman" pitchFamily="18" charset="0"/>
              </a:rPr>
              <a:t> </a:t>
            </a:r>
            <a:r>
              <a:rPr lang="en-US" sz="3200" b="1" i="1" dirty="0" err="1">
                <a:latin typeface="Times New Roman" pitchFamily="18" charset="0"/>
              </a:rPr>
              <a:t>sau</a:t>
            </a:r>
            <a:r>
              <a:rPr lang="en-US" sz="3200" b="1" i="1" dirty="0">
                <a:latin typeface="Times New Roman" pitchFamily="18" charset="0"/>
              </a:rPr>
              <a:t> </a:t>
            </a:r>
            <a:r>
              <a:rPr lang="en-US" sz="3200" b="1" i="1" dirty="0" err="1">
                <a:latin typeface="Times New Roman" pitchFamily="18" charset="0"/>
              </a:rPr>
              <a:t>thành</a:t>
            </a:r>
            <a:r>
              <a:rPr lang="en-US" sz="3200" b="1" i="1" dirty="0">
                <a:latin typeface="Times New Roman" pitchFamily="18" charset="0"/>
              </a:rPr>
              <a:t> </a:t>
            </a:r>
            <a:r>
              <a:rPr lang="en-US" sz="3200" b="1" i="1" dirty="0" err="1">
                <a:latin typeface="Times New Roman" pitchFamily="18" charset="0"/>
              </a:rPr>
              <a:t>câu</a:t>
            </a:r>
            <a:r>
              <a:rPr lang="en-US" sz="3200" b="1" i="1" dirty="0">
                <a:latin typeface="Times New Roman" pitchFamily="18" charset="0"/>
              </a:rPr>
              <a:t> </a:t>
            </a:r>
            <a:r>
              <a:rPr lang="en-US" sz="3200" b="1" i="1" dirty="0" err="1">
                <a:latin typeface="Times New Roman" pitchFamily="18" charset="0"/>
              </a:rPr>
              <a:t>cảm</a:t>
            </a:r>
            <a:r>
              <a:rPr lang="en-US" sz="3200" b="1" i="1" dirty="0">
                <a:latin typeface="Times New Roman" pitchFamily="18" charset="0"/>
              </a:rPr>
              <a:t>.</a:t>
            </a:r>
            <a:endParaRPr lang="vi-VN" sz="3200" i="1" dirty="0"/>
          </a:p>
        </p:txBody>
      </p:sp>
      <p:sp>
        <p:nvSpPr>
          <p:cNvPr id="17" name="TextBox 16">
            <a:hlinkClick r:id="rId2" action="ppaction://hlinksldjump"/>
            <a:extLst>
              <a:ext uri="{FF2B5EF4-FFF2-40B4-BE49-F238E27FC236}">
                <a16:creationId xmlns:a16="http://schemas.microsoft.com/office/drawing/2014/main" id="{CC9A0F42-BC5C-44C2-A30E-70E099BFFD4B}"/>
              </a:ext>
            </a:extLst>
          </p:cNvPr>
          <p:cNvSpPr txBox="1"/>
          <p:nvPr/>
        </p:nvSpPr>
        <p:spPr>
          <a:xfrm>
            <a:off x="1314362" y="2654806"/>
            <a:ext cx="9006766" cy="584775"/>
          </a:xfrm>
          <a:prstGeom prst="rect">
            <a:avLst/>
          </a:prstGeom>
          <a:noFill/>
        </p:spPr>
        <p:txBody>
          <a:bodyPr wrap="square" rtlCol="0">
            <a:spAutoFit/>
          </a:bodyPr>
          <a:lstStyle/>
          <a:p>
            <a:pPr marL="342900" indent="-342900">
              <a:spcBef>
                <a:spcPct val="50000"/>
              </a:spcBef>
              <a:buAutoNum type="alphaLcParenR"/>
            </a:pPr>
            <a:r>
              <a:rPr lang="vi-VN" sz="3200" dirty="0">
                <a:solidFill>
                  <a:srgbClr val="0070C0"/>
                </a:solidFill>
                <a:latin typeface="Times New Roman" pitchFamily="18" charset="0"/>
              </a:rPr>
              <a:t> </a:t>
            </a:r>
            <a:r>
              <a:rPr lang="en-US" sz="3200" dirty="0">
                <a:solidFill>
                  <a:srgbClr val="0070C0"/>
                </a:solidFill>
                <a:latin typeface="Times New Roman" pitchFamily="18" charset="0"/>
              </a:rPr>
              <a:t>Con </a:t>
            </a:r>
            <a:r>
              <a:rPr lang="en-US" sz="3200" dirty="0" err="1">
                <a:solidFill>
                  <a:srgbClr val="0070C0"/>
                </a:solidFill>
                <a:latin typeface="Times New Roman" pitchFamily="18" charset="0"/>
              </a:rPr>
              <a:t>mèo</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này</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bắt</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chuột</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giỏi</a:t>
            </a:r>
            <a:r>
              <a:rPr lang="en-US" sz="3200" b="1" dirty="0">
                <a:solidFill>
                  <a:srgbClr val="0070C0"/>
                </a:solidFill>
                <a:latin typeface="Times New Roman" pitchFamily="18" charset="0"/>
              </a:rPr>
              <a:t>.</a:t>
            </a:r>
          </a:p>
        </p:txBody>
      </p:sp>
      <p:sp>
        <p:nvSpPr>
          <p:cNvPr id="7" name="TextBox 6">
            <a:extLst>
              <a:ext uri="{FF2B5EF4-FFF2-40B4-BE49-F238E27FC236}">
                <a16:creationId xmlns:a16="http://schemas.microsoft.com/office/drawing/2014/main" id="{E41F8552-41EE-41FD-B185-24EF22DA476B}"/>
              </a:ext>
            </a:extLst>
          </p:cNvPr>
          <p:cNvSpPr txBox="1"/>
          <p:nvPr/>
        </p:nvSpPr>
        <p:spPr>
          <a:xfrm>
            <a:off x="1238162" y="3447972"/>
            <a:ext cx="4503383" cy="584775"/>
          </a:xfrm>
          <a:prstGeom prst="rect">
            <a:avLst/>
          </a:prstGeom>
          <a:noFill/>
        </p:spPr>
        <p:txBody>
          <a:bodyPr wrap="square" rtlCol="0">
            <a:spAutoFit/>
          </a:bodyPr>
          <a:lstStyle/>
          <a:p>
            <a:pPr>
              <a:spcBef>
                <a:spcPct val="50000"/>
              </a:spcBef>
            </a:pPr>
            <a:r>
              <a:rPr lang="vi-VN" sz="3200" dirty="0">
                <a:latin typeface="Times New Roman" pitchFamily="18" charset="0"/>
              </a:rPr>
              <a:t>b) </a:t>
            </a:r>
            <a:r>
              <a:rPr lang="en-US" sz="3200" dirty="0" err="1">
                <a:latin typeface="Times New Roman" pitchFamily="18" charset="0"/>
              </a:rPr>
              <a:t>Trời</a:t>
            </a:r>
            <a:r>
              <a:rPr lang="en-US" sz="3200" dirty="0">
                <a:latin typeface="Times New Roman" pitchFamily="18" charset="0"/>
              </a:rPr>
              <a:t> </a:t>
            </a:r>
            <a:r>
              <a:rPr lang="vi-VN" sz="3200" dirty="0">
                <a:latin typeface="Times New Roman" pitchFamily="18" charset="0"/>
              </a:rPr>
              <a:t>rét.</a:t>
            </a:r>
            <a:endParaRPr lang="en-US" sz="3200" dirty="0">
              <a:latin typeface="Times New Roman" pitchFamily="18" charset="0"/>
            </a:endParaRPr>
          </a:p>
        </p:txBody>
      </p:sp>
      <p:sp>
        <p:nvSpPr>
          <p:cNvPr id="8" name="TextBox 7">
            <a:extLst>
              <a:ext uri="{FF2B5EF4-FFF2-40B4-BE49-F238E27FC236}">
                <a16:creationId xmlns:a16="http://schemas.microsoft.com/office/drawing/2014/main" id="{54879380-A1B2-4440-88DE-8DB3835230E8}"/>
              </a:ext>
            </a:extLst>
          </p:cNvPr>
          <p:cNvSpPr txBox="1"/>
          <p:nvPr/>
        </p:nvSpPr>
        <p:spPr>
          <a:xfrm>
            <a:off x="1238162" y="4198695"/>
            <a:ext cx="6214760" cy="584775"/>
          </a:xfrm>
          <a:prstGeom prst="rect">
            <a:avLst/>
          </a:prstGeom>
          <a:noFill/>
        </p:spPr>
        <p:txBody>
          <a:bodyPr wrap="square" rtlCol="0">
            <a:spAutoFit/>
          </a:bodyPr>
          <a:lstStyle/>
          <a:p>
            <a:pPr>
              <a:spcBef>
                <a:spcPct val="50000"/>
              </a:spcBef>
            </a:pPr>
            <a:r>
              <a:rPr lang="vi-VN" sz="3200" dirty="0">
                <a:solidFill>
                  <a:srgbClr val="C00000"/>
                </a:solidFill>
                <a:latin typeface="Times New Roman" pitchFamily="18" charset="0"/>
              </a:rPr>
              <a:t>c) </a:t>
            </a:r>
            <a:r>
              <a:rPr lang="en-US" sz="3200" dirty="0" err="1">
                <a:solidFill>
                  <a:srgbClr val="C00000"/>
                </a:solidFill>
                <a:latin typeface="Times New Roman" pitchFamily="18" charset="0"/>
              </a:rPr>
              <a:t>Bạn</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Ngân</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chăm</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chỉ</a:t>
            </a:r>
            <a:r>
              <a:rPr lang="en-US" sz="3200" dirty="0">
                <a:solidFill>
                  <a:srgbClr val="C00000"/>
                </a:solidFill>
                <a:latin typeface="Times New Roman" pitchFamily="18" charset="0"/>
              </a:rPr>
              <a:t>.</a:t>
            </a:r>
          </a:p>
        </p:txBody>
      </p:sp>
      <p:sp>
        <p:nvSpPr>
          <p:cNvPr id="10" name="TextBox 9">
            <a:extLst>
              <a:ext uri="{FF2B5EF4-FFF2-40B4-BE49-F238E27FC236}">
                <a16:creationId xmlns:a16="http://schemas.microsoft.com/office/drawing/2014/main" id="{F4C90F69-53E8-4FB4-A005-12A3BE1E1C95}"/>
              </a:ext>
            </a:extLst>
          </p:cNvPr>
          <p:cNvSpPr txBox="1"/>
          <p:nvPr/>
        </p:nvSpPr>
        <p:spPr>
          <a:xfrm>
            <a:off x="1433034" y="5137621"/>
            <a:ext cx="5825016" cy="584775"/>
          </a:xfrm>
          <a:prstGeom prst="rect">
            <a:avLst/>
          </a:prstGeom>
          <a:noFill/>
        </p:spPr>
        <p:txBody>
          <a:bodyPr wrap="square" rtlCol="0">
            <a:spAutoFit/>
          </a:bodyPr>
          <a:lstStyle/>
          <a:p>
            <a:pPr>
              <a:spcBef>
                <a:spcPct val="50000"/>
              </a:spcBef>
            </a:pPr>
            <a:r>
              <a:rPr lang="vi-VN" sz="3200" dirty="0">
                <a:solidFill>
                  <a:srgbClr val="002060"/>
                </a:solidFill>
                <a:latin typeface="Times New Roman" pitchFamily="18" charset="0"/>
              </a:rPr>
              <a:t>d) </a:t>
            </a:r>
            <a:r>
              <a:rPr lang="en-US" sz="3200" dirty="0" err="1">
                <a:solidFill>
                  <a:srgbClr val="002060"/>
                </a:solidFill>
                <a:latin typeface="Times New Roman" pitchFamily="18" charset="0"/>
              </a:rPr>
              <a:t>Bạn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Giang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giỏi</a:t>
            </a:r>
            <a:r>
              <a:rPr lang="en-US" sz="3200" dirty="0">
                <a:solidFill>
                  <a:srgbClr val="002060"/>
                </a:solidFill>
                <a:latin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7" y="1666811"/>
            <a:ext cx="1051582" cy="729951"/>
          </a:xfrm>
          <a:prstGeom prst="rect">
            <a:avLst/>
          </a:prstGeom>
          <a:noFill/>
          <a:ln w="3175">
            <a:solidFill>
              <a:srgbClr val="82C7CC"/>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239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BC287-2C3A-4DBE-BBD5-C05647F52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5658"/>
            <a:ext cx="6013051" cy="3382341"/>
          </a:xfrm>
          <a:prstGeom prst="rect">
            <a:avLst/>
          </a:prstGeom>
        </p:spPr>
      </p:pic>
      <p:sp>
        <p:nvSpPr>
          <p:cNvPr id="3" name="TextBox 2">
            <a:extLst>
              <a:ext uri="{FF2B5EF4-FFF2-40B4-BE49-F238E27FC236}">
                <a16:creationId xmlns:a16="http://schemas.microsoft.com/office/drawing/2014/main" id="{497F264C-DA51-4659-9ABB-C8AB1D922CF3}"/>
              </a:ext>
            </a:extLst>
          </p:cNvPr>
          <p:cNvSpPr txBox="1"/>
          <p:nvPr/>
        </p:nvSpPr>
        <p:spPr>
          <a:xfrm>
            <a:off x="1309765" y="1269158"/>
            <a:ext cx="7005403" cy="584775"/>
          </a:xfrm>
          <a:prstGeom prst="rect">
            <a:avLst/>
          </a:prstGeom>
          <a:noFill/>
        </p:spPr>
        <p:txBody>
          <a:bodyPr wrap="square" rtlCol="0">
            <a:spAutoFit/>
          </a:bodyPr>
          <a:lstStyle/>
          <a:p>
            <a:r>
              <a:rPr lang="en-US" sz="3200" b="1" dirty="0">
                <a:solidFill>
                  <a:srgbClr val="0000FF"/>
                </a:solidFill>
                <a:latin typeface="Times New Roman" pitchFamily="18" charset="0"/>
              </a:rPr>
              <a:t>a) Con </a:t>
            </a:r>
            <a:r>
              <a:rPr lang="en-US" sz="3200" b="1" dirty="0" err="1">
                <a:solidFill>
                  <a:srgbClr val="0000FF"/>
                </a:solidFill>
                <a:latin typeface="Times New Roman" pitchFamily="18" charset="0"/>
              </a:rPr>
              <a:t>mèo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này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bắt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chuột</a:t>
            </a:r>
            <a:r>
              <a:rPr lang="en-US" sz="3200" b="1" dirty="0">
                <a:solidFill>
                  <a:srgbClr val="0000FF"/>
                </a:solidFill>
                <a:latin typeface="Times New Roman" pitchFamily="18" charset="0"/>
              </a:rPr>
              <a:t> </a:t>
            </a:r>
            <a:r>
              <a:rPr lang="vi-VN" sz="3200" b="1" dirty="0">
                <a:solidFill>
                  <a:srgbClr val="0000FF"/>
                </a:solidFill>
                <a:latin typeface="Times New Roman" pitchFamily="18" charset="0"/>
              </a:rPr>
              <a:t>giỏi.</a:t>
            </a:r>
            <a:endParaRPr lang="vi-VN" sz="3200" b="1" dirty="0">
              <a:solidFill>
                <a:srgbClr val="0000FF"/>
              </a:solidFill>
            </a:endParaRPr>
          </a:p>
        </p:txBody>
      </p:sp>
      <p:sp>
        <p:nvSpPr>
          <p:cNvPr id="10" name="TextBox 9">
            <a:extLst>
              <a:ext uri="{FF2B5EF4-FFF2-40B4-BE49-F238E27FC236}">
                <a16:creationId xmlns:a16="http://schemas.microsoft.com/office/drawing/2014/main" id="{6CB7CA35-5B61-4639-B8C1-075FEB5EE4FE}"/>
              </a:ext>
            </a:extLst>
          </p:cNvPr>
          <p:cNvSpPr txBox="1"/>
          <p:nvPr/>
        </p:nvSpPr>
        <p:spPr>
          <a:xfrm>
            <a:off x="4152276" y="2171782"/>
            <a:ext cx="7694951" cy="2404504"/>
          </a:xfrm>
          <a:prstGeom prst="rect">
            <a:avLst/>
          </a:prstGeom>
          <a:noFill/>
        </p:spPr>
        <p:txBody>
          <a:bodyPr wrap="square" rtlCol="0">
            <a:spAutoFit/>
          </a:bodyPr>
          <a:lstStyle/>
          <a:p>
            <a:pPr>
              <a:lnSpc>
                <a:spcPct val="120000"/>
              </a:lnSpc>
            </a:pPr>
            <a:r>
              <a:rPr lang="en-US" sz="3200" b="0" dirty="0">
                <a:solidFill>
                  <a:schemeClr val="tx1"/>
                </a:solidFill>
                <a:latin typeface="Times New Roman" pitchFamily="18" charset="0"/>
                <a:cs typeface="Times New Roman" pitchFamily="18" charset="0"/>
              </a:rPr>
              <a:t>-</a:t>
            </a:r>
            <a:r>
              <a:rPr lang="vi-VN" sz="3200" b="0"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Chà</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mèo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thật</a:t>
            </a:r>
            <a:r>
              <a:rPr lang="en-US" sz="3200" b="1" dirty="0">
                <a:latin typeface="Times New Roman" pitchFamily="18" charset="0"/>
                <a:cs typeface="Times New Roman" pitchFamily="18" charset="0"/>
              </a:rPr>
              <a:t>!</a:t>
            </a:r>
          </a:p>
          <a:p>
            <a:pPr marR="0" lvl="0" algn="l" defTabSz="914400" rtl="0" eaLnBrk="1" fontAlgn="auto" latinLnBrk="0" hangingPunct="1">
              <a:lnSpc>
                <a:spcPct val="120000"/>
              </a:lnSpc>
              <a:buClrTx/>
              <a:buSzTx/>
              <a:tabLst/>
              <a:defRPr/>
            </a:pPr>
            <a:r>
              <a:rPr lang="vi-VN"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Ôi</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mèo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a:p>
            <a:pPr>
              <a:lnSpc>
                <a:spcPct val="120000"/>
              </a:lnSpc>
              <a:defRPr/>
            </a:pPr>
            <a:r>
              <a:rPr lang="vi-VN" sz="3200" b="1" dirty="0">
                <a:solidFill>
                  <a:srgbClr val="FF0000"/>
                </a:solidFill>
                <a:latin typeface="Times New Roman" pitchFamily="18" charset="0"/>
                <a:cs typeface="Times New Roman" pitchFamily="18" charset="0"/>
              </a:rPr>
              <a:t>- Trời ơ</a:t>
            </a:r>
            <a:r>
              <a:rPr lang="en-US" sz="3200" b="1" dirty="0" err="1">
                <a:solidFill>
                  <a:srgbClr val="FF0000"/>
                </a:solidFill>
                <a:latin typeface="Times New Roman" pitchFamily="18" charset="0"/>
                <a:cs typeface="Times New Roman" pitchFamily="18" charset="0"/>
              </a:rPr>
              <a:t>i</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mèo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thế</a:t>
            </a:r>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a:p>
            <a:pPr>
              <a:lnSpc>
                <a:spcPct val="120000"/>
              </a:lnSpc>
              <a:defRPr/>
            </a:pPr>
            <a:r>
              <a:rPr lang="vi-VN" sz="3200" b="1" dirty="0">
                <a:latin typeface="Times New Roman" pitchFamily="18" charset="0"/>
                <a:cs typeface="Times New Roman" pitchFamily="18" charset="0"/>
              </a:rPr>
              <a:t>                 ...</a:t>
            </a:r>
          </a:p>
        </p:txBody>
      </p:sp>
      <p:sp>
        <p:nvSpPr>
          <p:cNvPr id="9" name="Heart 8">
            <a:hlinkClick r:id="rId3" action="ppaction://hlinksldjump"/>
            <a:extLst>
              <a:ext uri="{FF2B5EF4-FFF2-40B4-BE49-F238E27FC236}">
                <a16:creationId xmlns:a16="http://schemas.microsoft.com/office/drawing/2014/main" id="{BDE237EE-F53D-41D0-B2BE-9EECA285F4A5}"/>
              </a:ext>
            </a:extLst>
          </p:cNvPr>
          <p:cNvSpPr/>
          <p:nvPr/>
        </p:nvSpPr>
        <p:spPr>
          <a:xfrm>
            <a:off x="10598046" y="6205928"/>
            <a:ext cx="1019331" cy="65207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06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AF5FC3-6A78-41CF-9957-BEF640521FE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263177" y="3670716"/>
            <a:ext cx="4663543" cy="2954935"/>
          </a:xfrm>
          <a:prstGeom prst="rect">
            <a:avLst/>
          </a:prstGeom>
        </p:spPr>
      </p:pic>
      <p:sp>
        <p:nvSpPr>
          <p:cNvPr id="3" name="TextBox 2">
            <a:extLst>
              <a:ext uri="{FF2B5EF4-FFF2-40B4-BE49-F238E27FC236}">
                <a16:creationId xmlns:a16="http://schemas.microsoft.com/office/drawing/2014/main" id="{497F264C-DA51-4659-9ABB-C8AB1D922CF3}"/>
              </a:ext>
            </a:extLst>
          </p:cNvPr>
          <p:cNvSpPr txBox="1"/>
          <p:nvPr/>
        </p:nvSpPr>
        <p:spPr>
          <a:xfrm>
            <a:off x="1166324" y="1245896"/>
            <a:ext cx="7005403" cy="584775"/>
          </a:xfrm>
          <a:prstGeom prst="rect">
            <a:avLst/>
          </a:prstGeom>
          <a:noFill/>
        </p:spPr>
        <p:txBody>
          <a:bodyPr wrap="square" rtlCol="0">
            <a:spAutoFit/>
          </a:bodyPr>
          <a:lstStyle/>
          <a:p>
            <a:pPr>
              <a:spcBef>
                <a:spcPct val="50000"/>
              </a:spcBef>
            </a:pPr>
            <a:r>
              <a:rPr lang="vi-VN" sz="3200" b="1" dirty="0">
                <a:solidFill>
                  <a:srgbClr val="0000FF"/>
                </a:solidFill>
                <a:latin typeface="Times New Roman" pitchFamily="18" charset="0"/>
              </a:rPr>
              <a:t>b) </a:t>
            </a:r>
            <a:r>
              <a:rPr lang="en-US" sz="3200" b="1" dirty="0" err="1">
                <a:solidFill>
                  <a:srgbClr val="0000FF"/>
                </a:solidFill>
                <a:latin typeface="Times New Roman" pitchFamily="18" charset="0"/>
              </a:rPr>
              <a:t>Trời</a:t>
            </a:r>
            <a:r>
              <a:rPr lang="en-US" sz="3200" b="1" dirty="0">
                <a:solidFill>
                  <a:srgbClr val="0000FF"/>
                </a:solidFill>
                <a:latin typeface="Times New Roman" pitchFamily="18" charset="0"/>
              </a:rPr>
              <a:t> </a:t>
            </a:r>
            <a:r>
              <a:rPr lang="vi-VN" sz="3200" b="1" dirty="0">
                <a:solidFill>
                  <a:srgbClr val="0000FF"/>
                </a:solidFill>
                <a:latin typeface="Times New Roman" pitchFamily="18" charset="0"/>
              </a:rPr>
              <a:t>rét.</a:t>
            </a:r>
            <a:endParaRPr lang="en-US" sz="3200" b="1" dirty="0">
              <a:solidFill>
                <a:srgbClr val="0000FF"/>
              </a:solidFill>
              <a:latin typeface="Times New Roman" pitchFamily="18" charset="0"/>
            </a:endParaRPr>
          </a:p>
        </p:txBody>
      </p:sp>
      <p:sp>
        <p:nvSpPr>
          <p:cNvPr id="10" name="TextBox 9">
            <a:extLst>
              <a:ext uri="{FF2B5EF4-FFF2-40B4-BE49-F238E27FC236}">
                <a16:creationId xmlns:a16="http://schemas.microsoft.com/office/drawing/2014/main" id="{6CB7CA35-5B61-4639-B8C1-075FEB5EE4FE}"/>
              </a:ext>
            </a:extLst>
          </p:cNvPr>
          <p:cNvSpPr txBox="1"/>
          <p:nvPr/>
        </p:nvSpPr>
        <p:spPr>
          <a:xfrm>
            <a:off x="4167224" y="1279336"/>
            <a:ext cx="6013052" cy="2404504"/>
          </a:xfrm>
          <a:prstGeom prst="rect">
            <a:avLst/>
          </a:prstGeom>
          <a:noFill/>
        </p:spPr>
        <p:txBody>
          <a:bodyPr wrap="square" rtlCol="0">
            <a:spAutoFit/>
          </a:bodyPr>
          <a:lstStyle/>
          <a:p>
            <a:pPr lvl="0">
              <a:lnSpc>
                <a:spcPct val="120000"/>
              </a:lnSpc>
              <a:defRPr/>
            </a:pPr>
            <a:r>
              <a:rPr lang="en-US" sz="3200" b="1" dirty="0">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Chà</a:t>
            </a:r>
            <a:r>
              <a:rPr lang="en-US" sz="3200" b="1" dirty="0">
                <a:latin typeface="Times New Roman" pitchFamily="18" charset="0"/>
              </a:rPr>
              <a:t>, </a:t>
            </a:r>
            <a:r>
              <a:rPr lang="en-US" sz="3200" b="1" dirty="0" err="1">
                <a:latin typeface="Times New Roman" pitchFamily="18" charset="0"/>
              </a:rPr>
              <a:t>trời</a:t>
            </a:r>
            <a:r>
              <a:rPr lang="en-US" sz="3200" b="1" dirty="0">
                <a:latin typeface="Times New Roman" pitchFamily="18" charset="0"/>
              </a:rPr>
              <a:t> </a:t>
            </a:r>
            <a:r>
              <a:rPr lang="en-US" sz="3200" b="1" dirty="0" err="1">
                <a:latin typeface="Times New Roman" pitchFamily="18" charset="0"/>
              </a:rPr>
              <a:t>rét</a:t>
            </a:r>
            <a:r>
              <a:rPr lang="en-US" sz="3200" b="1" dirty="0">
                <a:latin typeface="Times New Roman" pitchFamily="18" charset="0"/>
              </a:rPr>
              <a:t> </a:t>
            </a:r>
            <a:r>
              <a:rPr lang="en-US" sz="3200" b="1" dirty="0" err="1">
                <a:solidFill>
                  <a:srgbClr val="FF0000"/>
                </a:solidFill>
                <a:latin typeface="Times New Roman" pitchFamily="18" charset="0"/>
              </a:rPr>
              <a:t>thật</a:t>
            </a:r>
            <a:r>
              <a:rPr lang="en-US" sz="3200" b="1" dirty="0">
                <a:solidFill>
                  <a:srgbClr val="FF0000"/>
                </a:solidFill>
                <a:latin typeface="Times New Roman" pitchFamily="18" charset="0"/>
              </a:rPr>
              <a:t> </a:t>
            </a:r>
            <a:r>
              <a:rPr lang="en-US" sz="3200" b="1" dirty="0">
                <a:latin typeface="Times New Roman" pitchFamily="18" charset="0"/>
              </a:rPr>
              <a:t>!</a:t>
            </a:r>
          </a:p>
          <a:p>
            <a:pPr lvl="0">
              <a:lnSpc>
                <a:spcPct val="120000"/>
              </a:lnSpc>
              <a:defRPr/>
            </a:pPr>
            <a:r>
              <a:rPr lang="en-US" sz="3200" b="1" dirty="0">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Ôi</a:t>
            </a:r>
            <a:r>
              <a:rPr lang="en-US" sz="3200" b="1" dirty="0">
                <a:solidFill>
                  <a:schemeClr val="accent2"/>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trời</a:t>
            </a:r>
            <a:r>
              <a:rPr lang="en-US" sz="3200" b="1" dirty="0">
                <a:latin typeface="Times New Roman" pitchFamily="18" charset="0"/>
              </a:rPr>
              <a:t> </a:t>
            </a:r>
            <a:r>
              <a:rPr lang="en-US" sz="3200" b="1" dirty="0" err="1">
                <a:latin typeface="Times New Roman" pitchFamily="18" charset="0"/>
              </a:rPr>
              <a:t>rét</a:t>
            </a:r>
            <a:r>
              <a:rPr lang="en-US" sz="3200" b="1" dirty="0">
                <a:latin typeface="Times New Roman" pitchFamily="18" charset="0"/>
              </a:rPr>
              <a:t>  </a:t>
            </a:r>
            <a:r>
              <a:rPr lang="en-US" sz="3200" b="1" dirty="0" err="1">
                <a:solidFill>
                  <a:srgbClr val="FF0000"/>
                </a:solidFill>
                <a:latin typeface="Times New Roman" pitchFamily="18" charset="0"/>
              </a:rPr>
              <a:t>quá</a:t>
            </a:r>
            <a:r>
              <a:rPr lang="en-US" sz="3200" b="1" dirty="0">
                <a:solidFill>
                  <a:srgbClr val="FF0000"/>
                </a:solidFill>
                <a:latin typeface="Times New Roman" pitchFamily="18" charset="0"/>
              </a:rPr>
              <a:t> </a:t>
            </a:r>
            <a:r>
              <a:rPr lang="en-US" sz="3200" b="1" dirty="0">
                <a:latin typeface="Times New Roman" pitchFamily="18" charset="0"/>
              </a:rPr>
              <a:t>!</a:t>
            </a:r>
          </a:p>
          <a:p>
            <a:pPr lvl="0">
              <a:lnSpc>
                <a:spcPct val="120000"/>
              </a:lnSpc>
              <a:defRPr/>
            </a:pPr>
            <a:r>
              <a:rPr lang="vi-VN"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Ôi</a:t>
            </a:r>
            <a:r>
              <a:rPr lang="en-US" sz="3200" b="1" dirty="0">
                <a:solidFill>
                  <a:srgbClr val="FF0000"/>
                </a:solidFill>
                <a:latin typeface="Times New Roman" pitchFamily="18" charset="0"/>
                <a:cs typeface="Times New Roman" pitchFamily="18" charset="0"/>
              </a:rPr>
              <a:t> chao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rét</a:t>
            </a:r>
            <a:r>
              <a:rPr lang="en-US" sz="3200" b="1" dirty="0">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ghê</a:t>
            </a:r>
            <a:r>
              <a:rPr lang="en-US" sz="3200" b="1" dirty="0">
                <a:latin typeface="Times New Roman" pitchFamily="18" charset="0"/>
                <a:cs typeface="Times New Roman" pitchFamily="18" charset="0"/>
              </a:rPr>
              <a:t> !</a:t>
            </a:r>
            <a:endParaRPr lang="vi-VN" sz="3200" b="1" dirty="0">
              <a:latin typeface="Times New Roman" pitchFamily="18" charset="0"/>
              <a:cs typeface="Times New Roman" pitchFamily="18" charset="0"/>
            </a:endParaRPr>
          </a:p>
          <a:p>
            <a:pPr lvl="0">
              <a:lnSpc>
                <a:spcPct val="120000"/>
              </a:lnSpc>
              <a:defRPr/>
            </a:pPr>
            <a:r>
              <a:rPr lang="vi-VN" sz="3200" b="1" dirty="0">
                <a:latin typeface="Times New Roman" pitchFamily="18" charset="0"/>
                <a:cs typeface="Times New Roman" pitchFamily="18" charset="0"/>
              </a:rPr>
              <a:t>     ...</a:t>
            </a:r>
          </a:p>
        </p:txBody>
      </p:sp>
      <p:sp>
        <p:nvSpPr>
          <p:cNvPr id="9" name="Heart 8">
            <a:hlinkClick r:id="rId4" action="ppaction://hlinksldjump"/>
            <a:extLst>
              <a:ext uri="{FF2B5EF4-FFF2-40B4-BE49-F238E27FC236}">
                <a16:creationId xmlns:a16="http://schemas.microsoft.com/office/drawing/2014/main" id="{BDE237EE-F53D-41D0-B2BE-9EECA285F4A5}"/>
              </a:ext>
            </a:extLst>
          </p:cNvPr>
          <p:cNvSpPr/>
          <p:nvPr/>
        </p:nvSpPr>
        <p:spPr>
          <a:xfrm>
            <a:off x="10598046" y="6205928"/>
            <a:ext cx="1019331" cy="65207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106FA4-F1AE-4E79-9957-8F1ABCCA6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324" y="3670716"/>
            <a:ext cx="4762500" cy="2954935"/>
          </a:xfrm>
          <a:prstGeom prst="rect">
            <a:avLst/>
          </a:prstGeom>
        </p:spPr>
      </p:pic>
      <p:sp>
        <p:nvSpPr>
          <p:cNvPr id="13" name="TextBox 12">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5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9541B-86A6-4BD4-BE69-9AE284E80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24" y="1551479"/>
            <a:ext cx="5141628" cy="5141628"/>
          </a:xfrm>
          <a:prstGeom prst="rect">
            <a:avLst/>
          </a:prstGeom>
        </p:spPr>
      </p:pic>
      <p:sp>
        <p:nvSpPr>
          <p:cNvPr id="3" name="TextBox 2">
            <a:extLst>
              <a:ext uri="{FF2B5EF4-FFF2-40B4-BE49-F238E27FC236}">
                <a16:creationId xmlns:a16="http://schemas.microsoft.com/office/drawing/2014/main" id="{497F264C-DA51-4659-9ABB-C8AB1D922CF3}"/>
              </a:ext>
            </a:extLst>
          </p:cNvPr>
          <p:cNvSpPr txBox="1"/>
          <p:nvPr/>
        </p:nvSpPr>
        <p:spPr>
          <a:xfrm>
            <a:off x="5863339" y="1445927"/>
            <a:ext cx="5141627" cy="584775"/>
          </a:xfrm>
          <a:prstGeom prst="rect">
            <a:avLst/>
          </a:prstGeom>
          <a:noFill/>
        </p:spPr>
        <p:txBody>
          <a:bodyPr wrap="square" rtlCol="0">
            <a:spAutoFit/>
          </a:bodyPr>
          <a:lstStyle/>
          <a:p>
            <a:pPr>
              <a:spcBef>
                <a:spcPct val="50000"/>
              </a:spcBef>
            </a:pPr>
            <a:r>
              <a:rPr lang="vi-VN" sz="3200" b="1" dirty="0">
                <a:solidFill>
                  <a:srgbClr val="0000FF"/>
                </a:solidFill>
                <a:latin typeface="Times New Roman" pitchFamily="18" charset="0"/>
              </a:rPr>
              <a:t>c)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Ngân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chăm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a:t>
            </a:r>
          </a:p>
        </p:txBody>
      </p:sp>
      <p:sp>
        <p:nvSpPr>
          <p:cNvPr id="10" name="TextBox 9">
            <a:extLst>
              <a:ext uri="{FF2B5EF4-FFF2-40B4-BE49-F238E27FC236}">
                <a16:creationId xmlns:a16="http://schemas.microsoft.com/office/drawing/2014/main" id="{6CB7CA35-5B61-4639-B8C1-075FEB5EE4FE}"/>
              </a:ext>
            </a:extLst>
          </p:cNvPr>
          <p:cNvSpPr txBox="1"/>
          <p:nvPr/>
        </p:nvSpPr>
        <p:spPr>
          <a:xfrm>
            <a:off x="5604325" y="2304828"/>
            <a:ext cx="6013052" cy="2109039"/>
          </a:xfrm>
          <a:prstGeom prst="rect">
            <a:avLst/>
          </a:prstGeom>
          <a:noFill/>
        </p:spPr>
        <p:txBody>
          <a:bodyPr wrap="square" rtlCol="0">
            <a:spAutoFit/>
          </a:bodyPr>
          <a:lstStyle/>
          <a:p>
            <a:pPr lvl="0">
              <a:defRPr/>
            </a:pPr>
            <a:r>
              <a:rPr lang="en-US" sz="3200" b="1" dirty="0">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Chà</a:t>
            </a:r>
            <a:r>
              <a:rPr lang="en-US" sz="3200" b="1" dirty="0">
                <a:solidFill>
                  <a:schemeClr val="accent2"/>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Ngân</a:t>
            </a:r>
            <a:r>
              <a:rPr lang="en-US" sz="3200" b="1" dirty="0">
                <a:latin typeface="Times New Roman" pitchFamily="18" charset="0"/>
              </a:rPr>
              <a:t> </a:t>
            </a:r>
            <a:r>
              <a:rPr lang="en-US" sz="3200" b="1" dirty="0" err="1">
                <a:latin typeface="Times New Roman" pitchFamily="18" charset="0"/>
              </a:rPr>
              <a:t>chăm</a:t>
            </a:r>
            <a:r>
              <a:rPr lang="en-US" sz="3200" b="1" dirty="0">
                <a:latin typeface="Times New Roman" pitchFamily="18" charset="0"/>
              </a:rPr>
              <a:t> </a:t>
            </a:r>
            <a:r>
              <a:rPr lang="en-US" sz="3200" b="1" dirty="0" err="1">
                <a:latin typeface="Times New Roman" pitchFamily="18" charset="0"/>
              </a:rPr>
              <a:t>chỉ</a:t>
            </a:r>
            <a:r>
              <a:rPr lang="en-US" sz="3200" b="1" dirty="0">
                <a:latin typeface="Times New Roman" pitchFamily="18" charset="0"/>
              </a:rPr>
              <a:t> </a:t>
            </a:r>
            <a:r>
              <a:rPr lang="en-US" sz="3200" b="1" dirty="0" err="1">
                <a:solidFill>
                  <a:srgbClr val="FF0000"/>
                </a:solidFill>
                <a:latin typeface="Times New Roman" pitchFamily="18" charset="0"/>
              </a:rPr>
              <a:t>thật</a:t>
            </a:r>
            <a:r>
              <a:rPr lang="en-US" sz="3200" b="1" dirty="0">
                <a:latin typeface="Times New Roman" pitchFamily="18" charset="0"/>
              </a:rPr>
              <a:t>!</a:t>
            </a:r>
          </a:p>
          <a:p>
            <a:pPr lvl="0">
              <a:defRPr/>
            </a:pPr>
            <a:r>
              <a:rPr lang="vi-VN"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Ngân</a:t>
            </a:r>
            <a:r>
              <a:rPr lang="en-US" sz="3200" b="1" dirty="0">
                <a:latin typeface="Times New Roman" pitchFamily="18" charset="0"/>
              </a:rPr>
              <a:t> </a:t>
            </a:r>
            <a:r>
              <a:rPr lang="en-US" sz="3200" b="1" dirty="0" err="1">
                <a:latin typeface="Times New Roman" pitchFamily="18" charset="0"/>
              </a:rPr>
              <a:t>chăm</a:t>
            </a:r>
            <a:r>
              <a:rPr lang="en-US" sz="3200" b="1" dirty="0">
                <a:latin typeface="Times New Roman" pitchFamily="18" charset="0"/>
              </a:rPr>
              <a:t> </a:t>
            </a:r>
            <a:r>
              <a:rPr lang="en-US" sz="3200" b="1" dirty="0" err="1">
                <a:latin typeface="Times New Roman" pitchFamily="18" charset="0"/>
              </a:rPr>
              <a:t>chỉ</a:t>
            </a:r>
            <a:r>
              <a:rPr lang="en-US" sz="3200" b="1" dirty="0">
                <a:latin typeface="Times New Roman" pitchFamily="18" charset="0"/>
              </a:rPr>
              <a:t>  </a:t>
            </a:r>
            <a:r>
              <a:rPr lang="en-US" sz="3200" b="1" dirty="0" err="1">
                <a:solidFill>
                  <a:srgbClr val="FF0000"/>
                </a:solidFill>
                <a:latin typeface="Times New Roman" pitchFamily="18" charset="0"/>
              </a:rPr>
              <a:t>quá</a:t>
            </a:r>
            <a:r>
              <a:rPr lang="en-US" sz="3200" b="1" dirty="0">
                <a:latin typeface="Times New Roman" pitchFamily="18" charset="0"/>
              </a:rPr>
              <a:t>!</a:t>
            </a:r>
            <a:endParaRPr lang="vi-VN" sz="3200" b="1" dirty="0">
              <a:latin typeface="Times New Roman" pitchFamily="18" charset="0"/>
            </a:endParaRPr>
          </a:p>
          <a:p>
            <a:pPr lvl="0">
              <a:defRPr/>
            </a:pPr>
            <a:r>
              <a:rPr lang="vi-VN" sz="3200" b="1" dirty="0">
                <a:latin typeface="Times New Roman" pitchFamily="18" charset="0"/>
              </a:rPr>
              <a:t>- Bạn Ngân chăm chỉ </a:t>
            </a:r>
            <a:r>
              <a:rPr lang="vi-VN" sz="3200" b="1" dirty="0">
                <a:solidFill>
                  <a:srgbClr val="FF0000"/>
                </a:solidFill>
                <a:latin typeface="Times New Roman" pitchFamily="18" charset="0"/>
              </a:rPr>
              <a:t>lắm</a:t>
            </a:r>
            <a:r>
              <a:rPr lang="vi-VN" sz="3200" b="1" dirty="0">
                <a:latin typeface="Times New Roman" pitchFamily="18" charset="0"/>
              </a:rPr>
              <a:t>!</a:t>
            </a:r>
            <a:endParaRPr lang="en-US" sz="3200" b="1" dirty="0">
              <a:latin typeface="Times New Roman" pitchFamily="18" charset="0"/>
            </a:endParaRPr>
          </a:p>
          <a:p>
            <a:pPr lvl="0">
              <a:lnSpc>
                <a:spcPct val="120000"/>
              </a:lnSpc>
              <a:defRPr/>
            </a:pPr>
            <a:r>
              <a:rPr lang="vi-VN" sz="3200" b="1" dirty="0">
                <a:latin typeface="Times New Roman" pitchFamily="18" charset="0"/>
                <a:cs typeface="Times New Roman" pitchFamily="18" charset="0"/>
              </a:rPr>
              <a:t>     ...</a:t>
            </a:r>
          </a:p>
        </p:txBody>
      </p:sp>
      <p:sp>
        <p:nvSpPr>
          <p:cNvPr id="9" name="Heart 8">
            <a:hlinkClick r:id="rId3" action="ppaction://hlinksldjump"/>
            <a:extLst>
              <a:ext uri="{FF2B5EF4-FFF2-40B4-BE49-F238E27FC236}">
                <a16:creationId xmlns:a16="http://schemas.microsoft.com/office/drawing/2014/main" id="{BDE237EE-F53D-41D0-B2BE-9EECA285F4A5}"/>
              </a:ext>
            </a:extLst>
          </p:cNvPr>
          <p:cNvSpPr/>
          <p:nvPr/>
        </p:nvSpPr>
        <p:spPr>
          <a:xfrm>
            <a:off x="10598046" y="6205928"/>
            <a:ext cx="1019331" cy="65207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9541B-86A6-4BD4-BE69-9AE284E80E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9782" y="1714497"/>
            <a:ext cx="5141628" cy="4806224"/>
          </a:xfrm>
          <a:prstGeom prst="rect">
            <a:avLst/>
          </a:prstGeom>
        </p:spPr>
      </p:pic>
      <p:sp>
        <p:nvSpPr>
          <p:cNvPr id="3" name="TextBox 2">
            <a:extLst>
              <a:ext uri="{FF2B5EF4-FFF2-40B4-BE49-F238E27FC236}">
                <a16:creationId xmlns:a16="http://schemas.microsoft.com/office/drawing/2014/main" id="{497F264C-DA51-4659-9ABB-C8AB1D922CF3}"/>
              </a:ext>
            </a:extLst>
          </p:cNvPr>
          <p:cNvSpPr txBox="1"/>
          <p:nvPr/>
        </p:nvSpPr>
        <p:spPr>
          <a:xfrm>
            <a:off x="5873333" y="1427059"/>
            <a:ext cx="5141627" cy="584775"/>
          </a:xfrm>
          <a:prstGeom prst="rect">
            <a:avLst/>
          </a:prstGeom>
          <a:noFill/>
        </p:spPr>
        <p:txBody>
          <a:bodyPr wrap="square" rtlCol="0">
            <a:spAutoFit/>
          </a:bodyPr>
          <a:lstStyle/>
          <a:p>
            <a:pPr>
              <a:spcBef>
                <a:spcPct val="50000"/>
              </a:spcBef>
            </a:pPr>
            <a:r>
              <a:rPr lang="vi-VN" sz="3200" b="1" dirty="0">
                <a:solidFill>
                  <a:srgbClr val="0000FF"/>
                </a:solidFill>
                <a:latin typeface="Times New Roman" pitchFamily="18" charset="0"/>
              </a:rPr>
              <a:t>d)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học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giỏi</a:t>
            </a:r>
            <a:r>
              <a:rPr lang="en-US" sz="3200" b="1" dirty="0">
                <a:solidFill>
                  <a:srgbClr val="0000FF"/>
                </a:solidFill>
                <a:latin typeface="Times New Roman" pitchFamily="18" charset="0"/>
              </a:rPr>
              <a:t>.</a:t>
            </a:r>
          </a:p>
        </p:txBody>
      </p:sp>
      <p:sp>
        <p:nvSpPr>
          <p:cNvPr id="10" name="TextBox 9">
            <a:extLst>
              <a:ext uri="{FF2B5EF4-FFF2-40B4-BE49-F238E27FC236}">
                <a16:creationId xmlns:a16="http://schemas.microsoft.com/office/drawing/2014/main" id="{6CB7CA35-5B61-4639-B8C1-075FEB5EE4FE}"/>
              </a:ext>
            </a:extLst>
          </p:cNvPr>
          <p:cNvSpPr txBox="1"/>
          <p:nvPr/>
        </p:nvSpPr>
        <p:spPr>
          <a:xfrm>
            <a:off x="5554360" y="2196671"/>
            <a:ext cx="6307858" cy="1616596"/>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Giang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giỏi</a:t>
            </a:r>
            <a:r>
              <a:rPr lang="en-US" sz="3200" b="1"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solidFill>
                  <a:prstClr val="black"/>
                </a:solidFill>
                <a:latin typeface="Times New Roman" pitchFamily="18" charset="0"/>
                <a:cs typeface="Times New Roman" pitchFamily="18" charset="0"/>
              </a:rPr>
              <a:t> !</a:t>
            </a:r>
          </a:p>
          <a:p>
            <a:pPr>
              <a:defRP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ghê</a:t>
            </a:r>
            <a:r>
              <a:rPr lang="en-US" sz="3200" b="1" dirty="0">
                <a:latin typeface="Times New Roman" pitchFamily="18" charset="0"/>
                <a:cs typeface="Times New Roman" pitchFamily="18" charset="0"/>
              </a:rPr>
              <a:t> !</a:t>
            </a:r>
          </a:p>
          <a:p>
            <a:pPr lvl="0">
              <a:lnSpc>
                <a:spcPct val="120000"/>
              </a:lnSpc>
              <a:defRPr/>
            </a:pPr>
            <a:r>
              <a:rPr lang="vi-VN" sz="3200" b="1" dirty="0">
                <a:latin typeface="Times New Roman" pitchFamily="18" charset="0"/>
                <a:cs typeface="Times New Roman" pitchFamily="18" charset="0"/>
              </a:rPr>
              <a:t>     ...</a:t>
            </a:r>
          </a:p>
        </p:txBody>
      </p:sp>
      <p:sp>
        <p:nvSpPr>
          <p:cNvPr id="9" name="Heart 8">
            <a:hlinkClick r:id="rId3" action="ppaction://hlinksldjump"/>
            <a:extLst>
              <a:ext uri="{FF2B5EF4-FFF2-40B4-BE49-F238E27FC236}">
                <a16:creationId xmlns:a16="http://schemas.microsoft.com/office/drawing/2014/main" id="{BDE237EE-F53D-41D0-B2BE-9EECA285F4A5}"/>
              </a:ext>
            </a:extLst>
          </p:cNvPr>
          <p:cNvSpPr/>
          <p:nvPr/>
        </p:nvSpPr>
        <p:spPr>
          <a:xfrm>
            <a:off x="10598046" y="6205928"/>
            <a:ext cx="1019331" cy="65207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2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0">
            <a:extLst>
              <a:ext uri="{FF2B5EF4-FFF2-40B4-BE49-F238E27FC236}">
                <a16:creationId xmlns:a16="http://schemas.microsoft.com/office/drawing/2014/main" id="{AA53B008-3510-433E-A79F-F05092923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5" y="130628"/>
            <a:ext cx="12192000" cy="6858000"/>
          </a:xfrm>
          <a:prstGeom prst="rect">
            <a:avLst/>
          </a:prstGeom>
        </p:spPr>
      </p:pic>
      <p:sp>
        <p:nvSpPr>
          <p:cNvPr id="3" name="TextBox 2">
            <a:extLst>
              <a:ext uri="{FF2B5EF4-FFF2-40B4-BE49-F238E27FC236}">
                <a16:creationId xmlns:a16="http://schemas.microsoft.com/office/drawing/2014/main" id="{8501255C-5077-4592-9578-4D8884243B62}"/>
              </a:ext>
            </a:extLst>
          </p:cNvPr>
          <p:cNvSpPr txBox="1"/>
          <p:nvPr/>
        </p:nvSpPr>
        <p:spPr>
          <a:xfrm>
            <a:off x="1099930" y="1188079"/>
            <a:ext cx="11204619" cy="584775"/>
          </a:xfrm>
          <a:prstGeom prst="rect">
            <a:avLst/>
          </a:prstGeom>
          <a:noFill/>
        </p:spPr>
        <p:txBody>
          <a:bodyPr wrap="square" rtlCol="0">
            <a:spAutoFit/>
          </a:bodyPr>
          <a:lstStyle/>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2</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Đặt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cảm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huống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sau</a:t>
            </a:r>
            <a:r>
              <a:rPr lang="en-US" sz="3200" b="1" i="1" dirty="0">
                <a:latin typeface="Times New Roman" pitchFamily="18" charset="0"/>
                <a:cs typeface="Times New Roman" pitchFamily="18" charset="0"/>
              </a:rPr>
              <a:t>:</a:t>
            </a:r>
          </a:p>
        </p:txBody>
      </p:sp>
      <p:sp>
        <p:nvSpPr>
          <p:cNvPr id="5" name="Rectangle 4"/>
          <p:cNvSpPr/>
          <p:nvPr/>
        </p:nvSpPr>
        <p:spPr>
          <a:xfrm>
            <a:off x="1099930" y="1880250"/>
            <a:ext cx="9899374" cy="2995435"/>
          </a:xfrm>
          <a:prstGeom prst="rect">
            <a:avLst/>
          </a:prstGeom>
        </p:spPr>
        <p:txBody>
          <a:bodyPr wrap="square">
            <a:spAutoFit/>
          </a:bodyPr>
          <a:lstStyle/>
          <a:p>
            <a:pPr marL="457200" indent="-457200">
              <a:lnSpc>
                <a:spcPct val="120000"/>
              </a:lnSpc>
              <a:buAutoNum type="alphaLcParenR"/>
            </a:pPr>
            <a:r>
              <a:rPr lang="en-US" sz="3200" dirty="0">
                <a:latin typeface="Times New Roman" pitchFamily="18" charset="0"/>
                <a:cs typeface="Times New Roman" pitchFamily="18" charset="0"/>
              </a:rPr>
              <a:t>Cô giáo ra một bài toán khó, cả lớp chỉ có mỗi một bạn làm được. Hãy đặt câu để bày tỏ sự thán phục.</a:t>
            </a:r>
          </a:p>
          <a:p>
            <a:pPr marL="457200" indent="-457200">
              <a:lnSpc>
                <a:spcPct val="120000"/>
              </a:lnSpc>
              <a:buFontTx/>
              <a:buAutoNum type="alphaLcParenR"/>
            </a:pPr>
            <a:r>
              <a:rPr lang="en-US" sz="3200" dirty="0">
                <a:latin typeface="Times New Roman" pitchFamily="18" charset="0"/>
                <a:cs typeface="Times New Roman" pitchFamily="18" charset="0"/>
              </a:rPr>
              <a:t>Vào ngày sinh nhật của em, có một bạn học cũ đã chuyển trường từ lâu bỗng nhiên tới chúc mừng em. Hãy đặt câu cảm thể hiện sự ngạc nhiên và vui mừng.</a:t>
            </a:r>
          </a:p>
        </p:txBody>
      </p:sp>
      <p:cxnSp>
        <p:nvCxnSpPr>
          <p:cNvPr id="6" name="Straight Connector 5"/>
          <p:cNvCxnSpPr/>
          <p:nvPr/>
        </p:nvCxnSpPr>
        <p:spPr>
          <a:xfrm>
            <a:off x="7507484" y="3006382"/>
            <a:ext cx="1568518" cy="464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a:cxnSpLocks/>
          </p:cNvCxnSpPr>
          <p:nvPr/>
        </p:nvCxnSpPr>
        <p:spPr>
          <a:xfrm>
            <a:off x="5112632" y="4811076"/>
            <a:ext cx="2202568"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7909936" y="4797389"/>
            <a:ext cx="1623808" cy="1368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5" y="1012824"/>
            <a:ext cx="945605" cy="760029"/>
          </a:xfrm>
          <a:prstGeom prst="rect">
            <a:avLst/>
          </a:prstGeom>
          <a:noFill/>
          <a:ln w="3175">
            <a:solidFill>
              <a:srgbClr val="82C7CC"/>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1255C-5077-4592-9578-4D8884243B62}"/>
              </a:ext>
            </a:extLst>
          </p:cNvPr>
          <p:cNvSpPr txBox="1"/>
          <p:nvPr/>
        </p:nvSpPr>
        <p:spPr>
          <a:xfrm>
            <a:off x="286689" y="842284"/>
            <a:ext cx="11204619" cy="584775"/>
          </a:xfrm>
          <a:prstGeom prst="rect">
            <a:avLst/>
          </a:prstGeom>
          <a:noFill/>
        </p:spPr>
        <p:txBody>
          <a:bodyPr wrap="square" rtlCol="0">
            <a:spAutoFit/>
          </a:bodyPr>
          <a:lstStyle/>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2</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Đặt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cảm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huống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sau</a:t>
            </a:r>
            <a:r>
              <a:rPr lang="en-US" sz="3200" b="1" i="1" dirty="0">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7E3A4FC1-D5A4-4C81-8B8E-E81D54475A6C}"/>
              </a:ext>
            </a:extLst>
          </p:cNvPr>
          <p:cNvSpPr txBox="1"/>
          <p:nvPr/>
        </p:nvSpPr>
        <p:spPr>
          <a:xfrm>
            <a:off x="-1" y="1348585"/>
            <a:ext cx="5525037" cy="5262979"/>
          </a:xfrm>
          <a:prstGeom prst="rect">
            <a:avLst/>
          </a:prstGeom>
          <a:solidFill>
            <a:schemeClr val="accent5">
              <a:lumMod val="60000"/>
              <a:lumOff val="40000"/>
            </a:schemeClr>
          </a:solidFill>
          <a:ln>
            <a:solidFill>
              <a:srgbClr val="FF0000"/>
            </a:solidFill>
          </a:ln>
        </p:spPr>
        <p:txBody>
          <a:bodyPr wrap="square" rtlCol="0">
            <a:spAutoFit/>
          </a:bodyPr>
          <a:lstStyle/>
          <a:p>
            <a:pPr marL="457200" indent="-457200">
              <a:buAutoNum type="alphaLcParenR"/>
            </a:pP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4800" dirty="0">
                <a:latin typeface="Times New Roman" pitchFamily="18" charset="0"/>
                <a:cs typeface="Times New Roman" pitchFamily="18" charset="0"/>
              </a:rPr>
              <a:t> </a:t>
            </a:r>
            <a:r>
              <a:rPr lang="en-US" sz="3200" dirty="0">
                <a:latin typeface="Times New Roman" pitchFamily="18" charset="0"/>
                <a:cs typeface="Times New Roman" pitchFamily="18" charset="0"/>
              </a:rPr>
              <a:t>ra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thán</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phục</a:t>
            </a:r>
            <a:r>
              <a:rPr lang="en-US" sz="3200" dirty="0">
                <a:latin typeface="Times New Roman" pitchFamily="18" charset="0"/>
                <a:cs typeface="Times New Roman" pitchFamily="18" charset="0"/>
              </a:rPr>
              <a:t>.</a:t>
            </a:r>
          </a:p>
          <a:p>
            <a:pPr marL="457200" indent="-457200">
              <a:buFontTx/>
              <a:buAutoNum type="alphaLcParenR"/>
            </a:pP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bỗng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ngạc</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nhiên</a:t>
            </a:r>
            <a:r>
              <a:rPr lang="en-US" sz="3200" u="sng"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vui</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mừng</a:t>
            </a:r>
            <a:r>
              <a:rPr lang="en-US" sz="3200" dirty="0">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41FC0DCE-58EF-4859-934F-EDCE32B3AA41}"/>
              </a:ext>
            </a:extLst>
          </p:cNvPr>
          <p:cNvSpPr txBox="1"/>
          <p:nvPr/>
        </p:nvSpPr>
        <p:spPr>
          <a:xfrm>
            <a:off x="5718221" y="1558344"/>
            <a:ext cx="6336404" cy="1569660"/>
          </a:xfrm>
          <a:prstGeom prst="rect">
            <a:avLst/>
          </a:prstGeom>
          <a:solidFill>
            <a:schemeClr val="accent4">
              <a:lumMod val="60000"/>
              <a:lumOff val="40000"/>
            </a:schemeClr>
          </a:solid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thật</a:t>
            </a:r>
            <a:r>
              <a:rPr lang="en-US" sz="3200" b="1" dirty="0">
                <a:latin typeface="Times New Roman" panose="02020603050405020304" pitchFamily="18" charset="0"/>
                <a:cs typeface="Times New Roman" panose="02020603050405020304" pitchFamily="18" charset="0"/>
              </a:rPr>
              <a:t> !</a:t>
            </a:r>
          </a:p>
          <a:p>
            <a:pPr algn="just">
              <a:buFontTx/>
              <a:buChar cha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tuyệt</a:t>
            </a:r>
            <a:r>
              <a:rPr lang="en-US" sz="3200" b="1" dirty="0">
                <a:latin typeface="Times New Roman" panose="02020603050405020304" pitchFamily="18" charset="0"/>
                <a:cs typeface="Times New Roman" panose="02020603050405020304" pitchFamily="18" charset="0"/>
              </a:rPr>
              <a:t> !</a:t>
            </a:r>
          </a:p>
          <a:p>
            <a:pPr algn="just">
              <a:buFontTx/>
              <a:buChar cha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3A4AEC1B-ADC1-4627-80AC-C3A8DC3ED7A2}"/>
              </a:ext>
            </a:extLst>
          </p:cNvPr>
          <p:cNvSpPr txBox="1"/>
          <p:nvPr/>
        </p:nvSpPr>
        <p:spPr>
          <a:xfrm>
            <a:off x="5664432" y="3797942"/>
            <a:ext cx="6336404" cy="2554545"/>
          </a:xfrm>
          <a:prstGeom prst="rect">
            <a:avLst/>
          </a:prstGeom>
          <a:solidFill>
            <a:schemeClr val="accent4">
              <a:lumMod val="60000"/>
              <a:lumOff val="40000"/>
            </a:schemeClr>
          </a:solidFill>
        </p:spPr>
        <p:txBody>
          <a:bodyPr wrap="square" rtlCol="0">
            <a:spAutoFit/>
          </a:bodyPr>
          <a:lstStyle/>
          <a:p>
            <a:pPr algn="just"/>
            <a:r>
              <a:rPr lang="vi-VN" sz="3200" b="1" dirty="0">
                <a:latin typeface="+mj-lt"/>
              </a:rPr>
              <a:t>-  Ôi, cậu cũng nhớ ngày sinh nhật của tớ à, thật tuyệt!</a:t>
            </a:r>
          </a:p>
          <a:p>
            <a:pPr algn="just"/>
            <a:r>
              <a:rPr lang="vi-VN" sz="3200" b="1" dirty="0">
                <a:latin typeface="+mj-lt"/>
              </a:rPr>
              <a:t>- Trời ơi, lâu quá rồi mới gặp cậu!</a:t>
            </a:r>
          </a:p>
          <a:p>
            <a:pPr algn="just"/>
            <a:r>
              <a:rPr lang="vi-VN" sz="3200" b="1" dirty="0">
                <a:latin typeface="+mj-lt"/>
              </a:rPr>
              <a:t>- Trời, bạn làm mình cảm động quá!</a:t>
            </a:r>
          </a:p>
        </p:txBody>
      </p:sp>
      <p:sp>
        <p:nvSpPr>
          <p:cNvPr id="12" name="TextBox 2">
            <a:extLst>
              <a:ext uri="{FF2B5EF4-FFF2-40B4-BE49-F238E27FC236}">
                <a16:creationId xmlns:a16="http://schemas.microsoft.com/office/drawing/2014/main" id="{C560F4C7-4728-455D-A182-C10B1CB83A57}"/>
              </a:ext>
            </a:extLst>
          </p:cNvPr>
          <p:cNvSpPr txBox="1"/>
          <p:nvPr/>
        </p:nvSpPr>
        <p:spPr>
          <a:xfrm>
            <a:off x="4442832" y="-120042"/>
            <a:ext cx="3193768"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3" name="TextBox 4">
            <a:extLst>
              <a:ext uri="{FF2B5EF4-FFF2-40B4-BE49-F238E27FC236}">
                <a16:creationId xmlns:a16="http://schemas.microsoft.com/office/drawing/2014/main" id="{48749302-9FBD-4104-B760-389179F0102A}"/>
              </a:ext>
            </a:extLst>
          </p:cNvPr>
          <p:cNvSpPr txBox="1"/>
          <p:nvPr/>
        </p:nvSpPr>
        <p:spPr>
          <a:xfrm>
            <a:off x="3770811" y="335010"/>
            <a:ext cx="3997234"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00E9-53C6-4F92-8A9D-CA136754B2B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5450152A-1D82-41E1-B4EA-756355FB0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5" name="TextBox 4">
            <a:extLst>
              <a:ext uri="{FF2B5EF4-FFF2-40B4-BE49-F238E27FC236}">
                <a16:creationId xmlns:a16="http://schemas.microsoft.com/office/drawing/2014/main" id="{7C58A2A5-91E7-4791-9CA6-299180361E2C}"/>
              </a:ext>
            </a:extLst>
          </p:cNvPr>
          <p:cNvSpPr txBox="1"/>
          <p:nvPr/>
        </p:nvSpPr>
        <p:spPr>
          <a:xfrm>
            <a:off x="1598590" y="1210842"/>
            <a:ext cx="10174310" cy="584775"/>
          </a:xfrm>
          <a:prstGeom prst="rect">
            <a:avLst/>
          </a:prstGeom>
          <a:noFill/>
        </p:spPr>
        <p:txBody>
          <a:bodyPr wrap="square" rtlCol="0">
            <a:spAutoFit/>
          </a:bodyPr>
          <a:lstStyle/>
          <a:p>
            <a:r>
              <a:rPr lang="vi-VN" sz="3200" b="1" i="1" dirty="0">
                <a:latin typeface="Times New Roman" panose="02020603050405020304" pitchFamily="18" charset="0"/>
                <a:cs typeface="Times New Roman" panose="02020603050405020304" pitchFamily="18" charset="0"/>
              </a:rPr>
              <a:t>3.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bộc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lộ</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xúc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9DA27C5D-CB81-4756-A2EE-C9AE66F219F1}"/>
              </a:ext>
            </a:extLst>
          </p:cNvPr>
          <p:cNvSpPr txBox="1"/>
          <p:nvPr/>
        </p:nvSpPr>
        <p:spPr>
          <a:xfrm>
            <a:off x="1753981" y="2007471"/>
            <a:ext cx="493176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9412CCB-142B-446C-987E-2E86C208B0FD}"/>
              </a:ext>
            </a:extLst>
          </p:cNvPr>
          <p:cNvSpPr txBox="1"/>
          <p:nvPr/>
        </p:nvSpPr>
        <p:spPr>
          <a:xfrm>
            <a:off x="5763981" y="2416130"/>
            <a:ext cx="4931764"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rỡ</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29AB69AD-4B1C-49E4-8283-4373BAF3185C}"/>
              </a:ext>
            </a:extLst>
          </p:cNvPr>
          <p:cNvSpPr txBox="1"/>
          <p:nvPr/>
        </p:nvSpPr>
        <p:spPr>
          <a:xfrm>
            <a:off x="1753982" y="3105834"/>
            <a:ext cx="668574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Ồ,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27C0F104-8F92-49FF-A683-0CC31DAE2F8B}"/>
              </a:ext>
            </a:extLst>
          </p:cNvPr>
          <p:cNvSpPr txBox="1"/>
          <p:nvPr/>
        </p:nvSpPr>
        <p:spPr>
          <a:xfrm>
            <a:off x="5763981" y="3693482"/>
            <a:ext cx="535148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phục</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9EF3486-490E-406A-8E03-8D7231A1FE48}"/>
              </a:ext>
            </a:extLst>
          </p:cNvPr>
          <p:cNvSpPr txBox="1"/>
          <p:nvPr/>
        </p:nvSpPr>
        <p:spPr>
          <a:xfrm>
            <a:off x="2545026" y="4339813"/>
            <a:ext cx="556058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khủng</a:t>
            </a:r>
            <a:r>
              <a:rPr lang="en-US" sz="32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AE303C8-7F60-43D5-A6A9-4B461B1FE118}"/>
              </a:ext>
            </a:extLst>
          </p:cNvPr>
          <p:cNvSpPr txBox="1"/>
          <p:nvPr/>
        </p:nvSpPr>
        <p:spPr>
          <a:xfrm>
            <a:off x="5973844" y="4982010"/>
            <a:ext cx="442457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2"/>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09006" y="1690688"/>
            <a:ext cx="1389584" cy="950646"/>
          </a:xfrm>
          <a:prstGeom prst="rect">
            <a:avLst/>
          </a:prstGeom>
          <a:noFill/>
          <a:ln w="3175">
            <a:solidFill>
              <a:srgbClr val="82C7CC"/>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8" grpId="0"/>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9501C34-6182-46D7-874F-A29D656D45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222" r="-1" b="13027"/>
          <a:stretch/>
        </p:blipFill>
        <p:spPr>
          <a:xfrm>
            <a:off x="321733" y="321733"/>
            <a:ext cx="11548534" cy="6214534"/>
          </a:xfrm>
          <a:prstGeom prst="rect">
            <a:avLst/>
          </a:prstGeom>
        </p:spPr>
      </p:pic>
      <p:sp>
        <p:nvSpPr>
          <p:cNvPr id="10" name="TextBox 9">
            <a:extLst>
              <a:ext uri="{FF2B5EF4-FFF2-40B4-BE49-F238E27FC236}">
                <a16:creationId xmlns:a16="http://schemas.microsoft.com/office/drawing/2014/main" id="{1A73C86B-497A-4EA4-BEA3-1CB7944D8811}"/>
              </a:ext>
            </a:extLst>
          </p:cNvPr>
          <p:cNvSpPr txBox="1"/>
          <p:nvPr/>
        </p:nvSpPr>
        <p:spPr>
          <a:xfrm>
            <a:off x="5885645" y="2678806"/>
            <a:ext cx="184731" cy="369332"/>
          </a:xfrm>
          <a:prstGeom prst="rect">
            <a:avLst/>
          </a:prstGeom>
          <a:noFill/>
        </p:spPr>
        <p:txBody>
          <a:bodyPr wrap="none" rtlCol="0">
            <a:spAutoFit/>
          </a:bodyPr>
          <a:lstStyle/>
          <a:p>
            <a:endParaRPr lang="vi-VN"/>
          </a:p>
        </p:txBody>
      </p:sp>
      <p:sp>
        <p:nvSpPr>
          <p:cNvPr id="11" name="Rectangle 10">
            <a:extLst>
              <a:ext uri="{FF2B5EF4-FFF2-40B4-BE49-F238E27FC236}">
                <a16:creationId xmlns:a16="http://schemas.microsoft.com/office/drawing/2014/main" id="{B773F83F-94C4-4305-9B95-3655542E5230}"/>
              </a:ext>
            </a:extLst>
          </p:cNvPr>
          <p:cNvSpPr/>
          <p:nvPr/>
        </p:nvSpPr>
        <p:spPr>
          <a:xfrm>
            <a:off x="3412967" y="2384229"/>
            <a:ext cx="5550795" cy="1440274"/>
          </a:xfrm>
          <a:prstGeom prst="rect">
            <a:avLst/>
          </a:prstGeom>
          <a:noFill/>
        </p:spPr>
        <p:txBody>
          <a:bodyPr wrap="square" lIns="91440" tIns="45720" rIns="91440" bIns="45720">
            <a:prstTxWarp prst="textArchUp">
              <a:avLst>
                <a:gd name="adj" fmla="val 10656394"/>
              </a:avLst>
            </a:prstTxWarp>
            <a:spAutoFit/>
          </a:bodyPr>
          <a:lstStyle/>
          <a:p>
            <a:pPr algn="ctr"/>
            <a:r>
              <a:rPr lang="en-US" sz="6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Trò</a:t>
            </a:r>
            <a:r>
              <a:rPr lang="en-US" sz="6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6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a:t>
            </a:r>
            <a:r>
              <a:rPr lang="vi-VN" sz="6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ơ</a:t>
            </a:r>
            <a:r>
              <a:rPr lang="en-US" sz="6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i</a:t>
            </a:r>
            <a:r>
              <a:rPr lang="en-US" sz="6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a:ln w="12700" cmpd="sng">
                  <a:solidFill>
                    <a:schemeClr val="accent4"/>
                  </a:solidFill>
                  <a:prstDash val="solid"/>
                </a:ln>
                <a:solidFill>
                  <a:srgbClr val="FFFF00"/>
                </a:solidFill>
              </a:rPr>
              <a:t>: </a:t>
            </a:r>
            <a:endParaRPr lang="en-US" sz="5400" b="1" cap="none" spc="0" dirty="0">
              <a:ln w="12700" cmpd="sng">
                <a:solidFill>
                  <a:schemeClr val="accent4"/>
                </a:solidFill>
                <a:prstDash val="solid"/>
              </a:ln>
              <a:solidFill>
                <a:srgbClr val="FFFF00"/>
              </a:solidFill>
              <a:effectLst/>
            </a:endParaRPr>
          </a:p>
        </p:txBody>
      </p:sp>
      <p:sp>
        <p:nvSpPr>
          <p:cNvPr id="12" name="Rectangle 11">
            <a:extLst>
              <a:ext uri="{FF2B5EF4-FFF2-40B4-BE49-F238E27FC236}">
                <a16:creationId xmlns:a16="http://schemas.microsoft.com/office/drawing/2014/main" id="{88E4872C-21AC-4A4D-A063-096DA1FF3B00}"/>
              </a:ext>
            </a:extLst>
          </p:cNvPr>
          <p:cNvSpPr/>
          <p:nvPr/>
        </p:nvSpPr>
        <p:spPr>
          <a:xfrm>
            <a:off x="2086377" y="2967335"/>
            <a:ext cx="8062175" cy="2570580"/>
          </a:xfrm>
          <a:prstGeom prst="rect">
            <a:avLst/>
          </a:prstGeom>
          <a:noFill/>
        </p:spPr>
        <p:txBody>
          <a:bodyPr wrap="none" lIns="91440" tIns="45720" rIns="91440" bIns="45720">
            <a:prstTxWarp prst="textWave2">
              <a:avLst>
                <a:gd name="adj1" fmla="val 12500"/>
                <a:gd name="adj2" fmla="val 198"/>
              </a:avLst>
            </a:prstTxWarp>
            <a:spAutoFit/>
          </a:bodyPr>
          <a:lstStyle/>
          <a:p>
            <a:pPr algn="ctr"/>
            <a:r>
              <a:rPr lang="en-US" sz="6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r>
              <a:rPr lang="en-US" sz="6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hay ý </a:t>
            </a:r>
            <a:r>
              <a:rPr lang="en-US" sz="6600"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đẹp</a:t>
            </a:r>
            <a:r>
              <a:rPr lang="en-US" sz="6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endParaRPr lang="vi-VN" sz="6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1C4CB00-B5FF-4BA4-A1BF-7F2E221435D6}"/>
              </a:ext>
            </a:extLst>
          </p:cNvPr>
          <p:cNvSpPr/>
          <p:nvPr/>
        </p:nvSpPr>
        <p:spPr>
          <a:xfrm>
            <a:off x="6003635" y="3362838"/>
            <a:ext cx="184730" cy="923330"/>
          </a:xfrm>
          <a:prstGeom prst="rect">
            <a:avLst/>
          </a:prstGeom>
          <a:noFill/>
        </p:spPr>
        <p:txBody>
          <a:bodyPr wrap="none" lIns="91440" tIns="45720" rIns="91440" bIns="45720">
            <a:spAutoFit/>
          </a:bodyPr>
          <a:lstStyle/>
          <a:p>
            <a:pPr algn="ct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50054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5"/>
          <p:cNvSpPr txBox="1">
            <a:spLocks noChangeArrowheads="1"/>
          </p:cNvSpPr>
          <p:nvPr/>
        </p:nvSpPr>
        <p:spPr bwMode="auto">
          <a:xfrm>
            <a:off x="2362200" y="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spcBef>
                <a:spcPct val="50000"/>
              </a:spcBef>
            </a:pPr>
            <a:r>
              <a:rPr lang="en-US" sz="4000" b="1" dirty="0">
                <a:latin typeface="Times New Roman" pitchFamily="18" charset="0"/>
              </a:rPr>
              <a:t>   </a:t>
            </a:r>
            <a:r>
              <a:rPr lang="en-US" sz="3200" b="1" dirty="0">
                <a:latin typeface="Times New Roman" pitchFamily="18" charset="0"/>
              </a:rPr>
              <a:t>Thứ </a:t>
            </a:r>
            <a:r>
              <a:rPr lang="en-US" sz="3200" b="1" dirty="0" smtClean="0">
                <a:latin typeface="Times New Roman" pitchFamily="18" charset="0"/>
              </a:rPr>
              <a:t>năm </a:t>
            </a:r>
            <a:r>
              <a:rPr lang="en-US" sz="3200" b="1" dirty="0">
                <a:latin typeface="Times New Roman" pitchFamily="18" charset="0"/>
              </a:rPr>
              <a:t>ngày </a:t>
            </a:r>
            <a:r>
              <a:rPr lang="en-US" sz="3200" b="1" dirty="0" smtClean="0">
                <a:latin typeface="Times New Roman" pitchFamily="18" charset="0"/>
              </a:rPr>
              <a:t>13 </a:t>
            </a:r>
            <a:r>
              <a:rPr lang="en-US" sz="3200" b="1" dirty="0">
                <a:latin typeface="Times New Roman" pitchFamily="18" charset="0"/>
              </a:rPr>
              <a:t>tháng 4 năm 2023</a:t>
            </a:r>
          </a:p>
        </p:txBody>
      </p:sp>
    </p:spTree>
    <p:extLst>
      <p:ext uri="{BB962C8B-B14F-4D97-AF65-F5344CB8AC3E}">
        <p14:creationId xmlns:p14="http://schemas.microsoft.com/office/powerpoint/2010/main" val="276015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2F3F314-6FAD-49CF-8030-878E169883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1" name="TextBox 10">
            <a:extLst>
              <a:ext uri="{FF2B5EF4-FFF2-40B4-BE49-F238E27FC236}">
                <a16:creationId xmlns:a16="http://schemas.microsoft.com/office/drawing/2014/main" id="{8E46E5BD-0F98-4218-B885-2B1038FCDB55}"/>
              </a:ext>
            </a:extLst>
          </p:cNvPr>
          <p:cNvSpPr txBox="1"/>
          <p:nvPr/>
        </p:nvSpPr>
        <p:spPr>
          <a:xfrm>
            <a:off x="389901" y="431780"/>
            <a:ext cx="11249650" cy="1754326"/>
          </a:xfrm>
          <a:prstGeom prst="rect">
            <a:avLst/>
          </a:prstGeom>
          <a:noFill/>
        </p:spPr>
        <p:txBody>
          <a:bodyPr wrap="square" rtlCol="0">
            <a:spAutoFit/>
          </a:bodyPr>
          <a:lstStyle/>
          <a:p>
            <a:pPr algn="ctr"/>
            <a:r>
              <a:rPr lang="en-US" sz="3600" b="1" u="sng" dirty="0">
                <a:solidFill>
                  <a:srgbClr val="FFFF00"/>
                </a:solidFill>
                <a:latin typeface="Times New Roman" panose="02020603050405020304" pitchFamily="18" charset="0"/>
                <a:cs typeface="Times New Roman" panose="02020603050405020304" pitchFamily="18" charset="0"/>
              </a:rPr>
              <a:t>Tình huống 1</a:t>
            </a:r>
            <a:r>
              <a:rPr lang="en-US" sz="3600" b="1" dirty="0">
                <a:solidFill>
                  <a:srgbClr val="FFFF00"/>
                </a:solidFill>
                <a:latin typeface="Times New Roman" panose="02020603050405020304" pitchFamily="18" charset="0"/>
                <a:cs typeface="Times New Roman" panose="02020603050405020304" pitchFamily="18" charset="0"/>
              </a:rPr>
              <a:t>: Em đạt danh hiệu học sinh xuất sắc. </a:t>
            </a:r>
            <a:r>
              <a:rPr lang="en-US" sz="3600" b="1" dirty="0" err="1">
                <a:solidFill>
                  <a:srgbClr val="FFFF00"/>
                </a:solidFill>
                <a:latin typeface="Times New Roman" panose="02020603050405020304" pitchFamily="18" charset="0"/>
                <a:cs typeface="Times New Roman" panose="02020603050405020304" pitchFamily="18" charset="0"/>
              </a:rPr>
              <a:t>Bố</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a:t>
            </a:r>
            <a:r>
              <a:rPr lang="vi-VN" sz="3600" b="1" dirty="0">
                <a:solidFill>
                  <a:srgbClr val="FFFF00"/>
                </a:solidFill>
                <a:latin typeface="Times New Roman" panose="02020603050405020304" pitchFamily="18" charset="0"/>
                <a:cs typeface="Times New Roman" panose="02020603050405020304" pitchFamily="18" charset="0"/>
              </a:rPr>
              <a:t>ưởng cho em một kì nghỉ ở biển. Em hãy đóng vai cùng bạn, đặt câu cảm để bày tỏ sự vui mừng. </a:t>
            </a:r>
          </a:p>
        </p:txBody>
      </p:sp>
    </p:spTree>
    <p:extLst>
      <p:ext uri="{BB962C8B-B14F-4D97-AF65-F5344CB8AC3E}">
        <p14:creationId xmlns:p14="http://schemas.microsoft.com/office/powerpoint/2010/main" val="1880217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2F3F314-6FAD-49CF-8030-878E169883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2158584"/>
            <a:ext cx="12192000" cy="4699415"/>
          </a:xfrm>
        </p:spPr>
      </p:pic>
      <p:sp>
        <p:nvSpPr>
          <p:cNvPr id="11" name="TextBox 10">
            <a:extLst>
              <a:ext uri="{FF2B5EF4-FFF2-40B4-BE49-F238E27FC236}">
                <a16:creationId xmlns:a16="http://schemas.microsoft.com/office/drawing/2014/main" id="{8E46E5BD-0F98-4218-B885-2B1038FCDB55}"/>
              </a:ext>
            </a:extLst>
          </p:cNvPr>
          <p:cNvSpPr txBox="1"/>
          <p:nvPr/>
        </p:nvSpPr>
        <p:spPr>
          <a:xfrm>
            <a:off x="1161113" y="588924"/>
            <a:ext cx="10411762" cy="1569660"/>
          </a:xfrm>
          <a:prstGeom prst="rect">
            <a:avLst/>
          </a:prstGeom>
          <a:noFill/>
        </p:spPr>
        <p:txBody>
          <a:bodyPr wrap="square" rtlCol="0">
            <a:spAutoFit/>
          </a:bodyPr>
          <a:lstStyle/>
          <a:p>
            <a:pPr algn="ctr"/>
            <a:r>
              <a:rPr lang="en-US" sz="3200" b="1" u="sng" dirty="0" err="1">
                <a:solidFill>
                  <a:srgbClr val="FF0000"/>
                </a:solidFill>
                <a:latin typeface="Times New Roman" panose="02020603050405020304" pitchFamily="18" charset="0"/>
                <a:cs typeface="Times New Roman" panose="02020603050405020304" pitchFamily="18" charset="0"/>
              </a:rPr>
              <a:t>Tình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huống</a:t>
            </a:r>
            <a:r>
              <a:rPr lang="en-US" sz="3200" b="1" u="sng"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đoạt</a:t>
            </a:r>
            <a:r>
              <a:rPr lang="en-US" sz="3200" b="1" dirty="0">
                <a:solidFill>
                  <a:srgbClr val="FF0000"/>
                </a:solidFill>
                <a:latin typeface="Times New Roman" panose="02020603050405020304" pitchFamily="18" charset="0"/>
                <a:cs typeface="Times New Roman" panose="02020603050405020304" pitchFamily="18" charset="0"/>
              </a:rPr>
              <a:t> đ</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ợc giải nhất cuộc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an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tỏ</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phục</a:t>
            </a:r>
            <a:r>
              <a:rPr lang="en-US" sz="3200" b="1" dirty="0">
                <a:solidFill>
                  <a:srgbClr val="FF0000"/>
                </a:solidFill>
                <a:latin typeface="Times New Roman" panose="02020603050405020304" pitchFamily="18" charset="0"/>
                <a:cs typeface="Times New Roman" panose="02020603050405020304" pitchFamily="18" charset="0"/>
              </a:rPr>
              <a:t> . </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414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C32F-7AC2-48B7-B784-67F45E2BBDC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EB92C37-1C3C-425B-A9FD-6FC50422B5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80383" cy="6858000"/>
          </a:xfrm>
        </p:spPr>
      </p:pic>
      <p:sp>
        <p:nvSpPr>
          <p:cNvPr id="6" name="TextBox 5">
            <a:extLst>
              <a:ext uri="{FF2B5EF4-FFF2-40B4-BE49-F238E27FC236}">
                <a16:creationId xmlns:a16="http://schemas.microsoft.com/office/drawing/2014/main" id="{9F534710-8F0E-4036-8E48-D396CEDFC24F}"/>
              </a:ext>
            </a:extLst>
          </p:cNvPr>
          <p:cNvSpPr txBox="1"/>
          <p:nvPr/>
        </p:nvSpPr>
        <p:spPr>
          <a:xfrm>
            <a:off x="111617" y="2214306"/>
            <a:ext cx="11968766" cy="2369880"/>
          </a:xfrm>
          <a:prstGeom prst="rect">
            <a:avLst/>
          </a:prstGeom>
          <a:noFill/>
        </p:spPr>
        <p:txBody>
          <a:bodyPr wrap="square" rtlCol="0">
            <a:spAutoFit/>
          </a:bodyPr>
          <a:lstStyle/>
          <a:p>
            <a:pPr algn="ctr"/>
            <a:r>
              <a:rPr lang="vi-VN" sz="6000" u="sng" dirty="0">
                <a:solidFill>
                  <a:srgbClr val="FF0000"/>
                </a:solidFill>
                <a:latin typeface="+mj-lt"/>
              </a:rPr>
              <a:t>Dặn dò : </a:t>
            </a:r>
          </a:p>
          <a:p>
            <a:pPr marL="285750" indent="-285750">
              <a:buFontTx/>
              <a:buChar char="-"/>
            </a:pPr>
            <a:r>
              <a:rPr lang="vi-VN" sz="4400" dirty="0">
                <a:latin typeface="+mj-lt"/>
              </a:rPr>
              <a:t>Về nhà xem lại bài và học thuộc ghi nhớ câu cảm . </a:t>
            </a:r>
          </a:p>
          <a:p>
            <a:pPr marL="285750" indent="-285750">
              <a:buFontTx/>
              <a:buChar char="-"/>
            </a:pPr>
            <a:r>
              <a:rPr lang="vi-VN" sz="4400" dirty="0">
                <a:latin typeface="+mj-lt"/>
              </a:rPr>
              <a:t>Xem trước bài mới</a:t>
            </a:r>
          </a:p>
        </p:txBody>
      </p:sp>
    </p:spTree>
    <p:extLst>
      <p:ext uri="{BB962C8B-B14F-4D97-AF65-F5344CB8AC3E}">
        <p14:creationId xmlns:p14="http://schemas.microsoft.com/office/powerpoint/2010/main" val="287372528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5"/>
          <p:cNvSpPr txBox="1">
            <a:spLocks noChangeArrowheads="1"/>
          </p:cNvSpPr>
          <p:nvPr/>
        </p:nvSpPr>
        <p:spPr bwMode="auto">
          <a:xfrm>
            <a:off x="2362200" y="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spcBef>
                <a:spcPct val="50000"/>
              </a:spcBef>
            </a:pPr>
            <a:r>
              <a:rPr lang="en-US" sz="4000" b="1" dirty="0">
                <a:latin typeface="Times New Roman" pitchFamily="18" charset="0"/>
              </a:rPr>
              <a:t>   </a:t>
            </a:r>
            <a:r>
              <a:rPr lang="en-US" sz="3200" b="1" dirty="0">
                <a:latin typeface="Times New Roman" pitchFamily="18" charset="0"/>
              </a:rPr>
              <a:t>Thứ </a:t>
            </a:r>
            <a:r>
              <a:rPr lang="en-US" sz="3200" b="1" dirty="0" smtClean="0">
                <a:latin typeface="Times New Roman" pitchFamily="18" charset="0"/>
              </a:rPr>
              <a:t>năm </a:t>
            </a:r>
            <a:r>
              <a:rPr lang="en-US" sz="3200" b="1" dirty="0">
                <a:latin typeface="Times New Roman" pitchFamily="18" charset="0"/>
              </a:rPr>
              <a:t>ngày </a:t>
            </a:r>
            <a:r>
              <a:rPr lang="en-US" sz="3200" b="1" dirty="0" smtClean="0">
                <a:latin typeface="Times New Roman" pitchFamily="18" charset="0"/>
              </a:rPr>
              <a:t>13 </a:t>
            </a:r>
            <a:r>
              <a:rPr lang="en-US" sz="3200" b="1" dirty="0">
                <a:latin typeface="Times New Roman" pitchFamily="18" charset="0"/>
              </a:rPr>
              <a:t>tháng 4 năm 2023</a:t>
            </a:r>
          </a:p>
        </p:txBody>
      </p:sp>
      <p:sp>
        <p:nvSpPr>
          <p:cNvPr id="5" name="Text Box 45"/>
          <p:cNvSpPr txBox="1">
            <a:spLocks noChangeArrowheads="1"/>
          </p:cNvSpPr>
          <p:nvPr/>
        </p:nvSpPr>
        <p:spPr bwMode="auto">
          <a:xfrm>
            <a:off x="4182538" y="504690"/>
            <a:ext cx="4178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spcBef>
                <a:spcPct val="50000"/>
              </a:spcBef>
            </a:pPr>
            <a:r>
              <a:rPr lang="en-US" sz="4000" b="1" dirty="0">
                <a:latin typeface="Times New Roman" pitchFamily="18" charset="0"/>
              </a:rPr>
              <a:t>  </a:t>
            </a:r>
            <a:r>
              <a:rPr lang="en-US" sz="2800" b="1" u="sng" dirty="0" smtClean="0">
                <a:latin typeface="Times New Roman" pitchFamily="18" charset="0"/>
              </a:rPr>
              <a:t>Tiếng Việt:</a:t>
            </a:r>
            <a:endParaRPr lang="en-US" sz="2800" b="1" u="sng" dirty="0">
              <a:latin typeface="Times New Roman" pitchFamily="18" charset="0"/>
            </a:endParaRPr>
          </a:p>
        </p:txBody>
      </p:sp>
    </p:spTree>
    <p:extLst>
      <p:ext uri="{BB962C8B-B14F-4D97-AF65-F5344CB8AC3E}">
        <p14:creationId xmlns:p14="http://schemas.microsoft.com/office/powerpoint/2010/main" val="158363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sp>
        <p:nvSpPr>
          <p:cNvPr id="26" name="TextBox 25">
            <a:extLst>
              <a:ext uri="{FF2B5EF4-FFF2-40B4-BE49-F238E27FC236}">
                <a16:creationId xmlns:a16="http://schemas.microsoft.com/office/drawing/2014/main" id="{FAF55145-025A-481D-BB06-A95DBD8D7B4D}"/>
              </a:ext>
            </a:extLst>
          </p:cNvPr>
          <p:cNvSpPr txBox="1"/>
          <p:nvPr/>
        </p:nvSpPr>
        <p:spPr>
          <a:xfrm>
            <a:off x="1427408" y="1566400"/>
            <a:ext cx="9641984" cy="523220"/>
          </a:xfrm>
          <a:prstGeom prst="rect">
            <a:avLst/>
          </a:prstGeom>
          <a:noFill/>
        </p:spPr>
        <p:txBody>
          <a:bodyPr wrap="square" rtlCol="0">
            <a:spAutoFit/>
          </a:bodyPr>
          <a:lstStyle/>
          <a:p>
            <a:endParaRPr lang="vi-VN" sz="2800" dirty="0">
              <a:latin typeface="+mj-lt"/>
            </a:endParaRPr>
          </a:p>
        </p:txBody>
      </p:sp>
      <p:sp>
        <p:nvSpPr>
          <p:cNvPr id="3" name="TextBox 2">
            <a:extLst>
              <a:ext uri="{FF2B5EF4-FFF2-40B4-BE49-F238E27FC236}">
                <a16:creationId xmlns:a16="http://schemas.microsoft.com/office/drawing/2014/main" id="{57269C98-236D-4CDF-AC3E-5399B912E448}"/>
              </a:ext>
            </a:extLst>
          </p:cNvPr>
          <p:cNvSpPr txBox="1"/>
          <p:nvPr/>
        </p:nvSpPr>
        <p:spPr>
          <a:xfrm>
            <a:off x="509667" y="2135698"/>
            <a:ext cx="11388776" cy="1446550"/>
          </a:xfrm>
          <a:prstGeom prst="rect">
            <a:avLst/>
          </a:prstGeom>
          <a:noFill/>
        </p:spPr>
        <p:txBody>
          <a:bodyPr wrap="square" rtlCol="0">
            <a:spAutoFit/>
          </a:bodyPr>
          <a:lstStyle/>
          <a:p>
            <a:pPr algn="ctr"/>
            <a:r>
              <a:rPr lang="vi-VN" sz="4400" dirty="0" smtClean="0">
                <a:latin typeface="Times New Roman" panose="02020603050405020304" pitchFamily="18" charset="0"/>
              </a:rPr>
              <a:t>HS </a:t>
            </a:r>
            <a:r>
              <a:rPr lang="vi-VN" sz="4400" dirty="0">
                <a:latin typeface="Times New Roman" panose="02020603050405020304" pitchFamily="18" charset="0"/>
              </a:rPr>
              <a:t>quan sát các </a:t>
            </a:r>
            <a:r>
              <a:rPr lang="vi-VN" sz="4400" i="1" dirty="0">
                <a:latin typeface="Times New Roman" panose="02020603050405020304" pitchFamily="18" charset="0"/>
              </a:rPr>
              <a:t>khuôn mặt </a:t>
            </a:r>
            <a:r>
              <a:rPr lang="vi-VN" sz="4400" dirty="0">
                <a:latin typeface="Times New Roman" panose="02020603050405020304" pitchFamily="18" charset="0"/>
              </a:rPr>
              <a:t>sau và cho biết nó thể hiện </a:t>
            </a:r>
            <a:r>
              <a:rPr lang="vi-VN" sz="4400" i="1" dirty="0">
                <a:latin typeface="Times New Roman" panose="02020603050405020304" pitchFamily="18" charset="0"/>
              </a:rPr>
              <a:t>cảm xúc </a:t>
            </a:r>
            <a:r>
              <a:rPr lang="vi-VN" sz="4400" dirty="0">
                <a:latin typeface="Times New Roman" panose="02020603050405020304" pitchFamily="18" charset="0"/>
              </a:rPr>
              <a:t>gì của con người</a:t>
            </a:r>
            <a:r>
              <a:rPr lang="vi-VN" sz="4400" dirty="0" smtClean="0">
                <a:latin typeface="Times New Roman" panose="02020603050405020304" pitchFamily="18" charset="0"/>
              </a:rPr>
              <a:t>?</a:t>
            </a:r>
            <a:endParaRPr lang="vi-VN" sz="4400" dirty="0">
              <a:latin typeface="Times New Roman" panose="02020603050405020304" pitchFamily="18" charset="0"/>
            </a:endParaRPr>
          </a:p>
        </p:txBody>
      </p:sp>
      <p:sp>
        <p:nvSpPr>
          <p:cNvPr id="10" name="Heart 9">
            <a:hlinkClick r:id="rId2" action="ppaction://hlinksldjump"/>
          </p:cNvPr>
          <p:cNvSpPr/>
          <p:nvPr/>
        </p:nvSpPr>
        <p:spPr>
          <a:xfrm>
            <a:off x="894008" y="5352076"/>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7F58C31-F031-4D88-B999-B51654D35359}"/>
              </a:ext>
            </a:extLst>
          </p:cNvPr>
          <p:cNvGrpSpPr/>
          <p:nvPr/>
        </p:nvGrpSpPr>
        <p:grpSpPr>
          <a:xfrm>
            <a:off x="339482" y="311018"/>
            <a:ext cx="11201833" cy="1036035"/>
            <a:chOff x="339482" y="311018"/>
            <a:chExt cx="11201833" cy="1036035"/>
          </a:xfrm>
        </p:grpSpPr>
        <p:sp>
          <p:nvSpPr>
            <p:cNvPr id="24" name="TextBox 23">
              <a:extLst>
                <a:ext uri="{FF2B5EF4-FFF2-40B4-BE49-F238E27FC236}">
                  <a16:creationId xmlns:a16="http://schemas.microsoft.com/office/drawing/2014/main" id="{A2F73A87-9282-41C7-92BB-37E0AE7F055E}"/>
                </a:ext>
              </a:extLst>
            </p:cNvPr>
            <p:cNvSpPr txBox="1"/>
            <p:nvPr/>
          </p:nvSpPr>
          <p:spPr>
            <a:xfrm>
              <a:off x="339482" y="311018"/>
              <a:ext cx="4077324"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Khởi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động</a:t>
              </a:r>
              <a:r>
                <a:rPr lang="en-US" sz="5400" b="1" dirty="0">
                  <a:solidFill>
                    <a:srgbClr val="FF0000"/>
                  </a:solidFill>
                  <a:latin typeface="Times New Roman" panose="02020603050405020304" pitchFamily="18" charset="0"/>
                  <a:cs typeface="Times New Roman" panose="02020603050405020304" pitchFamily="18" charset="0"/>
                </a:rPr>
                <a:t>:</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91E63C1-B7F7-48DC-A8C6-4490EE429897}"/>
                </a:ext>
              </a:extLst>
            </p:cNvPr>
            <p:cNvSpPr/>
            <p:nvPr/>
          </p:nvSpPr>
          <p:spPr>
            <a:xfrm>
              <a:off x="3777651" y="423723"/>
              <a:ext cx="77636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chemeClr val="accent4"/>
                  </a:solidFill>
                  <a:effectLst/>
                </a:rPr>
                <a:t>TRÔNG TÔI THẾ NÀO?</a:t>
              </a:r>
              <a:endParaRPr lang="en-US" sz="5400" b="1" cap="none" spc="0" dirty="0">
                <a:ln/>
                <a:solidFill>
                  <a:schemeClr val="accent4"/>
                </a:solidFill>
                <a:effectLst/>
              </a:endParaRPr>
            </a:p>
          </p:txBody>
        </p:sp>
      </p:grpSp>
      <p:sp>
        <p:nvSpPr>
          <p:cNvPr id="15" name="Heart 14">
            <a:hlinkClick r:id="rId2" action="ppaction://hlinksldjump"/>
            <a:extLst>
              <a:ext uri="{FF2B5EF4-FFF2-40B4-BE49-F238E27FC236}">
                <a16:creationId xmlns:a16="http://schemas.microsoft.com/office/drawing/2014/main" id="{828F2F5D-6F51-45E3-BC37-7CB65D39E57E}"/>
              </a:ext>
            </a:extLst>
          </p:cNvPr>
          <p:cNvSpPr/>
          <p:nvPr/>
        </p:nvSpPr>
        <p:spPr>
          <a:xfrm>
            <a:off x="11136443" y="1354502"/>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32" y="1525831"/>
            <a:ext cx="908050" cy="514350"/>
          </a:xfrm>
          <a:prstGeom prst="rect">
            <a:avLst/>
          </a:prstGeom>
          <a:noFill/>
          <a:ln w="3175">
            <a:solidFill>
              <a:srgbClr val="82C7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sp>
        <p:nvSpPr>
          <p:cNvPr id="26" name="TextBox 25">
            <a:extLst>
              <a:ext uri="{FF2B5EF4-FFF2-40B4-BE49-F238E27FC236}">
                <a16:creationId xmlns:a16="http://schemas.microsoft.com/office/drawing/2014/main" id="{FAF55145-025A-481D-BB06-A95DBD8D7B4D}"/>
              </a:ext>
            </a:extLst>
          </p:cNvPr>
          <p:cNvSpPr txBox="1"/>
          <p:nvPr/>
        </p:nvSpPr>
        <p:spPr>
          <a:xfrm>
            <a:off x="1427408" y="1566400"/>
            <a:ext cx="9641984" cy="523220"/>
          </a:xfrm>
          <a:prstGeom prst="rect">
            <a:avLst/>
          </a:prstGeom>
          <a:noFill/>
        </p:spPr>
        <p:txBody>
          <a:bodyPr wrap="square" rtlCol="0">
            <a:spAutoFit/>
          </a:bodyPr>
          <a:lstStyle/>
          <a:p>
            <a:endParaRPr lang="vi-VN" sz="2800" dirty="0">
              <a:latin typeface="+mj-lt"/>
            </a:endParaRPr>
          </a:p>
        </p:txBody>
      </p:sp>
      <p:grpSp>
        <p:nvGrpSpPr>
          <p:cNvPr id="9" name="Group 8">
            <a:extLst>
              <a:ext uri="{FF2B5EF4-FFF2-40B4-BE49-F238E27FC236}">
                <a16:creationId xmlns:a16="http://schemas.microsoft.com/office/drawing/2014/main" id="{E7F58C31-F031-4D88-B999-B51654D35359}"/>
              </a:ext>
            </a:extLst>
          </p:cNvPr>
          <p:cNvGrpSpPr/>
          <p:nvPr/>
        </p:nvGrpSpPr>
        <p:grpSpPr>
          <a:xfrm>
            <a:off x="339482" y="311018"/>
            <a:ext cx="11201833" cy="1036035"/>
            <a:chOff x="339482" y="311018"/>
            <a:chExt cx="11201833" cy="1036035"/>
          </a:xfrm>
        </p:grpSpPr>
        <p:sp>
          <p:nvSpPr>
            <p:cNvPr id="24" name="TextBox 23">
              <a:extLst>
                <a:ext uri="{FF2B5EF4-FFF2-40B4-BE49-F238E27FC236}">
                  <a16:creationId xmlns:a16="http://schemas.microsoft.com/office/drawing/2014/main" id="{A2F73A87-9282-41C7-92BB-37E0AE7F055E}"/>
                </a:ext>
              </a:extLst>
            </p:cNvPr>
            <p:cNvSpPr txBox="1"/>
            <p:nvPr/>
          </p:nvSpPr>
          <p:spPr>
            <a:xfrm>
              <a:off x="339482" y="311018"/>
              <a:ext cx="4077324"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Khởi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động</a:t>
              </a:r>
              <a:r>
                <a:rPr lang="en-US" sz="5400" b="1" dirty="0">
                  <a:solidFill>
                    <a:srgbClr val="FF0000"/>
                  </a:solidFill>
                  <a:latin typeface="Times New Roman" panose="02020603050405020304" pitchFamily="18" charset="0"/>
                  <a:cs typeface="Times New Roman" panose="02020603050405020304" pitchFamily="18" charset="0"/>
                </a:rPr>
                <a:t>:</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91E63C1-B7F7-48DC-A8C6-4490EE429897}"/>
                </a:ext>
              </a:extLst>
            </p:cNvPr>
            <p:cNvSpPr/>
            <p:nvPr/>
          </p:nvSpPr>
          <p:spPr>
            <a:xfrm>
              <a:off x="3777651" y="423723"/>
              <a:ext cx="77636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chemeClr val="accent4"/>
                  </a:solidFill>
                  <a:effectLst/>
                </a:rPr>
                <a:t>TRÔNG TÔI THẾ NÀO?</a:t>
              </a:r>
              <a:endParaRPr lang="en-US" sz="5400" b="1" cap="none" spc="0" dirty="0">
                <a:ln/>
                <a:solidFill>
                  <a:schemeClr val="accent4"/>
                </a:solidFill>
                <a:effectLst/>
              </a:endParaRPr>
            </a:p>
          </p:txBody>
        </p:sp>
      </p:grpSp>
      <p:grpSp>
        <p:nvGrpSpPr>
          <p:cNvPr id="23" name="Group 22">
            <a:extLst>
              <a:ext uri="{FF2B5EF4-FFF2-40B4-BE49-F238E27FC236}">
                <a16:creationId xmlns:a16="http://schemas.microsoft.com/office/drawing/2014/main" id="{89F0DB95-DA7C-4C04-97BC-C1A675D648B7}"/>
              </a:ext>
            </a:extLst>
          </p:cNvPr>
          <p:cNvGrpSpPr/>
          <p:nvPr/>
        </p:nvGrpSpPr>
        <p:grpSpPr>
          <a:xfrm>
            <a:off x="23784" y="4141304"/>
            <a:ext cx="1077698" cy="2634278"/>
            <a:chOff x="23784" y="4141304"/>
            <a:chExt cx="1077698" cy="2634278"/>
          </a:xfrm>
        </p:grpSpPr>
        <p:sp>
          <p:nvSpPr>
            <p:cNvPr id="10" name="Heart 9">
              <a:hlinkClick r:id="rId3" action="ppaction://hlinksldjump"/>
            </p:cNvPr>
            <p:cNvSpPr/>
            <p:nvPr/>
          </p:nvSpPr>
          <p:spPr>
            <a:xfrm>
              <a:off x="339482" y="6318382"/>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art 24">
              <a:hlinkClick r:id="rId3" action="ppaction://hlinksldjump"/>
              <a:extLst>
                <a:ext uri="{FF2B5EF4-FFF2-40B4-BE49-F238E27FC236}">
                  <a16:creationId xmlns:a16="http://schemas.microsoft.com/office/drawing/2014/main" id="{9FF5DC0F-D693-4B2B-814A-F35A370EA145}"/>
                </a:ext>
              </a:extLst>
            </p:cNvPr>
            <p:cNvSpPr/>
            <p:nvPr/>
          </p:nvSpPr>
          <p:spPr>
            <a:xfrm>
              <a:off x="193525" y="5682378"/>
              <a:ext cx="616043" cy="4029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art 26">
              <a:hlinkClick r:id="rId3" action="ppaction://hlinksldjump"/>
              <a:extLst>
                <a:ext uri="{FF2B5EF4-FFF2-40B4-BE49-F238E27FC236}">
                  <a16:creationId xmlns:a16="http://schemas.microsoft.com/office/drawing/2014/main" id="{7D10E85D-45CF-4E35-9ACE-52F780BE649E}"/>
                </a:ext>
              </a:extLst>
            </p:cNvPr>
            <p:cNvSpPr/>
            <p:nvPr/>
          </p:nvSpPr>
          <p:spPr>
            <a:xfrm>
              <a:off x="47568" y="5111646"/>
              <a:ext cx="507068" cy="28335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art 27">
              <a:hlinkClick r:id="rId3" action="ppaction://hlinksldjump"/>
              <a:extLst>
                <a:ext uri="{FF2B5EF4-FFF2-40B4-BE49-F238E27FC236}">
                  <a16:creationId xmlns:a16="http://schemas.microsoft.com/office/drawing/2014/main" id="{4B08E08C-FC8D-4578-8297-08F3F08CD15E}"/>
                </a:ext>
              </a:extLst>
            </p:cNvPr>
            <p:cNvSpPr/>
            <p:nvPr/>
          </p:nvSpPr>
          <p:spPr>
            <a:xfrm>
              <a:off x="23784" y="4597047"/>
              <a:ext cx="339482" cy="16836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art 28">
              <a:hlinkClick r:id="rId3" action="ppaction://hlinksldjump"/>
              <a:extLst>
                <a:ext uri="{FF2B5EF4-FFF2-40B4-BE49-F238E27FC236}">
                  <a16:creationId xmlns:a16="http://schemas.microsoft.com/office/drawing/2014/main" id="{A4F74C8F-F94D-4EB9-8595-7A2F449A43C4}"/>
                </a:ext>
              </a:extLst>
            </p:cNvPr>
            <p:cNvSpPr/>
            <p:nvPr/>
          </p:nvSpPr>
          <p:spPr>
            <a:xfrm>
              <a:off x="40375" y="4141304"/>
              <a:ext cx="322891" cy="16836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a:extLst>
              <a:ext uri="{FF2B5EF4-FFF2-40B4-BE49-F238E27FC236}">
                <a16:creationId xmlns:a16="http://schemas.microsoft.com/office/drawing/2014/main" id="{2201F03C-25F5-4DBB-9B08-2B353F4357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5585" y="1933731"/>
            <a:ext cx="1993546" cy="1993546"/>
          </a:xfrm>
          <a:prstGeom prst="rect">
            <a:avLst/>
          </a:prstGeom>
        </p:spPr>
      </p:pic>
      <p:pic>
        <p:nvPicPr>
          <p:cNvPr id="35" name="Picture 34">
            <a:extLst>
              <a:ext uri="{FF2B5EF4-FFF2-40B4-BE49-F238E27FC236}">
                <a16:creationId xmlns:a16="http://schemas.microsoft.com/office/drawing/2014/main" id="{5867BF88-B85B-4FB9-AB75-5BBB557AE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994" y="1933731"/>
            <a:ext cx="2134890" cy="2134890"/>
          </a:xfrm>
          <a:prstGeom prst="rect">
            <a:avLst/>
          </a:prstGeom>
        </p:spPr>
      </p:pic>
      <p:sp>
        <p:nvSpPr>
          <p:cNvPr id="46" name="TextBox 45">
            <a:extLst>
              <a:ext uri="{FF2B5EF4-FFF2-40B4-BE49-F238E27FC236}">
                <a16:creationId xmlns:a16="http://schemas.microsoft.com/office/drawing/2014/main" id="{7D7999A9-B8FE-46EE-8856-ACC66A7BAB7F}"/>
              </a:ext>
            </a:extLst>
          </p:cNvPr>
          <p:cNvSpPr txBox="1"/>
          <p:nvPr/>
        </p:nvSpPr>
        <p:spPr>
          <a:xfrm>
            <a:off x="1311322" y="4863062"/>
            <a:ext cx="1968408" cy="707886"/>
          </a:xfrm>
          <a:prstGeom prst="rect">
            <a:avLst/>
          </a:prstGeom>
          <a:noFill/>
          <a:ln>
            <a:solidFill>
              <a:schemeClr val="bg2">
                <a:lumMod val="75000"/>
              </a:schemeClr>
            </a:solidFill>
          </a:ln>
        </p:spPr>
        <p:txBody>
          <a:bodyPr wrap="square" rtlCol="0">
            <a:spAutoFit/>
          </a:bodyPr>
          <a:lstStyle/>
          <a:p>
            <a:r>
              <a:rPr lang="vi-VN" sz="4000" b="1" dirty="0">
                <a:solidFill>
                  <a:srgbClr val="FF0000"/>
                </a:solidFill>
                <a:latin typeface="+mj-lt"/>
              </a:rPr>
              <a:t>tức giận</a:t>
            </a:r>
            <a:endParaRPr lang="en-US" sz="4000" b="1" dirty="0">
              <a:solidFill>
                <a:srgbClr val="FF0000"/>
              </a:solidFill>
              <a:latin typeface="+mj-lt"/>
            </a:endParaRPr>
          </a:p>
        </p:txBody>
      </p:sp>
      <p:sp>
        <p:nvSpPr>
          <p:cNvPr id="47" name="TextBox 46">
            <a:extLst>
              <a:ext uri="{FF2B5EF4-FFF2-40B4-BE49-F238E27FC236}">
                <a16:creationId xmlns:a16="http://schemas.microsoft.com/office/drawing/2014/main" id="{82A86111-A122-4A1F-8F43-F3E8B80D016E}"/>
              </a:ext>
            </a:extLst>
          </p:cNvPr>
          <p:cNvSpPr txBox="1"/>
          <p:nvPr/>
        </p:nvSpPr>
        <p:spPr>
          <a:xfrm>
            <a:off x="3777651" y="4849190"/>
            <a:ext cx="2087340" cy="707886"/>
          </a:xfrm>
          <a:prstGeom prst="rect">
            <a:avLst/>
          </a:prstGeom>
          <a:noFill/>
          <a:ln>
            <a:solidFill>
              <a:schemeClr val="bg2">
                <a:lumMod val="75000"/>
              </a:schemeClr>
            </a:solidFill>
          </a:ln>
        </p:spPr>
        <p:txBody>
          <a:bodyPr wrap="square" rtlCol="0">
            <a:spAutoFit/>
          </a:bodyPr>
          <a:lstStyle/>
          <a:p>
            <a:pPr algn="ctr"/>
            <a:r>
              <a:rPr lang="vi-VN" sz="4000" b="1" dirty="0">
                <a:solidFill>
                  <a:schemeClr val="accent4">
                    <a:lumMod val="50000"/>
                  </a:schemeClr>
                </a:solidFill>
                <a:latin typeface="+mj-lt"/>
              </a:rPr>
              <a:t>khóc lóc</a:t>
            </a:r>
            <a:endParaRPr lang="en-US" sz="4000" b="1" dirty="0">
              <a:solidFill>
                <a:schemeClr val="accent4">
                  <a:lumMod val="50000"/>
                </a:schemeClr>
              </a:solidFill>
              <a:latin typeface="+mj-lt"/>
            </a:endParaRPr>
          </a:p>
        </p:txBody>
      </p:sp>
      <p:sp>
        <p:nvSpPr>
          <p:cNvPr id="48" name="TextBox 47">
            <a:extLst>
              <a:ext uri="{FF2B5EF4-FFF2-40B4-BE49-F238E27FC236}">
                <a16:creationId xmlns:a16="http://schemas.microsoft.com/office/drawing/2014/main" id="{9EBD7768-13C2-4C01-B2A2-74E552B458EC}"/>
              </a:ext>
            </a:extLst>
          </p:cNvPr>
          <p:cNvSpPr txBox="1"/>
          <p:nvPr/>
        </p:nvSpPr>
        <p:spPr>
          <a:xfrm>
            <a:off x="9195730" y="4863062"/>
            <a:ext cx="2087340" cy="707886"/>
          </a:xfrm>
          <a:prstGeom prst="rect">
            <a:avLst/>
          </a:prstGeom>
          <a:noFill/>
          <a:ln>
            <a:solidFill>
              <a:schemeClr val="bg2">
                <a:lumMod val="75000"/>
              </a:schemeClr>
            </a:solidFill>
          </a:ln>
        </p:spPr>
        <p:txBody>
          <a:bodyPr wrap="square" rtlCol="0">
            <a:spAutoFit/>
          </a:bodyPr>
          <a:lstStyle/>
          <a:p>
            <a:pPr algn="ctr"/>
            <a:r>
              <a:rPr lang="vi-VN" sz="4000" b="1" dirty="0">
                <a:solidFill>
                  <a:schemeClr val="accent1">
                    <a:lumMod val="50000"/>
                  </a:schemeClr>
                </a:solidFill>
                <a:latin typeface="+mj-lt"/>
              </a:rPr>
              <a:t>v</a:t>
            </a:r>
            <a:r>
              <a:rPr lang="vi-VN" sz="4000" b="1" dirty="0" smtClean="0">
                <a:solidFill>
                  <a:schemeClr val="accent1">
                    <a:lumMod val="50000"/>
                  </a:schemeClr>
                </a:solidFill>
                <a:latin typeface="+mj-lt"/>
              </a:rPr>
              <a:t>ui cười</a:t>
            </a:r>
            <a:endParaRPr lang="en-US" sz="4000" b="1" dirty="0">
              <a:solidFill>
                <a:schemeClr val="accent1">
                  <a:lumMod val="50000"/>
                </a:schemeClr>
              </a:solidFill>
              <a:latin typeface="+mj-lt"/>
            </a:endParaRPr>
          </a:p>
        </p:txBody>
      </p:sp>
      <p:pic>
        <p:nvPicPr>
          <p:cNvPr id="51" name="btnInknoeActivity">
            <a:extLst>
              <a:ext uri="{FF2B5EF4-FFF2-40B4-BE49-F238E27FC236}">
                <a16:creationId xmlns:a16="http://schemas.microsoft.com/office/drawing/2014/main" id="{CCDF2A36-575B-4264-8CED-C8B6F6F9B3F9}"/>
              </a:ext>
            </a:extLst>
          </p:cNvPr>
          <p:cNvPicPr>
            <a:picLocks noChangeAspect="1"/>
          </p:cNvPicPr>
          <p:nvPr>
            <p:custDataLst>
              <p:tags r:id="rId1"/>
            </p:custDataLst>
          </p:nvPr>
        </p:nvPicPr>
        <p:blipFill>
          <a:blip r:embed="rId6" r:link="rId7" cstate="hqprint">
            <a:extLst>
              <a:ext uri="{28A0092B-C50C-407E-A947-70E740481C1C}">
                <a14:useLocalDpi xmlns:a14="http://schemas.microsoft.com/office/drawing/2010/main" val="0"/>
              </a:ext>
            </a:extLst>
          </a:blip>
          <a:stretch>
            <a:fillRect/>
          </a:stretch>
        </p:blipFill>
        <p:spPr>
          <a:xfrm>
            <a:off x="5425166" y="6044438"/>
            <a:ext cx="2219546" cy="571500"/>
          </a:xfrm>
          <a:prstGeom prst="rect">
            <a:avLst/>
          </a:prstGeom>
        </p:spPr>
      </p:pic>
      <p:pic>
        <p:nvPicPr>
          <p:cNvPr id="22" name="Picture 21">
            <a:extLst>
              <a:ext uri="{FF2B5EF4-FFF2-40B4-BE49-F238E27FC236}">
                <a16:creationId xmlns:a16="http://schemas.microsoft.com/office/drawing/2014/main" id="{80206562-A365-4880-8E83-BD5088A1E2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2617" y="1933731"/>
            <a:ext cx="1924053" cy="1924053"/>
          </a:xfrm>
          <a:prstGeom prst="rect">
            <a:avLst/>
          </a:prstGeom>
        </p:spPr>
      </p:pic>
      <p:pic>
        <p:nvPicPr>
          <p:cNvPr id="30" name="Picture 29">
            <a:extLst>
              <a:ext uri="{FF2B5EF4-FFF2-40B4-BE49-F238E27FC236}">
                <a16:creationId xmlns:a16="http://schemas.microsoft.com/office/drawing/2014/main" id="{C0827480-53E5-4DC2-8254-26928AD070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6253" y="1745948"/>
            <a:ext cx="2808026" cy="2808026"/>
          </a:xfrm>
          <a:prstGeom prst="rect">
            <a:avLst/>
          </a:prstGeom>
        </p:spPr>
      </p:pic>
      <p:sp>
        <p:nvSpPr>
          <p:cNvPr id="32" name="TextBox 31">
            <a:extLst>
              <a:ext uri="{FF2B5EF4-FFF2-40B4-BE49-F238E27FC236}">
                <a16:creationId xmlns:a16="http://schemas.microsoft.com/office/drawing/2014/main" id="{7D7999A9-B8FE-46EE-8856-ACC66A7BAB7F}"/>
              </a:ext>
            </a:extLst>
          </p:cNvPr>
          <p:cNvSpPr txBox="1"/>
          <p:nvPr/>
        </p:nvSpPr>
        <p:spPr>
          <a:xfrm>
            <a:off x="6362912" y="4863062"/>
            <a:ext cx="2318349" cy="646331"/>
          </a:xfrm>
          <a:prstGeom prst="rect">
            <a:avLst/>
          </a:prstGeom>
          <a:noFill/>
          <a:ln>
            <a:solidFill>
              <a:schemeClr val="bg2">
                <a:lumMod val="75000"/>
              </a:schemeClr>
            </a:solidFill>
          </a:ln>
        </p:spPr>
        <p:txBody>
          <a:bodyPr wrap="square" rtlCol="0">
            <a:spAutoFit/>
          </a:bodyPr>
          <a:lstStyle/>
          <a:p>
            <a:r>
              <a:rPr lang="vi-VN" sz="3600" b="1">
                <a:solidFill>
                  <a:srgbClr val="FF0000"/>
                </a:solidFill>
                <a:latin typeface="+mj-lt"/>
              </a:rPr>
              <a:t>ngạc nhiên</a:t>
            </a:r>
            <a:endParaRPr lang="en-US" sz="3600" b="1" dirty="0">
              <a:solidFill>
                <a:srgbClr val="FF0000"/>
              </a:solidFill>
              <a:latin typeface="+mj-lt"/>
            </a:endParaRPr>
          </a:p>
        </p:txBody>
      </p:sp>
    </p:spTree>
    <p:extLst>
      <p:ext uri="{BB962C8B-B14F-4D97-AF65-F5344CB8AC3E}">
        <p14:creationId xmlns:p14="http://schemas.microsoft.com/office/powerpoint/2010/main" val="25240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46" grpId="0" animBg="1"/>
      <p:bldP spid="47" grpId="0" animBg="1"/>
      <p:bldP spid="48"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sp>
        <p:nvSpPr>
          <p:cNvPr id="3" name="TextBox 2">
            <a:extLst>
              <a:ext uri="{FF2B5EF4-FFF2-40B4-BE49-F238E27FC236}">
                <a16:creationId xmlns:a16="http://schemas.microsoft.com/office/drawing/2014/main" id="{AF23DA1A-525B-4B08-8B3A-359C71DF2E15}"/>
              </a:ext>
            </a:extLst>
          </p:cNvPr>
          <p:cNvSpPr txBox="1"/>
          <p:nvPr/>
        </p:nvSpPr>
        <p:spPr>
          <a:xfrm>
            <a:off x="1440250" y="3853024"/>
            <a:ext cx="7164142" cy="584775"/>
          </a:xfrm>
          <a:prstGeom prst="rect">
            <a:avLst/>
          </a:prstGeom>
          <a:noFill/>
        </p:spPr>
        <p:txBody>
          <a:bodyPr wrap="square" rtlCol="0">
            <a:spAutoFit/>
          </a:bodyPr>
          <a:lstStyle/>
          <a:p>
            <a:pPr lvl="0">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Mai</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hãy chăm chỉ và ngoan ngoãn nhé!  </a:t>
            </a:r>
            <a:endParaRPr lang="vi-VN" sz="3200" b="1" dirty="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43D20D30-5612-4C8F-993A-18BF0167CFC4}"/>
              </a:ext>
            </a:extLst>
          </p:cNvPr>
          <p:cNvSpPr/>
          <p:nvPr/>
        </p:nvSpPr>
        <p:spPr>
          <a:xfrm>
            <a:off x="191036" y="4453974"/>
            <a:ext cx="1083972" cy="58477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CBC58B51-B1F8-4914-B661-E6CF2B83B40A}"/>
              </a:ext>
            </a:extLst>
          </p:cNvPr>
          <p:cNvSpPr txBox="1"/>
          <p:nvPr/>
        </p:nvSpPr>
        <p:spPr>
          <a:xfrm>
            <a:off x="1536631" y="4453974"/>
            <a:ext cx="10151101" cy="584775"/>
          </a:xfrm>
          <a:prstGeom prst="rect">
            <a:avLst/>
          </a:prstGeom>
          <a:noFill/>
        </p:spPr>
        <p:txBody>
          <a:bodyPr wrap="square" rtlCol="0">
            <a:spAutoFit/>
          </a:bodyPr>
          <a:lstStyle/>
          <a:p>
            <a:r>
              <a:rPr lang="vi-VN" sz="3200" b="1" dirty="0">
                <a:solidFill>
                  <a:srgbClr val="0000FF"/>
                </a:solidFill>
                <a:effectLst/>
                <a:latin typeface="Times New Roman" panose="02020603050405020304" pitchFamily="18" charset="0"/>
                <a:ea typeface="Arial" panose="020B0604020202020204" pitchFamily="34" charset="0"/>
              </a:rPr>
              <a:t>Câu khiến ( dùng nêu yêu cầu, đề nghị, mong muốn ) </a:t>
            </a:r>
            <a:endParaRPr lang="vi-VN" sz="3200" b="1" dirty="0">
              <a:solidFill>
                <a:srgbClr val="0000FF"/>
              </a:solidFill>
            </a:endParaRPr>
          </a:p>
        </p:txBody>
      </p:sp>
      <p:sp>
        <p:nvSpPr>
          <p:cNvPr id="10" name="Heart 9">
            <a:hlinkClick r:id="rId2" action="ppaction://hlinksldjump"/>
          </p:cNvPr>
          <p:cNvSpPr/>
          <p:nvPr/>
        </p:nvSpPr>
        <p:spPr>
          <a:xfrm>
            <a:off x="1536631" y="5547484"/>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664D4F-28C5-4AF3-BD61-F595B8F8FD57}"/>
              </a:ext>
            </a:extLst>
          </p:cNvPr>
          <p:cNvSpPr txBox="1"/>
          <p:nvPr/>
        </p:nvSpPr>
        <p:spPr>
          <a:xfrm>
            <a:off x="1917630" y="642710"/>
            <a:ext cx="4118900" cy="584775"/>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Đây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kiểu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câu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a:t>
            </a:r>
            <a:endParaRPr lang="vi-VN" sz="3200" b="1" i="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EE8F868-1C81-4D3F-89D6-2A1B750B09EF}"/>
              </a:ext>
            </a:extLst>
          </p:cNvPr>
          <p:cNvSpPr txBox="1"/>
          <p:nvPr/>
        </p:nvSpPr>
        <p:spPr>
          <a:xfrm>
            <a:off x="4721508" y="42906"/>
            <a:ext cx="3193768" cy="584775"/>
          </a:xfrm>
          <a:prstGeom prst="rect">
            <a:avLst/>
          </a:prstGeom>
          <a:noFill/>
        </p:spPr>
        <p:txBody>
          <a:bodyPr wrap="square" rtlCol="0">
            <a:spAutoFit/>
          </a:bodyPr>
          <a:lstStyle/>
          <a:p>
            <a:r>
              <a:rPr lang="en-US" sz="3200" b="1" u="sng" dirty="0" smtClean="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BF8244A-D863-480C-A908-D079B1EEC767}"/>
              </a:ext>
            </a:extLst>
          </p:cNvPr>
          <p:cNvSpPr txBox="1"/>
          <p:nvPr/>
        </p:nvSpPr>
        <p:spPr>
          <a:xfrm>
            <a:off x="1541786" y="1215342"/>
            <a:ext cx="5756759" cy="1077218"/>
          </a:xfrm>
          <a:prstGeom prst="rect">
            <a:avLst/>
          </a:prstGeom>
          <a:noFill/>
        </p:spPr>
        <p:txBody>
          <a:bodyPr wrap="square" rtlCol="0">
            <a:spAutoFit/>
          </a:bodyPr>
          <a:lstStyle/>
          <a:p>
            <a:r>
              <a:rPr lang="en-US" sz="3200" b="1" dirty="0">
                <a:effectLst/>
                <a:latin typeface="Times New Roman" panose="02020603050405020304" pitchFamily="18" charset="0"/>
                <a:ea typeface="Arial" panose="020B0604020202020204" pitchFamily="34" charset="0"/>
              </a:rPr>
              <a:t>Mai</a:t>
            </a:r>
            <a:r>
              <a:rPr lang="vi-VN" sz="3200" b="1" dirty="0">
                <a:effectLst/>
                <a:latin typeface="Times New Roman" panose="02020603050405020304" pitchFamily="18" charset="0"/>
                <a:ea typeface="Arial" panose="020B0604020202020204" pitchFamily="34" charset="0"/>
              </a:rPr>
              <a:t> chăm chỉ và ngoan </a:t>
            </a:r>
            <a:r>
              <a:rPr lang="vi-VN" sz="3200" b="1" dirty="0" smtClean="0">
                <a:effectLst/>
                <a:latin typeface="Times New Roman" panose="02020603050405020304" pitchFamily="18" charset="0"/>
                <a:ea typeface="Arial" panose="020B0604020202020204" pitchFamily="34" charset="0"/>
              </a:rPr>
              <a:t>ngoãn.</a:t>
            </a:r>
            <a:endParaRPr lang="vi-VN" sz="3200" b="1" dirty="0">
              <a:effectLst/>
              <a:latin typeface="Times New Roman" panose="02020603050405020304" pitchFamily="18" charset="0"/>
              <a:ea typeface="Arial" panose="020B0604020202020204" pitchFamily="34" charset="0"/>
            </a:endParaRPr>
          </a:p>
          <a:p>
            <a:endParaRPr lang="vi-VN" sz="3200" b="1" dirty="0"/>
          </a:p>
        </p:txBody>
      </p:sp>
      <p:sp>
        <p:nvSpPr>
          <p:cNvPr id="15" name="TextBox 14">
            <a:extLst>
              <a:ext uri="{FF2B5EF4-FFF2-40B4-BE49-F238E27FC236}">
                <a16:creationId xmlns:a16="http://schemas.microsoft.com/office/drawing/2014/main" id="{62630674-6915-4D68-BACA-FFBFFF2A2DB8}"/>
              </a:ext>
            </a:extLst>
          </p:cNvPr>
          <p:cNvSpPr txBox="1"/>
          <p:nvPr/>
        </p:nvSpPr>
        <p:spPr>
          <a:xfrm>
            <a:off x="1666359" y="1796632"/>
            <a:ext cx="5213834" cy="584775"/>
          </a:xfrm>
          <a:prstGeom prst="rect">
            <a:avLst/>
          </a:prstGeom>
          <a:noFill/>
        </p:spPr>
        <p:txBody>
          <a:bodyPr wrap="square" rtlCol="0">
            <a:spAutoFit/>
          </a:bodyPr>
          <a:lstStyle/>
          <a:p>
            <a:pPr marL="342900" lvl="0" indent="-342900">
              <a:spcAft>
                <a:spcPts val="0"/>
              </a:spcAft>
              <a:buFont typeface="Times New Roman" panose="02020603050405020304" pitchFamily="18" charset="0"/>
              <a:buChar char="-"/>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kể ( dùng để kể, tả )</a:t>
            </a:r>
            <a:endParaRPr lang="vi-VN" sz="3200" b="1" dirty="0">
              <a:solidFill>
                <a:srgbClr val="0000FF"/>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82ECE884-1A2D-428D-B6B9-06BA15654362}"/>
              </a:ext>
            </a:extLst>
          </p:cNvPr>
          <p:cNvSpPr txBox="1"/>
          <p:nvPr/>
        </p:nvSpPr>
        <p:spPr>
          <a:xfrm>
            <a:off x="1336316" y="2497849"/>
            <a:ext cx="9641984" cy="584775"/>
          </a:xfrm>
          <a:prstGeom prst="rect">
            <a:avLst/>
          </a:prstGeom>
          <a:noFill/>
        </p:spPr>
        <p:txBody>
          <a:bodyPr wrap="square" rtlCol="0">
            <a:spAutoFit/>
          </a:bodyPr>
          <a:lstStyle/>
          <a:p>
            <a:pPr lvl="0">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Có phải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ai</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chăm chỉ và ngoan ngoãn không? </a:t>
            </a:r>
            <a:endParaRPr lang="vi-VN" sz="3200" b="1"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8A06BF6B-ACD4-47F5-BBF5-1E8B9648BB1D}"/>
              </a:ext>
            </a:extLst>
          </p:cNvPr>
          <p:cNvSpPr txBox="1"/>
          <p:nvPr/>
        </p:nvSpPr>
        <p:spPr>
          <a:xfrm>
            <a:off x="1917630" y="3062960"/>
            <a:ext cx="7697273" cy="584775"/>
          </a:xfrm>
          <a:prstGeom prst="rect">
            <a:avLst/>
          </a:prstGeom>
          <a:noFill/>
        </p:spPr>
        <p:txBody>
          <a:bodyPr wrap="square" rtlCol="0">
            <a:spAutoFit/>
          </a:bodyPr>
          <a:lstStyle/>
          <a:p>
            <a:pPr lvl="0">
              <a:spcAft>
                <a:spcPts val="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hỏi ( dùng để hỏi ) </a:t>
            </a:r>
            <a:endParaRPr lang="vi-VN" sz="3200" b="1" dirty="0">
              <a:solidFill>
                <a:srgbClr val="0000FF"/>
              </a:solidFill>
              <a:effectLst/>
              <a:latin typeface="Times New Roman" panose="02020603050405020304" pitchFamily="18" charset="0"/>
              <a:ea typeface="Times New Roman" panose="02020603050405020304" pitchFamily="18" charset="0"/>
            </a:endParaRPr>
          </a:p>
        </p:txBody>
      </p:sp>
      <p:sp>
        <p:nvSpPr>
          <p:cNvPr id="19" name="Arrow: Right 18">
            <a:extLst>
              <a:ext uri="{FF2B5EF4-FFF2-40B4-BE49-F238E27FC236}">
                <a16:creationId xmlns:a16="http://schemas.microsoft.com/office/drawing/2014/main" id="{771EAE5C-2B9F-4C1E-87D4-B07FEB673689}"/>
              </a:ext>
            </a:extLst>
          </p:cNvPr>
          <p:cNvSpPr/>
          <p:nvPr/>
        </p:nvSpPr>
        <p:spPr>
          <a:xfrm>
            <a:off x="252344" y="1821852"/>
            <a:ext cx="1083972" cy="58477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20" name="Arrow: Right 19">
            <a:extLst>
              <a:ext uri="{FF2B5EF4-FFF2-40B4-BE49-F238E27FC236}">
                <a16:creationId xmlns:a16="http://schemas.microsoft.com/office/drawing/2014/main" id="{1E27DD3D-369F-4282-91B1-E864E62883F0}"/>
              </a:ext>
            </a:extLst>
          </p:cNvPr>
          <p:cNvSpPr/>
          <p:nvPr/>
        </p:nvSpPr>
        <p:spPr>
          <a:xfrm>
            <a:off x="252344" y="3121898"/>
            <a:ext cx="1083972" cy="58477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21" name="TextBox 20">
            <a:extLst>
              <a:ext uri="{FF2B5EF4-FFF2-40B4-BE49-F238E27FC236}">
                <a16:creationId xmlns:a16="http://schemas.microsoft.com/office/drawing/2014/main" id="{87125A8E-449D-44E0-A757-73092BE71D0A}"/>
              </a:ext>
            </a:extLst>
          </p:cNvPr>
          <p:cNvSpPr txBox="1"/>
          <p:nvPr/>
        </p:nvSpPr>
        <p:spPr>
          <a:xfrm>
            <a:off x="1569838" y="5177684"/>
            <a:ext cx="7936154" cy="584775"/>
          </a:xfrm>
          <a:prstGeom prst="rect">
            <a:avLst/>
          </a:prstGeom>
          <a:noFill/>
        </p:spPr>
        <p:txBody>
          <a:bodyPr wrap="square">
            <a:spAutoFit/>
          </a:bodyPr>
          <a:lstStyle/>
          <a:p>
            <a:r>
              <a:rPr lang="en-US" sz="3200" b="1" dirty="0" err="1">
                <a:latin typeface="Times New Roman" panose="02020603050405020304" pitchFamily="18" charset="0"/>
                <a:cs typeface="Times New Roman" panose="02020603050405020304" pitchFamily="18" charset="0"/>
              </a:rPr>
              <a:t>Ôi</a:t>
            </a:r>
            <a:r>
              <a:rPr lang="en-US" sz="3200" b="1" dirty="0">
                <a:latin typeface="Times New Roman" panose="02020603050405020304" pitchFamily="18" charset="0"/>
                <a:cs typeface="Times New Roman" panose="02020603050405020304" pitchFamily="18" charset="0"/>
              </a:rPr>
              <a:t> , Lan </a:t>
            </a:r>
            <a:r>
              <a:rPr lang="en-US" sz="3200" b="1" dirty="0" err="1">
                <a:latin typeface="Times New Roman" panose="02020603050405020304" pitchFamily="18" charset="0"/>
                <a:cs typeface="Times New Roman" panose="02020603050405020304" pitchFamily="18" charset="0"/>
              </a:rPr>
              <a:t>chăm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ngoan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 </a:t>
            </a:r>
            <a:endParaRPr lang="en-US" sz="3200" dirty="0"/>
          </a:p>
        </p:txBody>
      </p:sp>
      <p:sp>
        <p:nvSpPr>
          <p:cNvPr id="22" name="TextBox 21">
            <a:extLst>
              <a:ext uri="{FF2B5EF4-FFF2-40B4-BE49-F238E27FC236}">
                <a16:creationId xmlns:a16="http://schemas.microsoft.com/office/drawing/2014/main" id="{E37E9860-E996-42B2-841D-F0313996A524}"/>
              </a:ext>
            </a:extLst>
          </p:cNvPr>
          <p:cNvSpPr txBox="1"/>
          <p:nvPr/>
        </p:nvSpPr>
        <p:spPr>
          <a:xfrm>
            <a:off x="5136621" y="5892124"/>
            <a:ext cx="5087154" cy="584775"/>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thuộc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inVertic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4" grpId="0"/>
      <p:bldP spid="15" grpId="0"/>
      <p:bldP spid="16" grpId="0"/>
      <p:bldP spid="18" grpId="0"/>
      <p:bldP spid="19" grpId="0" animBg="1"/>
      <p:bldP spid="20"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B67C55-FFE8-42A3-86B4-F1E3E364E758}"/>
              </a:ext>
            </a:extLst>
          </p:cNvPr>
          <p:cNvSpPr txBox="1"/>
          <p:nvPr/>
        </p:nvSpPr>
        <p:spPr>
          <a:xfrm>
            <a:off x="2357393" y="1494880"/>
            <a:ext cx="7921998" cy="1569660"/>
          </a:xfrm>
          <a:prstGeom prst="rect">
            <a:avLst/>
          </a:prstGeom>
          <a:noFill/>
        </p:spPr>
        <p:txBody>
          <a:bodyPr wrap="square" rtlCol="0">
            <a:spAutoFit/>
          </a:bodyPr>
          <a:lstStyle/>
          <a:p>
            <a:pPr algn="ctr"/>
            <a:r>
              <a:rPr lang="en-US" sz="3200" b="1" u="sng" dirty="0" smtClean="0">
                <a:solidFill>
                  <a:srgbClr val="0000FF"/>
                </a:solidFill>
                <a:latin typeface="Times New Roman" panose="02020603050405020304" pitchFamily="18" charset="0"/>
                <a:ea typeface="Arial" panose="020B0604020202020204" pitchFamily="34" charset="0"/>
              </a:rPr>
              <a:t>Mục tiêu</a:t>
            </a:r>
            <a:r>
              <a:rPr lang="en-US" sz="3200" b="1" dirty="0" smtClean="0">
                <a:solidFill>
                  <a:srgbClr val="0000FF"/>
                </a:solidFill>
                <a:effectLst/>
                <a:latin typeface="Times New Roman" panose="02020603050405020304" pitchFamily="18" charset="0"/>
                <a:ea typeface="Arial" panose="020B0604020202020204" pitchFamily="34" charset="0"/>
              </a:rPr>
              <a:t>:</a:t>
            </a:r>
            <a:endParaRPr lang="en-US" sz="3200" b="1" dirty="0">
              <a:solidFill>
                <a:srgbClr val="0000FF"/>
              </a:solidFill>
              <a:effectLst/>
              <a:latin typeface="Times New Roman" panose="02020603050405020304" pitchFamily="18" charset="0"/>
              <a:ea typeface="Arial" panose="020B0604020202020204" pitchFamily="34" charset="0"/>
            </a:endParaRPr>
          </a:p>
          <a:p>
            <a:pPr algn="ct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Hiểu</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được</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thế</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nào</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là</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câu</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cảm</a:t>
            </a:r>
            <a:r>
              <a:rPr lang="en-US" sz="3200" dirty="0">
                <a:latin typeface="Times New Roman" panose="02020603050405020304" pitchFamily="18" charset="0"/>
                <a:ea typeface="Arial" panose="020B0604020202020204" pitchFamily="34" charset="0"/>
              </a:rPr>
              <a:t>. </a:t>
            </a:r>
            <a:endParaRPr lang="vi-VN" sz="3200" dirty="0">
              <a:latin typeface="Times New Roman" panose="02020603050405020304" pitchFamily="18" charset="0"/>
              <a:ea typeface="Arial" panose="020B0604020202020204" pitchFamily="34" charset="0"/>
            </a:endParaRPr>
          </a:p>
          <a:p>
            <a:pPr algn="ct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Nhận</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biết</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câu</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cảm</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trong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đoạn</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văn</a:t>
            </a:r>
            <a:r>
              <a:rPr lang="en-US" sz="3200" dirty="0">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Arial" panose="020B0604020202020204" pitchFamily="34" charset="0"/>
            </a:endParaRPr>
          </a:p>
        </p:txBody>
      </p:sp>
      <p:sp>
        <p:nvSpPr>
          <p:cNvPr id="3" name="TextBox 2">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39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AA53B008-3510-433E-A79F-F05092923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30" y="99209"/>
            <a:ext cx="12192000" cy="6858000"/>
          </a:xfrm>
        </p:spPr>
      </p:pic>
      <p:sp>
        <p:nvSpPr>
          <p:cNvPr id="3" name="TextBox 2">
            <a:extLst>
              <a:ext uri="{FF2B5EF4-FFF2-40B4-BE49-F238E27FC236}">
                <a16:creationId xmlns:a16="http://schemas.microsoft.com/office/drawing/2014/main" id="{17E4A950-3452-4AF5-8E67-3005AA17C49D}"/>
              </a:ext>
            </a:extLst>
          </p:cNvPr>
          <p:cNvSpPr txBox="1"/>
          <p:nvPr/>
        </p:nvSpPr>
        <p:spPr>
          <a:xfrm>
            <a:off x="4853519" y="1019448"/>
            <a:ext cx="577480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xét</a:t>
            </a:r>
            <a:endParaRPr lang="vi-VN" sz="3200" b="1"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ACE5F7-1455-494B-A4E9-874EC60E3E4E}"/>
              </a:ext>
            </a:extLst>
          </p:cNvPr>
          <p:cNvSpPr txBox="1"/>
          <p:nvPr/>
        </p:nvSpPr>
        <p:spPr>
          <a:xfrm>
            <a:off x="1084288" y="1434493"/>
            <a:ext cx="10068393" cy="4524315"/>
          </a:xfrm>
          <a:prstGeom prst="rect">
            <a:avLst/>
          </a:prstGeom>
          <a:noFill/>
        </p:spPr>
        <p:txBody>
          <a:bodyPr wrap="square">
            <a:spAutoFit/>
          </a:bodyPr>
          <a:lstStyle/>
          <a:p>
            <a:pPr algn="just"/>
            <a:r>
              <a:rPr lang="vi-VN"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endParaRPr lang="vi-VN" sz="3200" i="1" dirty="0">
              <a:latin typeface="Times New Roman" panose="02020603050405020304" pitchFamily="18" charset="0"/>
              <a:cs typeface="Times New Roman" panose="02020603050405020304" pitchFamily="18" charset="0"/>
            </a:endParaRPr>
          </a:p>
          <a:p>
            <a:pPr algn="just"/>
            <a:r>
              <a:rPr lang="vi-VN" sz="3200" b="1" i="1" dirty="0">
                <a:solidFill>
                  <a:schemeClr val="accent2">
                    <a:lumMod val="50000"/>
                  </a:schemeClr>
                </a:solidFill>
                <a:latin typeface="Times New Roman" panose="02020603050405020304" pitchFamily="18" charset="0"/>
                <a:cs typeface="Times New Roman" panose="02020603050405020304" pitchFamily="18" charset="0"/>
              </a:rPr>
              <a:t>- A, con mèo này khôn thật !</a:t>
            </a:r>
          </a:p>
          <a:p>
            <a:pPr algn="just"/>
            <a:r>
              <a:rPr lang="vi-VN" sz="3200" b="1" i="1" dirty="0">
                <a:solidFill>
                  <a:srgbClr val="0070C0"/>
                </a:solidFill>
                <a:latin typeface="Times New Roman" panose="02020603050405020304" pitchFamily="18" charset="0"/>
                <a:cs typeface="Times New Roman" panose="02020603050405020304" pitchFamily="18" charset="0"/>
              </a:rPr>
              <a:t>- Chà, con mèo có bộ lông mới đẹp làm sao !</a:t>
            </a:r>
          </a:p>
          <a:p>
            <a:pPr algn="just"/>
            <a:r>
              <a:rPr lang="vi-VN" sz="3200" b="1" i="1" dirty="0">
                <a:solidFill>
                  <a:srgbClr val="333399"/>
                </a:solidFill>
                <a:latin typeface="Times New Roman" panose="02020603050405020304" pitchFamily="18" charset="0"/>
                <a:cs typeface="Times New Roman" panose="02020603050405020304" pitchFamily="18" charset="0"/>
              </a:rPr>
              <a:t>- Ôi, ông già Nô-en đến kìa !</a:t>
            </a:r>
          </a:p>
          <a:p>
            <a:pPr algn="just"/>
            <a:r>
              <a:rPr lang="vi-VN" sz="3200" b="1" i="1" dirty="0">
                <a:solidFill>
                  <a:srgbClr val="FF0066"/>
                </a:solidFill>
                <a:latin typeface="Times New Roman" panose="02020603050405020304" pitchFamily="18" charset="0"/>
                <a:cs typeface="Times New Roman" panose="02020603050405020304" pitchFamily="18" charset="0"/>
              </a:rPr>
              <a:t>- Thật tức không chịu nổi !</a:t>
            </a:r>
          </a:p>
          <a:p>
            <a:pPr algn="just"/>
            <a:r>
              <a:rPr lang="vi-VN" sz="3200" i="1" dirty="0">
                <a:latin typeface="Times New Roman" panose="02020603050405020304" pitchFamily="18" charset="0"/>
                <a:cs typeface="Times New Roman" panose="02020603050405020304" pitchFamily="18" charset="0"/>
              </a:rPr>
              <a:t>(2) Mỗi câu trên đây bộc lộ cảm xúc gì?</a:t>
            </a:r>
          </a:p>
          <a:p>
            <a:pPr algn="just"/>
            <a:r>
              <a:rPr lang="vi-VN" sz="3200" i="1" dirty="0">
                <a:latin typeface="Times New Roman" panose="02020603050405020304" pitchFamily="18" charset="0"/>
                <a:cs typeface="Times New Roman" panose="02020603050405020304" pitchFamily="18" charset="0"/>
              </a:rPr>
              <a:t>(3) Cuối mỗi câu có dấu gì?</a:t>
            </a:r>
          </a:p>
          <a:p>
            <a:pPr algn="just"/>
            <a:r>
              <a:rPr lang="vi-VN" sz="3200" i="1" dirty="0">
                <a:latin typeface="Times New Roman" panose="02020603050405020304" pitchFamily="18" charset="0"/>
                <a:cs typeface="Times New Roman" panose="02020603050405020304" pitchFamily="18" charset="0"/>
              </a:rPr>
              <a:t>(4) </a:t>
            </a:r>
            <a:r>
              <a:rPr lang="en-US" sz="3200" i="1" dirty="0" err="1">
                <a:latin typeface="Times New Roman" pitchFamily="18" charset="0"/>
              </a:rPr>
              <a:t>Trong</a:t>
            </a:r>
            <a:r>
              <a:rPr lang="en-US" sz="3200" i="1" dirty="0">
                <a:latin typeface="Times New Roman" pitchFamily="18" charset="0"/>
              </a:rPr>
              <a:t> </a:t>
            </a:r>
            <a:r>
              <a:rPr lang="en-US" sz="3200" i="1" dirty="0" err="1">
                <a:latin typeface="Times New Roman" pitchFamily="18" charset="0"/>
              </a:rPr>
              <a:t>các</a:t>
            </a:r>
            <a:r>
              <a:rPr lang="en-US" sz="3200" i="1" dirty="0">
                <a:latin typeface="Times New Roman" pitchFamily="18" charset="0"/>
              </a:rPr>
              <a:t> </a:t>
            </a:r>
            <a:r>
              <a:rPr lang="en-US" sz="3200" i="1" dirty="0" err="1">
                <a:latin typeface="Times New Roman" pitchFamily="18" charset="0"/>
              </a:rPr>
              <a:t>câu</a:t>
            </a:r>
            <a:r>
              <a:rPr lang="en-US" sz="3200" i="1" dirty="0">
                <a:latin typeface="Times New Roman" pitchFamily="18" charset="0"/>
              </a:rPr>
              <a:t> </a:t>
            </a:r>
            <a:r>
              <a:rPr lang="en-US" sz="3200" i="1" dirty="0" err="1">
                <a:latin typeface="Times New Roman" pitchFamily="18" charset="0"/>
              </a:rPr>
              <a:t>trên</a:t>
            </a:r>
            <a:r>
              <a:rPr lang="en-US" sz="3200" i="1" dirty="0">
                <a:latin typeface="Times New Roman" pitchFamily="18" charset="0"/>
              </a:rPr>
              <a:t>, </a:t>
            </a:r>
            <a:r>
              <a:rPr lang="en-US" sz="3200" i="1" dirty="0" err="1">
                <a:latin typeface="Times New Roman" pitchFamily="18" charset="0"/>
              </a:rPr>
              <a:t>những</a:t>
            </a:r>
            <a:r>
              <a:rPr lang="en-US" sz="3200" i="1" dirty="0">
                <a:latin typeface="Times New Roman" pitchFamily="18" charset="0"/>
              </a:rPr>
              <a:t> </a:t>
            </a:r>
            <a:r>
              <a:rPr lang="en-US" sz="3200" i="1" dirty="0" err="1">
                <a:latin typeface="Times New Roman" pitchFamily="18" charset="0"/>
              </a:rPr>
              <a:t>từ</a:t>
            </a:r>
            <a:r>
              <a:rPr lang="en-US" sz="3200" i="1" dirty="0">
                <a:latin typeface="Times New Roman" pitchFamily="18" charset="0"/>
              </a:rPr>
              <a:t> </a:t>
            </a:r>
            <a:r>
              <a:rPr lang="en-US" sz="3200" i="1" dirty="0" err="1">
                <a:latin typeface="Times New Roman" pitchFamily="18" charset="0"/>
              </a:rPr>
              <a:t>ngữ</a:t>
            </a:r>
            <a:r>
              <a:rPr lang="en-US" sz="3200" i="1" dirty="0">
                <a:latin typeface="Times New Roman" pitchFamily="18" charset="0"/>
              </a:rPr>
              <a:t> </a:t>
            </a:r>
            <a:r>
              <a:rPr lang="en-US" sz="3200" i="1" dirty="0" err="1">
                <a:latin typeface="Times New Roman" pitchFamily="18" charset="0"/>
              </a:rPr>
              <a:t>nào</a:t>
            </a:r>
            <a:r>
              <a:rPr lang="en-US" sz="3200" i="1" dirty="0">
                <a:latin typeface="Times New Roman" pitchFamily="18" charset="0"/>
              </a:rPr>
              <a:t> </a:t>
            </a:r>
            <a:r>
              <a:rPr lang="en-US" sz="3200" i="1" dirty="0" err="1">
                <a:latin typeface="Times New Roman" pitchFamily="18" charset="0"/>
              </a:rPr>
              <a:t>thể</a:t>
            </a:r>
            <a:r>
              <a:rPr lang="en-US" sz="3200" i="1" dirty="0">
                <a:latin typeface="Times New Roman" pitchFamily="18" charset="0"/>
              </a:rPr>
              <a:t> </a:t>
            </a:r>
            <a:r>
              <a:rPr lang="en-US" sz="3200" i="1" dirty="0" err="1">
                <a:latin typeface="Times New Roman" pitchFamily="18" charset="0"/>
              </a:rPr>
              <a:t>hiện</a:t>
            </a:r>
            <a:r>
              <a:rPr lang="en-US" sz="3200" i="1" dirty="0">
                <a:latin typeface="Times New Roman" pitchFamily="18" charset="0"/>
              </a:rPr>
              <a:t> </a:t>
            </a:r>
            <a:r>
              <a:rPr lang="en-US" sz="3200" i="1" dirty="0" err="1">
                <a:latin typeface="Times New Roman" pitchFamily="18" charset="0"/>
              </a:rPr>
              <a:t>rõ</a:t>
            </a:r>
            <a:r>
              <a:rPr lang="en-US" sz="3200" i="1" dirty="0">
                <a:latin typeface="Times New Roman" pitchFamily="18" charset="0"/>
              </a:rPr>
              <a:t> </a:t>
            </a:r>
            <a:r>
              <a:rPr lang="en-US" sz="3200" i="1" dirty="0" err="1">
                <a:latin typeface="Times New Roman" pitchFamily="18" charset="0"/>
              </a:rPr>
              <a:t>cảm</a:t>
            </a:r>
            <a:r>
              <a:rPr lang="en-US" sz="3200" i="1" dirty="0">
                <a:latin typeface="Times New Roman" pitchFamily="18" charset="0"/>
              </a:rPr>
              <a:t> </a:t>
            </a:r>
            <a:r>
              <a:rPr lang="en-US" sz="3200" i="1" dirty="0" err="1">
                <a:latin typeface="Times New Roman" pitchFamily="18" charset="0"/>
              </a:rPr>
              <a:t>xúc</a:t>
            </a:r>
            <a:r>
              <a:rPr lang="en-US" sz="3200" i="1" dirty="0">
                <a:latin typeface="Times New Roman" pitchFamily="18" charset="0"/>
              </a:rPr>
              <a:t>? </a:t>
            </a:r>
            <a:endParaRPr lang="vi-VN" sz="32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E3EC459-0779-4762-914E-B781AC6EDCC3}"/>
              </a:ext>
            </a:extLst>
          </p:cNvPr>
          <p:cNvSpPr txBox="1"/>
          <p:nvPr/>
        </p:nvSpPr>
        <p:spPr>
          <a:xfrm>
            <a:off x="6100375" y="1943103"/>
            <a:ext cx="2788171" cy="584775"/>
          </a:xfrm>
          <a:prstGeom prst="rect">
            <a:avLst/>
          </a:prstGeom>
          <a:noFill/>
        </p:spPr>
        <p:txBody>
          <a:bodyPr wrap="square" rtlCol="0">
            <a:spAutoFit/>
          </a:bodyPr>
          <a:lstStyle/>
          <a:p>
            <a:r>
              <a:rPr lang="vi-VN" sz="3200" b="1" dirty="0">
                <a:solidFill>
                  <a:srgbClr val="FF0000"/>
                </a:solidFill>
                <a:latin typeface="+mj-lt"/>
                <a:sym typeface="Wingdings" panose="05000000000000000000" pitchFamily="2" charset="2"/>
              </a:rPr>
              <a:t> </a:t>
            </a:r>
            <a:r>
              <a:rPr lang="vi-VN" sz="3200" b="1" dirty="0">
                <a:solidFill>
                  <a:srgbClr val="FF0000"/>
                </a:solidFill>
                <a:latin typeface="+mj-lt"/>
              </a:rPr>
              <a:t>khen ngợi</a:t>
            </a:r>
            <a:endParaRPr lang="en-US" sz="3200" b="1" dirty="0">
              <a:solidFill>
                <a:srgbClr val="FF0000"/>
              </a:solidFill>
              <a:latin typeface="+mj-lt"/>
            </a:endParaRPr>
          </a:p>
        </p:txBody>
      </p:sp>
      <p:sp>
        <p:nvSpPr>
          <p:cNvPr id="9" name="TextBox 8">
            <a:extLst>
              <a:ext uri="{FF2B5EF4-FFF2-40B4-BE49-F238E27FC236}">
                <a16:creationId xmlns:a16="http://schemas.microsoft.com/office/drawing/2014/main" id="{3E24935A-E78B-4962-BCB0-C1D08DCA10FE}"/>
              </a:ext>
            </a:extLst>
          </p:cNvPr>
          <p:cNvSpPr txBox="1"/>
          <p:nvPr/>
        </p:nvSpPr>
        <p:spPr>
          <a:xfrm>
            <a:off x="8763936" y="2486493"/>
            <a:ext cx="2603292" cy="584775"/>
          </a:xfrm>
          <a:prstGeom prst="rect">
            <a:avLst/>
          </a:prstGeom>
          <a:noFill/>
        </p:spPr>
        <p:txBody>
          <a:bodyPr wrap="square" rtlCol="0">
            <a:spAutoFit/>
          </a:bodyPr>
          <a:lstStyle/>
          <a:p>
            <a:r>
              <a:rPr lang="vi-VN" sz="3200" b="1" dirty="0">
                <a:solidFill>
                  <a:srgbClr val="FF0000"/>
                </a:solidFill>
                <a:latin typeface="+mj-lt"/>
                <a:sym typeface="Wingdings" panose="05000000000000000000" pitchFamily="2" charset="2"/>
              </a:rPr>
              <a:t> ngạc nhiên</a:t>
            </a:r>
            <a:endParaRPr lang="en-US" sz="3200" b="1" dirty="0">
              <a:solidFill>
                <a:srgbClr val="FF0000"/>
              </a:solidFill>
              <a:latin typeface="+mj-lt"/>
            </a:endParaRPr>
          </a:p>
        </p:txBody>
      </p:sp>
      <p:sp>
        <p:nvSpPr>
          <p:cNvPr id="10" name="TextBox 9">
            <a:extLst>
              <a:ext uri="{FF2B5EF4-FFF2-40B4-BE49-F238E27FC236}">
                <a16:creationId xmlns:a16="http://schemas.microsoft.com/office/drawing/2014/main" id="{0854BDC9-03AC-42D8-BD8C-3285DFFC9271}"/>
              </a:ext>
            </a:extLst>
          </p:cNvPr>
          <p:cNvSpPr txBox="1"/>
          <p:nvPr/>
        </p:nvSpPr>
        <p:spPr>
          <a:xfrm>
            <a:off x="6116693" y="2943434"/>
            <a:ext cx="2833140" cy="584775"/>
          </a:xfrm>
          <a:prstGeom prst="rect">
            <a:avLst/>
          </a:prstGeom>
          <a:noFill/>
        </p:spPr>
        <p:txBody>
          <a:bodyPr wrap="square" rtlCol="0">
            <a:spAutoFit/>
          </a:bodyPr>
          <a:lstStyle/>
          <a:p>
            <a:r>
              <a:rPr lang="vi-VN" sz="3200" b="1" dirty="0">
                <a:solidFill>
                  <a:srgbClr val="FF0000"/>
                </a:solidFill>
                <a:latin typeface="+mj-lt"/>
                <a:sym typeface="Wingdings" panose="05000000000000000000" pitchFamily="2" charset="2"/>
              </a:rPr>
              <a:t> vui mừng</a:t>
            </a:r>
            <a:endParaRPr lang="en-US" sz="3200" b="1" dirty="0">
              <a:solidFill>
                <a:srgbClr val="FF0000"/>
              </a:solidFill>
              <a:latin typeface="+mj-lt"/>
            </a:endParaRPr>
          </a:p>
        </p:txBody>
      </p:sp>
      <p:sp>
        <p:nvSpPr>
          <p:cNvPr id="11" name="TextBox 10">
            <a:extLst>
              <a:ext uri="{FF2B5EF4-FFF2-40B4-BE49-F238E27FC236}">
                <a16:creationId xmlns:a16="http://schemas.microsoft.com/office/drawing/2014/main" id="{5D1763A8-7D7C-44F0-8546-11FA24181D07}"/>
              </a:ext>
            </a:extLst>
          </p:cNvPr>
          <p:cNvSpPr txBox="1"/>
          <p:nvPr/>
        </p:nvSpPr>
        <p:spPr>
          <a:xfrm>
            <a:off x="5886920" y="3450429"/>
            <a:ext cx="2833140" cy="584775"/>
          </a:xfrm>
          <a:prstGeom prst="rect">
            <a:avLst/>
          </a:prstGeom>
          <a:noFill/>
        </p:spPr>
        <p:txBody>
          <a:bodyPr wrap="square" rtlCol="0">
            <a:spAutoFit/>
          </a:bodyPr>
          <a:lstStyle/>
          <a:p>
            <a:r>
              <a:rPr lang="vi-VN" sz="3200" b="1" dirty="0">
                <a:solidFill>
                  <a:srgbClr val="FF0000"/>
                </a:solidFill>
                <a:latin typeface="+mj-lt"/>
                <a:sym typeface="Wingdings" panose="05000000000000000000" pitchFamily="2" charset="2"/>
              </a:rPr>
              <a:t> tức giận</a:t>
            </a:r>
            <a:endParaRPr lang="en-US" sz="3200" b="1" dirty="0">
              <a:solidFill>
                <a:srgbClr val="FF0000"/>
              </a:solidFill>
              <a:latin typeface="+mj-lt"/>
            </a:endParaRPr>
          </a:p>
        </p:txBody>
      </p:sp>
      <p:sp>
        <p:nvSpPr>
          <p:cNvPr id="8" name="Oval 7">
            <a:extLst>
              <a:ext uri="{FF2B5EF4-FFF2-40B4-BE49-F238E27FC236}">
                <a16:creationId xmlns:a16="http://schemas.microsoft.com/office/drawing/2014/main" id="{94D0157F-5ED8-4C00-8F1B-739D0C316779}"/>
              </a:ext>
            </a:extLst>
          </p:cNvPr>
          <p:cNvSpPr/>
          <p:nvPr/>
        </p:nvSpPr>
        <p:spPr>
          <a:xfrm>
            <a:off x="5779413" y="2022014"/>
            <a:ext cx="302767" cy="4896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FADF17-674D-4580-8992-40493977AF95}"/>
              </a:ext>
            </a:extLst>
          </p:cNvPr>
          <p:cNvSpPr/>
          <p:nvPr/>
        </p:nvSpPr>
        <p:spPr>
          <a:xfrm>
            <a:off x="8442974" y="2491755"/>
            <a:ext cx="302767" cy="425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68CD76-445E-48DF-A6AC-193BD4745091}"/>
              </a:ext>
            </a:extLst>
          </p:cNvPr>
          <p:cNvSpPr/>
          <p:nvPr/>
        </p:nvSpPr>
        <p:spPr>
          <a:xfrm>
            <a:off x="5781205" y="2970332"/>
            <a:ext cx="317293" cy="480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8B2964-1698-4EA8-806F-EF5D35D5E732}"/>
              </a:ext>
            </a:extLst>
          </p:cNvPr>
          <p:cNvSpPr/>
          <p:nvPr/>
        </p:nvSpPr>
        <p:spPr>
          <a:xfrm>
            <a:off x="5528874" y="3450459"/>
            <a:ext cx="317293" cy="480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D69E114-F7E2-4A48-A534-9C3B3F87909F}"/>
              </a:ext>
            </a:extLst>
          </p:cNvPr>
          <p:cNvCxnSpPr/>
          <p:nvPr/>
        </p:nvCxnSpPr>
        <p:spPr>
          <a:xfrm>
            <a:off x="1274164" y="2412517"/>
            <a:ext cx="464695"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8C0F1BF1-43E7-4319-9623-76E32B3365F7}"/>
              </a:ext>
            </a:extLst>
          </p:cNvPr>
          <p:cNvCxnSpPr>
            <a:cxnSpLocks/>
          </p:cNvCxnSpPr>
          <p:nvPr/>
        </p:nvCxnSpPr>
        <p:spPr>
          <a:xfrm>
            <a:off x="1506511" y="2881130"/>
            <a:ext cx="712032"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1EA2F39-D03D-4C94-8525-4223540A5712}"/>
              </a:ext>
            </a:extLst>
          </p:cNvPr>
          <p:cNvCxnSpPr>
            <a:cxnSpLocks/>
          </p:cNvCxnSpPr>
          <p:nvPr/>
        </p:nvCxnSpPr>
        <p:spPr>
          <a:xfrm>
            <a:off x="1320073" y="3415201"/>
            <a:ext cx="63724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CA6B9B62-E376-4B6A-B4C1-CD9EC5B488D3}"/>
              </a:ext>
            </a:extLst>
          </p:cNvPr>
          <p:cNvCxnSpPr>
            <a:cxnSpLocks/>
          </p:cNvCxnSpPr>
          <p:nvPr/>
        </p:nvCxnSpPr>
        <p:spPr>
          <a:xfrm>
            <a:off x="1506511" y="3922895"/>
            <a:ext cx="63724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53A0683-44C5-4357-9E7E-811BC2A74EEF}"/>
              </a:ext>
            </a:extLst>
          </p:cNvPr>
          <p:cNvCxnSpPr>
            <a:cxnSpLocks/>
          </p:cNvCxnSpPr>
          <p:nvPr/>
        </p:nvCxnSpPr>
        <p:spPr>
          <a:xfrm>
            <a:off x="7143109" y="2881130"/>
            <a:ext cx="112459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777EC30-13EA-4F91-AA57-0CBFCB169BAB}"/>
              </a:ext>
            </a:extLst>
          </p:cNvPr>
          <p:cNvCxnSpPr>
            <a:cxnSpLocks/>
          </p:cNvCxnSpPr>
          <p:nvPr/>
        </p:nvCxnSpPr>
        <p:spPr>
          <a:xfrm>
            <a:off x="5050279" y="3415201"/>
            <a:ext cx="63724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2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87" y="535301"/>
            <a:ext cx="1145499" cy="966776"/>
          </a:xfrm>
          <a:prstGeom prst="rect">
            <a:avLst/>
          </a:prstGeom>
          <a:noFill/>
          <a:ln w="3175">
            <a:solidFill>
              <a:srgbClr val="82C7CC"/>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391586" y="1089487"/>
            <a:ext cx="3348994" cy="523220"/>
          </a:xfrm>
          <a:prstGeom prst="rect">
            <a:avLst/>
          </a:prstGeom>
        </p:spPr>
        <p:txBody>
          <a:bodyPr wrap="none">
            <a:spAutoFit/>
          </a:bodyPr>
          <a:lstStyle/>
          <a:p>
            <a:pPr algn="ctr">
              <a:spcBef>
                <a:spcPct val="50000"/>
              </a:spcBef>
            </a:pPr>
            <a:r>
              <a:rPr lang="en-US" sz="2800" b="1" dirty="0" smtClean="0">
                <a:latin typeface="Times New Roman" pitchFamily="18" charset="0"/>
              </a:rPr>
              <a:t>A. </a:t>
            </a:r>
            <a:r>
              <a:rPr lang="en-US" sz="2800" b="1" dirty="0">
                <a:latin typeface="Times New Roman" pitchFamily="18" charset="0"/>
              </a:rPr>
              <a:t>Hoạt động </a:t>
            </a:r>
            <a:r>
              <a:rPr lang="en-US" sz="2800" b="1" dirty="0" smtClean="0">
                <a:latin typeface="Times New Roman" pitchFamily="18" charset="0"/>
              </a:rPr>
              <a:t>cơ bản</a:t>
            </a:r>
            <a:endParaRPr lang="en-US" sz="2800" dirty="0">
              <a:latin typeface="Times New Roman" pitchFamily="18" charset="0"/>
            </a:endParaRPr>
          </a:p>
        </p:txBody>
      </p:sp>
      <p:sp>
        <p:nvSpPr>
          <p:cNvPr id="25" name="TextBox 24">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693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6" presetClass="emph" presetSubtype="0" autoRev="1" fill="hold" grpId="1" nodeType="withEffect">
                                  <p:stCondLst>
                                    <p:cond delay="0"/>
                                  </p:stCondLst>
                                  <p:childTnLst>
                                    <p:animScale>
                                      <p:cBhvr>
                                        <p:cTn id="48" dur="2000" fill="hold"/>
                                        <p:tgtEl>
                                          <p:spTgt spid="8"/>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6" presetClass="emph" presetSubtype="0" autoRev="1" fill="hold" grpId="1" nodeType="withEffect">
                                  <p:stCondLst>
                                    <p:cond delay="0"/>
                                  </p:stCondLst>
                                  <p:childTnLst>
                                    <p:animScale>
                                      <p:cBhvr>
                                        <p:cTn id="54" dur="2000" fill="hold"/>
                                        <p:tgtEl>
                                          <p:spTgt spid="13"/>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6" presetClass="emph" presetSubtype="0" autoRev="1" fill="hold" grpId="1" nodeType="withEffect">
                                  <p:stCondLst>
                                    <p:cond delay="0"/>
                                  </p:stCondLst>
                                  <p:childTnLst>
                                    <p:animScale>
                                      <p:cBhvr>
                                        <p:cTn id="60" dur="2000" fill="hold"/>
                                        <p:tgtEl>
                                          <p:spTgt spid="14"/>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6" presetClass="emph" presetSubtype="0" autoRev="1" fill="hold" grpId="1" nodeType="withEffect">
                                  <p:stCondLst>
                                    <p:cond delay="0"/>
                                  </p:stCondLst>
                                  <p:childTnLst>
                                    <p:animScale>
                                      <p:cBhvr>
                                        <p:cTn id="66" dur="2000" fill="hold"/>
                                        <p:tgtEl>
                                          <p:spTgt spid="15"/>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barn(inVertical)">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1" grpId="0"/>
      <p:bldP spid="8" grpId="0" animBg="1"/>
      <p:bldP spid="8" grpId="1" animBg="1"/>
      <p:bldP spid="13" grpId="0" animBg="1"/>
      <p:bldP spid="13" grpId="1" animBg="1"/>
      <p:bldP spid="14" grpId="0" animBg="1"/>
      <p:bldP spid="14" grpId="1" animBg="1"/>
      <p:bldP spid="15" grpId="0" animBg="1"/>
      <p:bldP spid="15" grpId="1"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FEED18-3014-4BB5-8C83-34347DCE80E3}"/>
              </a:ext>
            </a:extLst>
          </p:cNvPr>
          <p:cNvGrpSpPr/>
          <p:nvPr/>
        </p:nvGrpSpPr>
        <p:grpSpPr>
          <a:xfrm>
            <a:off x="7069157" y="542123"/>
            <a:ext cx="5122843" cy="967362"/>
            <a:chOff x="3697679" y="57324"/>
            <a:chExt cx="6787052" cy="1156816"/>
          </a:xfrm>
        </p:grpSpPr>
        <p:sp>
          <p:nvSpPr>
            <p:cNvPr id="6" name="TextBox 5">
              <a:extLst>
                <a:ext uri="{FF2B5EF4-FFF2-40B4-BE49-F238E27FC236}">
                  <a16:creationId xmlns:a16="http://schemas.microsoft.com/office/drawing/2014/main" id="{4BD87FBE-81E2-4FBD-9312-A843FC932841}"/>
                </a:ext>
              </a:extLst>
            </p:cNvPr>
            <p:cNvSpPr txBox="1"/>
            <p:nvPr/>
          </p:nvSpPr>
          <p:spPr>
            <a:xfrm>
              <a:off x="3814108" y="334027"/>
              <a:ext cx="6670623" cy="699301"/>
            </a:xfrm>
            <a:prstGeom prst="rect">
              <a:avLst/>
            </a:prstGeom>
            <a:noFill/>
          </p:spPr>
          <p:txBody>
            <a:bodyPr wrap="square" rtlCol="0">
              <a:spAutoFit/>
            </a:bodyPr>
            <a:lstStyle/>
            <a:p>
              <a:r>
                <a:rPr lang="en-US" sz="3200" b="1" i="1" dirty="0" err="1">
                  <a:solidFill>
                    <a:srgbClr val="0000FF"/>
                  </a:solidFill>
                  <a:latin typeface="Times New Roman" pitchFamily="18" charset="0"/>
                  <a:cs typeface="Times New Roman" pitchFamily="18" charset="0"/>
                </a:rPr>
                <a:t>Câu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cảm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dùng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làm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gì</a:t>
              </a:r>
              <a:r>
                <a:rPr lang="en-US" sz="3200" b="1" i="1" dirty="0">
                  <a:solidFill>
                    <a:srgbClr val="0000FF"/>
                  </a:solidFill>
                  <a:latin typeface="Times New Roman" pitchFamily="18" charset="0"/>
                  <a:cs typeface="Times New Roman" pitchFamily="18" charset="0"/>
                </a:rPr>
                <a:t>?</a:t>
              </a:r>
            </a:p>
          </p:txBody>
        </p:sp>
        <p:sp>
          <p:nvSpPr>
            <p:cNvPr id="7" name="Teardrop 6">
              <a:extLst>
                <a:ext uri="{FF2B5EF4-FFF2-40B4-BE49-F238E27FC236}">
                  <a16:creationId xmlns:a16="http://schemas.microsoft.com/office/drawing/2014/main" id="{DDA15EAE-FF2A-49D6-A83F-3685EB10F75E}"/>
                </a:ext>
              </a:extLst>
            </p:cNvPr>
            <p:cNvSpPr/>
            <p:nvPr/>
          </p:nvSpPr>
          <p:spPr>
            <a:xfrm flipH="1" flipV="1">
              <a:off x="3697679" y="57324"/>
              <a:ext cx="6670621" cy="1156816"/>
            </a:xfrm>
            <a:prstGeom prst="teardrop">
              <a:avLst>
                <a:gd name="adj" fmla="val 137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a:solidFill>
                  <a:srgbClr val="0000FF"/>
                </a:solidFill>
              </a:endParaRPr>
            </a:p>
          </p:txBody>
        </p:sp>
      </p:grpSp>
      <p:grpSp>
        <p:nvGrpSpPr>
          <p:cNvPr id="14" name="Group 13">
            <a:extLst>
              <a:ext uri="{FF2B5EF4-FFF2-40B4-BE49-F238E27FC236}">
                <a16:creationId xmlns:a16="http://schemas.microsoft.com/office/drawing/2014/main" id="{AB697CAD-A18C-455A-A75D-54C8B8EF7C87}"/>
              </a:ext>
            </a:extLst>
          </p:cNvPr>
          <p:cNvGrpSpPr/>
          <p:nvPr/>
        </p:nvGrpSpPr>
        <p:grpSpPr>
          <a:xfrm flipH="1">
            <a:off x="-180975" y="1123949"/>
            <a:ext cx="7653504" cy="2056957"/>
            <a:chOff x="3403529" y="633432"/>
            <a:chExt cx="6731618" cy="2262301"/>
          </a:xfrm>
        </p:grpSpPr>
        <p:sp>
          <p:nvSpPr>
            <p:cNvPr id="15" name="TextBox 14">
              <a:extLst>
                <a:ext uri="{FF2B5EF4-FFF2-40B4-BE49-F238E27FC236}">
                  <a16:creationId xmlns:a16="http://schemas.microsoft.com/office/drawing/2014/main" id="{1C9663F3-49D0-4C98-9EAA-3A346D18908A}"/>
                </a:ext>
              </a:extLst>
            </p:cNvPr>
            <p:cNvSpPr txBox="1"/>
            <p:nvPr/>
          </p:nvSpPr>
          <p:spPr>
            <a:xfrm>
              <a:off x="3403529" y="849987"/>
              <a:ext cx="5937002" cy="1289708"/>
            </a:xfrm>
            <a:prstGeom prst="rect">
              <a:avLst/>
            </a:prstGeom>
            <a:noFill/>
          </p:spPr>
          <p:txBody>
            <a:bodyPr wrap="square" rtlCol="0">
              <a:spAutoFit/>
            </a:bodyPr>
            <a:lstStyle/>
            <a:p>
              <a:r>
                <a:rPr lang="en-US" sz="3200" dirty="0" err="1">
                  <a:solidFill>
                    <a:srgbClr val="0000FF"/>
                  </a:solidFill>
                  <a:latin typeface="Times New Roman" pitchFamily="18" charset="0"/>
                  <a:cs typeface="Times New Roman" pitchFamily="18" charset="0"/>
                </a:rPr>
                <a:t>Câu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dùng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lộ</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vui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mừng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xót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nói</a:t>
              </a:r>
              <a:r>
                <a:rPr lang="en-US" sz="3200" dirty="0">
                  <a:solidFill>
                    <a:srgbClr val="0000FF"/>
                  </a:solidFill>
                  <a:latin typeface="Times New Roman" pitchFamily="18" charset="0"/>
                  <a:cs typeface="Times New Roman" pitchFamily="18" charset="0"/>
                </a:rPr>
                <a:t>.</a:t>
              </a:r>
            </a:p>
          </p:txBody>
        </p:sp>
        <p:sp>
          <p:nvSpPr>
            <p:cNvPr id="17" name="Teardrop 16">
              <a:extLst>
                <a:ext uri="{FF2B5EF4-FFF2-40B4-BE49-F238E27FC236}">
                  <a16:creationId xmlns:a16="http://schemas.microsoft.com/office/drawing/2014/main" id="{2D68A78C-2F4E-41BE-80A9-3D212777E7E4}"/>
                </a:ext>
              </a:extLst>
            </p:cNvPr>
            <p:cNvSpPr/>
            <p:nvPr/>
          </p:nvSpPr>
          <p:spPr>
            <a:xfrm flipH="1">
              <a:off x="3464526" y="633432"/>
              <a:ext cx="6670621" cy="2262301"/>
            </a:xfrm>
            <a:prstGeom prst="teardrop">
              <a:avLst>
                <a:gd name="adj" fmla="val 1159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FF"/>
                </a:solidFill>
              </a:endParaRPr>
            </a:p>
          </p:txBody>
        </p:sp>
      </p:grpSp>
      <p:grpSp>
        <p:nvGrpSpPr>
          <p:cNvPr id="12" name="Group 11">
            <a:extLst>
              <a:ext uri="{FF2B5EF4-FFF2-40B4-BE49-F238E27FC236}">
                <a16:creationId xmlns:a16="http://schemas.microsoft.com/office/drawing/2014/main" id="{4D658182-927A-4F1C-AD1F-C7F642B8265A}"/>
              </a:ext>
            </a:extLst>
          </p:cNvPr>
          <p:cNvGrpSpPr/>
          <p:nvPr/>
        </p:nvGrpSpPr>
        <p:grpSpPr>
          <a:xfrm>
            <a:off x="6096000" y="2518959"/>
            <a:ext cx="6149944" cy="1715510"/>
            <a:chOff x="3697679" y="57324"/>
            <a:chExt cx="6823846" cy="1156816"/>
          </a:xfrm>
        </p:grpSpPr>
        <p:sp>
          <p:nvSpPr>
            <p:cNvPr id="13" name="TextBox 12">
              <a:extLst>
                <a:ext uri="{FF2B5EF4-FFF2-40B4-BE49-F238E27FC236}">
                  <a16:creationId xmlns:a16="http://schemas.microsoft.com/office/drawing/2014/main" id="{D1BF1DD5-8D3B-4863-99F3-ABE21B082529}"/>
                </a:ext>
              </a:extLst>
            </p:cNvPr>
            <p:cNvSpPr txBox="1"/>
            <p:nvPr/>
          </p:nvSpPr>
          <p:spPr>
            <a:xfrm>
              <a:off x="3850902" y="313637"/>
              <a:ext cx="6670623" cy="726398"/>
            </a:xfrm>
            <a:prstGeom prst="rect">
              <a:avLst/>
            </a:prstGeom>
            <a:noFill/>
          </p:spPr>
          <p:txBody>
            <a:bodyPr wrap="square" rtlCol="0">
              <a:spAutoFit/>
            </a:bodyPr>
            <a:lstStyle/>
            <a:p>
              <a:r>
                <a:rPr lang="en-US" sz="3200" b="1" i="1" dirty="0" err="1">
                  <a:solidFill>
                    <a:srgbClr val="00B050"/>
                  </a:solidFill>
                  <a:latin typeface="Times New Roman" pitchFamily="18" charset="0"/>
                  <a:cs typeface="Times New Roman" pitchFamily="18" charset="0"/>
                </a:rPr>
                <a:t>Trong</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câu</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cảm</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thường</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có</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những</a:t>
              </a:r>
              <a:r>
                <a:rPr lang="en-US" sz="3200" b="1" i="1" dirty="0">
                  <a:solidFill>
                    <a:srgbClr val="00B050"/>
                  </a:solidFill>
                  <a:latin typeface="Times New Roman" pitchFamily="18" charset="0"/>
                  <a:cs typeface="Times New Roman" pitchFamily="18" charset="0"/>
                </a:rPr>
                <a:t> </a:t>
              </a:r>
              <a:endParaRPr lang="vi-VN" sz="3200" b="1" i="1" dirty="0">
                <a:solidFill>
                  <a:srgbClr val="00B050"/>
                </a:solidFill>
                <a:latin typeface="Times New Roman" pitchFamily="18" charset="0"/>
                <a:cs typeface="Times New Roman" pitchFamily="18" charset="0"/>
              </a:endParaRPr>
            </a:p>
            <a:p>
              <a:r>
                <a:rPr lang="en-US" sz="3200" b="1" i="1" dirty="0" err="1">
                  <a:solidFill>
                    <a:srgbClr val="00B050"/>
                  </a:solidFill>
                  <a:latin typeface="Times New Roman" pitchFamily="18" charset="0"/>
                  <a:cs typeface="Times New Roman" pitchFamily="18" charset="0"/>
                </a:rPr>
                <a:t>từ</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ngữ</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nào</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thể</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hiện</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rõ</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cảm</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xúc</a:t>
              </a:r>
              <a:r>
                <a:rPr lang="en-US" sz="3200" b="1" i="1" dirty="0">
                  <a:solidFill>
                    <a:srgbClr val="00B050"/>
                  </a:solidFill>
                  <a:latin typeface="Times New Roman" pitchFamily="18" charset="0"/>
                  <a:cs typeface="Times New Roman" pitchFamily="18" charset="0"/>
                </a:rPr>
                <a:t>?</a:t>
              </a:r>
            </a:p>
          </p:txBody>
        </p:sp>
        <p:sp>
          <p:nvSpPr>
            <p:cNvPr id="16" name="Teardrop 15">
              <a:extLst>
                <a:ext uri="{FF2B5EF4-FFF2-40B4-BE49-F238E27FC236}">
                  <a16:creationId xmlns:a16="http://schemas.microsoft.com/office/drawing/2014/main" id="{8A8A4965-DA66-4BA1-B3BC-E08EA8E36D3F}"/>
                </a:ext>
              </a:extLst>
            </p:cNvPr>
            <p:cNvSpPr/>
            <p:nvPr/>
          </p:nvSpPr>
          <p:spPr>
            <a:xfrm flipH="1" flipV="1">
              <a:off x="3697679" y="57324"/>
              <a:ext cx="6670621" cy="1156816"/>
            </a:xfrm>
            <a:prstGeom prst="teardrop">
              <a:avLst>
                <a:gd name="adj" fmla="val 137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a:solidFill>
                  <a:srgbClr val="00B050"/>
                </a:solidFill>
              </a:endParaRPr>
            </a:p>
          </p:txBody>
        </p:sp>
      </p:grpSp>
      <p:grpSp>
        <p:nvGrpSpPr>
          <p:cNvPr id="18" name="Group 17">
            <a:extLst>
              <a:ext uri="{FF2B5EF4-FFF2-40B4-BE49-F238E27FC236}">
                <a16:creationId xmlns:a16="http://schemas.microsoft.com/office/drawing/2014/main" id="{F18EC99A-BB11-4EC2-99C1-A638546BE0B8}"/>
              </a:ext>
            </a:extLst>
          </p:cNvPr>
          <p:cNvGrpSpPr/>
          <p:nvPr/>
        </p:nvGrpSpPr>
        <p:grpSpPr>
          <a:xfrm flipH="1">
            <a:off x="119693" y="3714947"/>
            <a:ext cx="7037343" cy="1217972"/>
            <a:chOff x="2769264" y="633432"/>
            <a:chExt cx="7365883" cy="2262301"/>
          </a:xfrm>
        </p:grpSpPr>
        <p:sp>
          <p:nvSpPr>
            <p:cNvPr id="19" name="TextBox 18">
              <a:extLst>
                <a:ext uri="{FF2B5EF4-FFF2-40B4-BE49-F238E27FC236}">
                  <a16:creationId xmlns:a16="http://schemas.microsoft.com/office/drawing/2014/main" id="{C2B7219B-0443-4D57-A45E-71BDDFA52E35}"/>
                </a:ext>
              </a:extLst>
            </p:cNvPr>
            <p:cNvSpPr txBox="1"/>
            <p:nvPr/>
          </p:nvSpPr>
          <p:spPr>
            <a:xfrm>
              <a:off x="2769264" y="1015114"/>
              <a:ext cx="7036864" cy="865232"/>
            </a:xfrm>
            <a:prstGeom prst="rect">
              <a:avLst/>
            </a:prstGeom>
            <a:noFill/>
          </p:spPr>
          <p:txBody>
            <a:bodyPr wrap="square" rtlCol="0">
              <a:spAutoFit/>
            </a:bodyPr>
            <a:lstStyle/>
            <a:p>
              <a:r>
                <a:rPr lang="en-US" sz="3200" dirty="0">
                  <a:solidFill>
                    <a:srgbClr val="00B050"/>
                  </a:solidFill>
                  <a:latin typeface="Times New Roman" pitchFamily="18" charset="0"/>
                  <a:cs typeface="Times New Roman" pitchFamily="18" charset="0"/>
                </a:rPr>
                <a:t>(</a:t>
              </a:r>
              <a:r>
                <a:rPr lang="en-US" sz="3200" dirty="0" err="1">
                  <a:solidFill>
                    <a:srgbClr val="00B050"/>
                  </a:solidFill>
                  <a:latin typeface="Times New Roman" pitchFamily="18" charset="0"/>
                  <a:cs typeface="Times New Roman" pitchFamily="18" charset="0"/>
                </a:rPr>
                <a:t>ôi</a:t>
              </a:r>
              <a:r>
                <a:rPr lang="en-US" sz="3200" dirty="0">
                  <a:solidFill>
                    <a:srgbClr val="00B050"/>
                  </a:solidFill>
                  <a:latin typeface="Times New Roman" pitchFamily="18" charset="0"/>
                  <a:cs typeface="Times New Roman" pitchFamily="18" charset="0"/>
                </a:rPr>
                <a:t>, chao, </a:t>
              </a:r>
              <a:r>
                <a:rPr lang="en-US" sz="3200" dirty="0" err="1">
                  <a:solidFill>
                    <a:srgbClr val="00B050"/>
                  </a:solidFill>
                  <a:latin typeface="Times New Roman" pitchFamily="18" charset="0"/>
                  <a:cs typeface="Times New Roman" pitchFamily="18" charset="0"/>
                </a:rPr>
                <a:t>chà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trời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quá</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lắm</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thật</a:t>
              </a:r>
              <a:r>
                <a:rPr lang="en-US" sz="3200" dirty="0">
                  <a:solidFill>
                    <a:srgbClr val="00B050"/>
                  </a:solidFill>
                  <a:latin typeface="Times New Roman" pitchFamily="18" charset="0"/>
                  <a:cs typeface="Times New Roman" pitchFamily="18" charset="0"/>
                </a:rPr>
                <a:t>…)</a:t>
              </a:r>
            </a:p>
          </p:txBody>
        </p:sp>
        <p:sp>
          <p:nvSpPr>
            <p:cNvPr id="20" name="Teardrop 19">
              <a:extLst>
                <a:ext uri="{FF2B5EF4-FFF2-40B4-BE49-F238E27FC236}">
                  <a16:creationId xmlns:a16="http://schemas.microsoft.com/office/drawing/2014/main" id="{711F9F9C-419F-4BCC-BEA3-3F671C2ACAE4}"/>
                </a:ext>
              </a:extLst>
            </p:cNvPr>
            <p:cNvSpPr/>
            <p:nvPr/>
          </p:nvSpPr>
          <p:spPr>
            <a:xfrm flipH="1">
              <a:off x="3464526" y="633432"/>
              <a:ext cx="6670621" cy="2262301"/>
            </a:xfrm>
            <a:prstGeom prst="teardrop">
              <a:avLst>
                <a:gd name="adj" fmla="val 1159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grpSp>
        <p:nvGrpSpPr>
          <p:cNvPr id="21" name="Group 20">
            <a:extLst>
              <a:ext uri="{FF2B5EF4-FFF2-40B4-BE49-F238E27FC236}">
                <a16:creationId xmlns:a16="http://schemas.microsoft.com/office/drawing/2014/main" id="{95D5836E-E002-400A-8A69-23799D86ED96}"/>
              </a:ext>
            </a:extLst>
          </p:cNvPr>
          <p:cNvGrpSpPr/>
          <p:nvPr/>
        </p:nvGrpSpPr>
        <p:grpSpPr>
          <a:xfrm>
            <a:off x="6096000" y="4459785"/>
            <a:ext cx="6358805" cy="1615211"/>
            <a:chOff x="3487110" y="-24493"/>
            <a:chExt cx="7055593" cy="1212290"/>
          </a:xfrm>
        </p:grpSpPr>
        <p:sp>
          <p:nvSpPr>
            <p:cNvPr id="22" name="TextBox 21">
              <a:extLst>
                <a:ext uri="{FF2B5EF4-FFF2-40B4-BE49-F238E27FC236}">
                  <a16:creationId xmlns:a16="http://schemas.microsoft.com/office/drawing/2014/main" id="{1E67B06C-15BA-44FF-9164-2F39F0B604DB}"/>
                </a:ext>
              </a:extLst>
            </p:cNvPr>
            <p:cNvSpPr txBox="1"/>
            <p:nvPr/>
          </p:nvSpPr>
          <p:spPr>
            <a:xfrm>
              <a:off x="3872080" y="379296"/>
              <a:ext cx="6670623" cy="808501"/>
            </a:xfrm>
            <a:prstGeom prst="rect">
              <a:avLst/>
            </a:prstGeom>
            <a:noFill/>
          </p:spPr>
          <p:txBody>
            <a:bodyPr wrap="square" rtlCol="0">
              <a:spAutoFit/>
            </a:bodyPr>
            <a:lstStyle/>
            <a:p>
              <a:pPr algn="ctr"/>
              <a:r>
                <a:rPr lang="en-US" sz="3200" b="1" i="1" dirty="0">
                  <a:solidFill>
                    <a:schemeClr val="accent2">
                      <a:lumMod val="75000"/>
                    </a:schemeClr>
                  </a:solidFill>
                  <a:latin typeface="Times New Roman" pitchFamily="18" charset="0"/>
                  <a:cs typeface="Times New Roman" pitchFamily="18" charset="0"/>
                </a:rPr>
                <a:t>Khi </a:t>
              </a:r>
              <a:r>
                <a:rPr lang="en-US" sz="3200" b="1" i="1" dirty="0" err="1">
                  <a:solidFill>
                    <a:schemeClr val="accent2">
                      <a:lumMod val="75000"/>
                    </a:schemeClr>
                  </a:solidFill>
                  <a:latin typeface="Times New Roman" pitchFamily="18" charset="0"/>
                  <a:cs typeface="Times New Roman" pitchFamily="18" charset="0"/>
                </a:rPr>
                <a:t>viết</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cuối</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câu</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cảm</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thường</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có</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dấu</a:t>
              </a:r>
              <a:r>
                <a:rPr lang="en-US" sz="3200" b="1" i="1" dirty="0">
                  <a:solidFill>
                    <a:schemeClr val="accent2">
                      <a:lumMod val="75000"/>
                    </a:schemeClr>
                  </a:solidFill>
                  <a:latin typeface="Times New Roman" pitchFamily="18" charset="0"/>
                  <a:cs typeface="Times New Roman" pitchFamily="18" charset="0"/>
                </a:rPr>
                <a:t> </a:t>
              </a:r>
              <a:r>
                <a:rPr lang="en-US" sz="3200" b="1" i="1" dirty="0" err="1">
                  <a:solidFill>
                    <a:schemeClr val="accent2">
                      <a:lumMod val="75000"/>
                    </a:schemeClr>
                  </a:solidFill>
                  <a:latin typeface="Times New Roman" pitchFamily="18" charset="0"/>
                  <a:cs typeface="Times New Roman" pitchFamily="18" charset="0"/>
                </a:rPr>
                <a:t>gì</a:t>
              </a:r>
              <a:r>
                <a:rPr lang="en-US" sz="3200" b="1" i="1" dirty="0">
                  <a:solidFill>
                    <a:schemeClr val="accent2">
                      <a:lumMod val="75000"/>
                    </a:schemeClr>
                  </a:solidFill>
                  <a:latin typeface="Times New Roman" pitchFamily="18" charset="0"/>
                  <a:cs typeface="Times New Roman" pitchFamily="18" charset="0"/>
                </a:rPr>
                <a:t>?</a:t>
              </a:r>
            </a:p>
          </p:txBody>
        </p:sp>
        <p:sp>
          <p:nvSpPr>
            <p:cNvPr id="23" name="Teardrop 22">
              <a:extLst>
                <a:ext uri="{FF2B5EF4-FFF2-40B4-BE49-F238E27FC236}">
                  <a16:creationId xmlns:a16="http://schemas.microsoft.com/office/drawing/2014/main" id="{C908A4C8-6D0A-459E-84A9-4E3F9D832322}"/>
                </a:ext>
              </a:extLst>
            </p:cNvPr>
            <p:cNvSpPr/>
            <p:nvPr/>
          </p:nvSpPr>
          <p:spPr>
            <a:xfrm flipH="1" flipV="1">
              <a:off x="3487110" y="-24493"/>
              <a:ext cx="6670619" cy="1156816"/>
            </a:xfrm>
            <a:prstGeom prst="teardrop">
              <a:avLst>
                <a:gd name="adj" fmla="val 137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a:solidFill>
                  <a:schemeClr val="accent2">
                    <a:lumMod val="75000"/>
                  </a:schemeClr>
                </a:solidFill>
              </a:endParaRPr>
            </a:p>
          </p:txBody>
        </p:sp>
      </p:grpSp>
      <p:grpSp>
        <p:nvGrpSpPr>
          <p:cNvPr id="27" name="Group 26">
            <a:extLst>
              <a:ext uri="{FF2B5EF4-FFF2-40B4-BE49-F238E27FC236}">
                <a16:creationId xmlns:a16="http://schemas.microsoft.com/office/drawing/2014/main" id="{073785E2-2795-43E8-AB38-D22D8C6324A0}"/>
              </a:ext>
            </a:extLst>
          </p:cNvPr>
          <p:cNvGrpSpPr/>
          <p:nvPr/>
        </p:nvGrpSpPr>
        <p:grpSpPr>
          <a:xfrm>
            <a:off x="84150" y="5781167"/>
            <a:ext cx="6373092" cy="1068166"/>
            <a:chOff x="2980569" y="3819305"/>
            <a:chExt cx="6373092" cy="1068166"/>
          </a:xfrm>
        </p:grpSpPr>
        <p:sp>
          <p:nvSpPr>
            <p:cNvPr id="28" name="Teardrop 27">
              <a:extLst>
                <a:ext uri="{FF2B5EF4-FFF2-40B4-BE49-F238E27FC236}">
                  <a16:creationId xmlns:a16="http://schemas.microsoft.com/office/drawing/2014/main" id="{678056B4-2D38-4006-9F78-7EBDA77992AE}"/>
                </a:ext>
              </a:extLst>
            </p:cNvPr>
            <p:cNvSpPr/>
            <p:nvPr/>
          </p:nvSpPr>
          <p:spPr>
            <a:xfrm>
              <a:off x="2980569" y="3819305"/>
              <a:ext cx="6373092" cy="1068166"/>
            </a:xfrm>
            <a:prstGeom prst="teardrop">
              <a:avLst>
                <a:gd name="adj" fmla="val 1159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9" name="TextBox 28">
              <a:extLst>
                <a:ext uri="{FF2B5EF4-FFF2-40B4-BE49-F238E27FC236}">
                  <a16:creationId xmlns:a16="http://schemas.microsoft.com/office/drawing/2014/main" id="{60CDA3C2-BFFB-420F-81F6-4D143F006485}"/>
                </a:ext>
              </a:extLst>
            </p:cNvPr>
            <p:cNvSpPr txBox="1"/>
            <p:nvPr/>
          </p:nvSpPr>
          <p:spPr>
            <a:xfrm>
              <a:off x="3197943" y="4009732"/>
              <a:ext cx="6093500" cy="646331"/>
            </a:xfrm>
            <a:prstGeom prst="rect">
              <a:avLst/>
            </a:prstGeom>
            <a:noFill/>
          </p:spPr>
          <p:txBody>
            <a:bodyPr wrap="square">
              <a:spAutoFit/>
            </a:bodyPr>
            <a:lstStyle/>
            <a:p>
              <a:pPr algn="ctr"/>
              <a:r>
                <a:rPr lang="vi-VN" sz="3600" dirty="0">
                  <a:solidFill>
                    <a:schemeClr val="accent2">
                      <a:lumMod val="75000"/>
                    </a:schemeClr>
                  </a:solidFill>
                  <a:latin typeface="Times New Roman" pitchFamily="18" charset="0"/>
                  <a:cs typeface="Times New Roman" pitchFamily="18" charset="0"/>
                </a:rPr>
                <a:t>Cuối câu có d</a:t>
              </a:r>
              <a:r>
                <a:rPr lang="en-US" sz="3600" dirty="0" err="1">
                  <a:solidFill>
                    <a:schemeClr val="accent2">
                      <a:lumMod val="75000"/>
                    </a:schemeClr>
                  </a:solidFill>
                  <a:latin typeface="Times New Roman" pitchFamily="18" charset="0"/>
                  <a:cs typeface="Times New Roman" pitchFamily="18" charset="0"/>
                </a:rPr>
                <a:t>ấu</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chấm</a:t>
              </a:r>
              <a:r>
                <a:rPr lang="en-US" sz="3600" dirty="0">
                  <a:solidFill>
                    <a:schemeClr val="accent2">
                      <a:lumMod val="75000"/>
                    </a:schemeClr>
                  </a:solidFill>
                  <a:latin typeface="Times New Roman" pitchFamily="18" charset="0"/>
                  <a:cs typeface="Times New Roman" pitchFamily="18" charset="0"/>
                </a:rPr>
                <a:t> </a:t>
              </a:r>
              <a:r>
                <a:rPr lang="vi-VN" sz="3600" dirty="0">
                  <a:solidFill>
                    <a:schemeClr val="accent2">
                      <a:lumMod val="75000"/>
                    </a:schemeClr>
                  </a:solidFill>
                  <a:latin typeface="Times New Roman" pitchFamily="18" charset="0"/>
                  <a:cs typeface="Times New Roman" pitchFamily="18" charset="0"/>
                </a:rPr>
                <a:t>than (!)</a:t>
              </a:r>
              <a:endParaRPr lang="en-US" sz="3600" dirty="0">
                <a:solidFill>
                  <a:schemeClr val="accent2">
                    <a:lumMod val="75000"/>
                  </a:schemeClr>
                </a:solidFill>
                <a:latin typeface="Times New Roman" pitchFamily="18" charset="0"/>
                <a:cs typeface="Times New Roman" pitchFamily="18" charset="0"/>
              </a:endParaRPr>
            </a:p>
          </p:txBody>
        </p:sp>
      </p:grpSp>
      <p:sp>
        <p:nvSpPr>
          <p:cNvPr id="24" name="TextBox 23">
            <a:extLst>
              <a:ext uri="{FF2B5EF4-FFF2-40B4-BE49-F238E27FC236}">
                <a16:creationId xmlns:a16="http://schemas.microsoft.com/office/drawing/2014/main" id="{C560F4C7-4728-455D-A182-C10B1CB83A57}"/>
              </a:ext>
            </a:extLst>
          </p:cNvPr>
          <p:cNvSpPr txBox="1"/>
          <p:nvPr/>
        </p:nvSpPr>
        <p:spPr>
          <a:xfrm>
            <a:off x="4760697" y="0"/>
            <a:ext cx="319376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Tiếng việt:</a:t>
            </a:r>
            <a:endParaRPr lang="vi-VN" sz="3200" b="1" u="sng"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8749302-9FBD-4104-B760-389179F0102A}"/>
              </a:ext>
            </a:extLst>
          </p:cNvPr>
          <p:cNvSpPr txBox="1"/>
          <p:nvPr/>
        </p:nvSpPr>
        <p:spPr>
          <a:xfrm>
            <a:off x="4088676" y="455052"/>
            <a:ext cx="399723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Cảm xúc của em</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8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60769962"/>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false,&quot;TimerValue&quot;:&quot;00:3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1133</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SATIVA-A-A-A</dc:creator>
  <cp:lastModifiedBy>MAYTINH</cp:lastModifiedBy>
  <cp:revision>46</cp:revision>
  <dcterms:created xsi:type="dcterms:W3CDTF">2020-06-02T17:40:59Z</dcterms:created>
  <dcterms:modified xsi:type="dcterms:W3CDTF">2023-04-07T16:22:40Z</dcterms:modified>
</cp:coreProperties>
</file>