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87" r:id="rId3"/>
    <p:sldMasterId id="2147483698" r:id="rId4"/>
  </p:sldMasterIdLst>
  <p:notesMasterIdLst>
    <p:notesMasterId r:id="rId22"/>
  </p:notesMasterIdLst>
  <p:sldIdLst>
    <p:sldId id="269" r:id="rId5"/>
    <p:sldId id="320" r:id="rId6"/>
    <p:sldId id="356" r:id="rId7"/>
    <p:sldId id="295" r:id="rId8"/>
    <p:sldId id="2007577096" r:id="rId9"/>
    <p:sldId id="326" r:id="rId10"/>
    <p:sldId id="358" r:id="rId11"/>
    <p:sldId id="325" r:id="rId12"/>
    <p:sldId id="363" r:id="rId13"/>
    <p:sldId id="364" r:id="rId14"/>
    <p:sldId id="2007577097" r:id="rId15"/>
    <p:sldId id="367" r:id="rId16"/>
    <p:sldId id="327" r:id="rId17"/>
    <p:sldId id="359" r:id="rId18"/>
    <p:sldId id="360" r:id="rId19"/>
    <p:sldId id="368" r:id="rId20"/>
    <p:sldId id="2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9" d="100"/>
          <a:sy n="79" d="100"/>
        </p:scale>
        <p:origin x="-372"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EC7AB-5B1A-407B-BE87-5FD75047DD72}" type="datetimeFigureOut">
              <a:rPr lang="en-US" smtClean="0"/>
              <a:t>4/5/2023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7BC4B-7848-401F-8553-223C920BD81A}" type="slidenum">
              <a:rPr lang="en-US" smtClean="0"/>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rPr>
              <a:pPr marL="0" marR="0" lvl="0" indent="0" algn="r" defTabSz="990600" rtl="0" eaLnBrk="1" fontAlgn="auto" latinLnBrk="0" hangingPunct="1">
                <a:lnSpc>
                  <a:spcPct val="100000"/>
                </a:lnSpc>
                <a:spcBef>
                  <a:spcPct val="0"/>
                </a:spcBef>
                <a:spcAft>
                  <a:spcPts val="0"/>
                </a:spcAft>
                <a:buClrTx/>
                <a:buSzTx/>
                <a:buFontTx/>
                <a:buNone/>
                <a:tabLst/>
                <a:defRPr/>
              </a:pPr>
              <a:t>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068533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18321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716459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153"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702162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722390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 xmlns:ask="http://schemas.microsoft.com/office/drawing/2018/sketchyshape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9766725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2023/4/5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2023/4/5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2023/4/5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2023/4/5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7326824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4767193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335290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3661596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1014025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3235523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382788006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9561730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90817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5274533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223099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01857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77050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773985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33684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2023/4/5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55390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2023/4/5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865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2023/4/5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2023/4/5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503140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940824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071980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381840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71213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2023/4/5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2023/4/5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2023/4/5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2023/4/5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2023/4/5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2023/4/5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1FDED92B-7180-4E8E-9FA1-47FFA8006457}" type="datetimeFigureOut">
              <a:rPr lang="zh-CN" altLang="en-US" smtClean="0">
                <a:solidFill>
                  <a:prstClr val="black">
                    <a:tint val="75000"/>
                  </a:prstClr>
                </a:solidFill>
              </a:rPr>
              <a:pPr defTabSz="914377"/>
              <a:t>2023/4/5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 xmlns:a16="http://schemas.microsoft.com/office/drawing/2014/main" id="{366C5E70-9109-46EA-8A1E-67902B5A3549}"/>
              </a:ext>
            </a:extLst>
          </p:cNvPr>
          <p:cNvSpPr txBox="1"/>
          <p:nvPr userDrawn="1"/>
        </p:nvSpPr>
        <p:spPr>
          <a:xfrm>
            <a:off x="9641840" y="6492875"/>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2023/4/5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
        <p:nvSpPr>
          <p:cNvPr id="9" name="TextBox 8">
            <a:extLst>
              <a:ext uri="{FF2B5EF4-FFF2-40B4-BE49-F238E27FC236}">
                <a16:creationId xmlns="" xmlns:a16="http://schemas.microsoft.com/office/drawing/2014/main" id="{D8500204-8E19-46C7-8320-DCAE0FAA73FF}"/>
              </a:ext>
            </a:extLst>
          </p:cNvPr>
          <p:cNvSpPr txBox="1"/>
          <p:nvPr userDrawn="1"/>
        </p:nvSpPr>
        <p:spPr>
          <a:xfrm>
            <a:off x="96723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61792619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2023/4/5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
        <p:nvSpPr>
          <p:cNvPr id="8" name="TextBox 7">
            <a:extLst>
              <a:ext uri="{FF2B5EF4-FFF2-40B4-BE49-F238E27FC236}">
                <a16:creationId xmlns="" xmlns:a16="http://schemas.microsoft.com/office/drawing/2014/main" id="{3C796C7A-C925-400A-92B2-529F41C61310}"/>
              </a:ext>
            </a:extLst>
          </p:cNvPr>
          <p:cNvSpPr txBox="1"/>
          <p:nvPr userDrawn="1"/>
        </p:nvSpPr>
        <p:spPr>
          <a:xfrm>
            <a:off x="97739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715297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7.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9.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24.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notesSlide" Target="../notesSlides/notesSlide10.xml"/><Relationship Id="rId9" Type="http://schemas.openxmlformats.org/officeDocument/2006/relationships/image" Target="../media/image27.pn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p3"/><Relationship Id="rId7" Type="http://schemas.microsoft.com/office/2007/relationships/hdphoto" Target="../media/hdphoto2.wdp"/><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11.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1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notesSlide" Target="../notesSlides/notesSlide4.xml"/><Relationship Id="rId5" Type="http://schemas.openxmlformats.org/officeDocument/2006/relationships/tags" Target="../tags/tag8.xml"/><Relationship Id="rId10" Type="http://schemas.openxmlformats.org/officeDocument/2006/relationships/slideLayout" Target="../slideLayouts/slideLayout14.xml"/><Relationship Id="rId4" Type="http://schemas.openxmlformats.org/officeDocument/2006/relationships/tags" Target="../tags/tag7.xml"/><Relationship Id="rId9" Type="http://schemas.openxmlformats.org/officeDocument/2006/relationships/tags" Target="../tags/tag1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2.png"/><Relationship Id="rId7"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16.png"/><Relationship Id="rId2" Type="http://schemas.microsoft.com/office/2007/relationships/media" Target="../media/media3.mp4"/><Relationship Id="rId1" Type="http://schemas.openxmlformats.org/officeDocument/2006/relationships/tags" Target="../tags/tag14.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5.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3: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Họa</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mi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hót</a:t>
            </a:r>
            <a:endPar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龚芝怡 - 卓别林">
            <a:hlinkClick r:id="" action="ppaction://media"/>
            <a:extLst>
              <a:ext uri="{FF2B5EF4-FFF2-40B4-BE49-F238E27FC236}">
                <a16:creationId xmlns=""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x-none"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 xmlns:a16="http://schemas.microsoft.com/office/drawing/2014/main" id="{4A4E56CF-13A6-4CFC-BDFF-C89478191F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 xmlns:a16="http://schemas.microsoft.com/office/drawing/2014/main" id="{12B158BD-CEA3-4CEA-BFF4-DF90C346CCBB}"/>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theo</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nhóm</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4111917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rPr>
              <a:t>Hoạ mi hót</a:t>
            </a:r>
            <a:endParaRPr kumimoji="0" lang="en-US"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marL="0" marR="0" lvl="0" indent="0" algn="r"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(Theo Võ Quảng)</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x-none"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a:t>
            </a:r>
          </a:p>
        </p:txBody>
      </p:sp>
      <p:sp>
        <p:nvSpPr>
          <p:cNvPr id="16" name="Rectangle: Rounded Corners 15">
            <a:extLst>
              <a:ext uri="{FF2B5EF4-FFF2-40B4-BE49-F238E27FC236}">
                <a16:creationId xmlns="" xmlns:a16="http://schemas.microsoft.com/office/drawing/2014/main" id="{12B158BD-CEA3-4CEA-BFF4-DF90C346CCBB}"/>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toàn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bài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2519642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6" y="304166"/>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1" y="304165"/>
            <a:ext cx="3070225" cy="2225040"/>
          </a:xfrm>
          <a:prstGeom prst="rect">
            <a:avLst/>
          </a:prstGeom>
        </p:spPr>
      </p:pic>
      <p:sp>
        <p:nvSpPr>
          <p:cNvPr id="7" name="Rectangle 6"/>
          <p:cNvSpPr/>
          <p:nvPr/>
        </p:nvSpPr>
        <p:spPr>
          <a:xfrm>
            <a:off x="1885954" y="3428276"/>
            <a:ext cx="7667423" cy="1257269"/>
          </a:xfrm>
          <a:prstGeom prst="rect">
            <a:avLst/>
          </a:prstGeom>
          <a:noFill/>
          <a:ln>
            <a:noFill/>
          </a:ln>
          <a:effectLst/>
        </p:spPr>
        <p:txBody>
          <a:bodyPr lIns="91416" tIns="45711" rIns="91416" bIns="45711" rtlCol="0" anchor="ctr"/>
          <a:lstStyle/>
          <a:p>
            <a:pPr algn="ctr" defTabSz="914130">
              <a:defRPr/>
            </a:pPr>
            <a:r>
              <a:rPr lang="en-US" sz="7200" b="1" kern="0" dirty="0" err="1">
                <a:solidFill>
                  <a:prstClr val="white"/>
                </a:solidFill>
                <a:latin typeface="Calibri" panose="020F0502020204030204" pitchFamily="34" charset="0"/>
                <a:cs typeface="Arial"/>
                <a:sym typeface="Arial"/>
              </a:rPr>
              <a:t>Trả</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lời</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câu</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hỏi</a:t>
            </a:r>
            <a:endParaRPr lang="en-US" sz="7200" b="1" kern="0" dirty="0">
              <a:solidFill>
                <a:prstClr val="white"/>
              </a:solidFill>
              <a:latin typeface="Calibri" panose="020F0502020204030204" pitchFamily="34" charset="0"/>
              <a:cs typeface="Arial"/>
              <a:sym typeface="Arial"/>
            </a:endParaRPr>
          </a:p>
        </p:txBody>
      </p:sp>
    </p:spTree>
    <p:extLst>
      <p:ext uri="{BB962C8B-B14F-4D97-AF65-F5344CB8AC3E}">
        <p14:creationId xmlns:p14="http://schemas.microsoft.com/office/powerpoint/2010/main" val="20701569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B600F577-F819-4602-BCEB-985221633540}"/>
              </a:ext>
            </a:extLst>
          </p:cNvPr>
          <p:cNvSpPr txBox="1"/>
          <p:nvPr/>
        </p:nvSpPr>
        <p:spPr>
          <a:xfrm>
            <a:off x="466476" y="2054725"/>
            <a:ext cx="11100021"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1. </a:t>
            </a:r>
            <a:r>
              <a:rPr lang="vi-VN" sz="2933" kern="0" dirty="0">
                <a:solidFill>
                  <a:srgbClr val="000000"/>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như thế nào?</a:t>
            </a:r>
          </a:p>
        </p:txBody>
      </p:sp>
      <p:sp>
        <p:nvSpPr>
          <p:cNvPr id="10" name="TextBox 9">
            <a:extLst>
              <a:ext uri="{FF2B5EF4-FFF2-40B4-BE49-F238E27FC236}">
                <a16:creationId xmlns="" xmlns:a16="http://schemas.microsoft.com/office/drawing/2014/main" id="{CC238813-6EDC-49C5-8D5C-B80523462C08}"/>
              </a:ext>
            </a:extLst>
          </p:cNvPr>
          <p:cNvSpPr txBox="1"/>
          <p:nvPr/>
        </p:nvSpPr>
        <p:spPr>
          <a:xfrm>
            <a:off x="3809042" y="585409"/>
            <a:ext cx="10327204" cy="830997"/>
          </a:xfrm>
          <a:prstGeom prst="rect">
            <a:avLst/>
          </a:prstGeom>
          <a:noFill/>
        </p:spPr>
        <p:txBody>
          <a:bodyPr wrap="square" rtlCol="0">
            <a:spAutoFit/>
          </a:bodyPr>
          <a:lstStyle/>
          <a:p>
            <a:pPr defTabSz="1219170">
              <a:buClr>
                <a:srgbClr val="000000"/>
              </a:buClr>
            </a:pPr>
            <a:r>
              <a:rPr lang="vi-VN" sz="4800" b="1" kern="0" dirty="0">
                <a:solidFill>
                  <a:srgbClr val="FFFFFF"/>
                </a:solidFill>
                <a:latin typeface="Arial-Rounded"/>
                <a:ea typeface="Arial-Rounded" panose="020B0500000000000000" pitchFamily="34" charset="0"/>
                <a:cs typeface="Arial-Rounded" panose="020B0500000000000000" pitchFamily="34" charset="0"/>
                <a:sym typeface="Arial"/>
              </a:rPr>
              <a:t>TRẢ LỜI CÂU HỎI</a:t>
            </a:r>
            <a:endParaRPr lang="en-US" sz="4800" b="1" kern="0" dirty="0">
              <a:solidFill>
                <a:srgbClr val="FFFFFF"/>
              </a:solidFill>
              <a:latin typeface="Arial-Rounded"/>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7400541" y="5229391"/>
            <a:ext cx="3179996" cy="1391043"/>
          </a:xfrm>
          <a:prstGeom prst="round2SameRect">
            <a:avLst>
              <a:gd name="adj1" fmla="val 0"/>
              <a:gd name="adj2" fmla="val 39412"/>
            </a:avLst>
          </a:prstGeom>
        </p:spPr>
      </p:pic>
      <p:sp>
        <p:nvSpPr>
          <p:cNvPr id="17" name="TextBox 16">
            <a:extLst>
              <a:ext uri="{FF2B5EF4-FFF2-40B4-BE49-F238E27FC236}">
                <a16:creationId xmlns="" xmlns:a16="http://schemas.microsoft.com/office/drawing/2014/main" id="{9DC59F8C-EFBC-E845-85DB-19AF407A4D02}"/>
              </a:ext>
            </a:extLst>
          </p:cNvPr>
          <p:cNvSpPr txBox="1"/>
          <p:nvPr/>
        </p:nvSpPr>
        <p:spPr>
          <a:xfrm>
            <a:off x="466476" y="3185700"/>
            <a:ext cx="10543429" cy="2708177"/>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trời bỗng sáng ra, những luồng sáng chiếu qua các chùm lộc mới nhú, rực rỡ hơn; da trời bỗng xanh hơn, những làn mây trắng trắng hơn, xốp hơn,... </a:t>
            </a:r>
          </a:p>
        </p:txBody>
      </p:sp>
      <p:pic>
        <p:nvPicPr>
          <p:cNvPr id="14" name="Picture 13">
            <a:extLst>
              <a:ext uri="{FF2B5EF4-FFF2-40B4-BE49-F238E27FC236}">
                <a16:creationId xmlns=""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625503" y="410429"/>
            <a:ext cx="2331205" cy="1720380"/>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8F89615-D37D-784F-82CD-06534B8D47AE}"/>
              </a:ext>
            </a:extLst>
          </p:cNvPr>
          <p:cNvSpPr txBox="1"/>
          <p:nvPr/>
        </p:nvSpPr>
        <p:spPr>
          <a:xfrm>
            <a:off x="227289" y="182747"/>
            <a:ext cx="11445227"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có thay đổi gì khi hoà nhịp với tiếng hoạ mi hót?</a:t>
            </a:r>
          </a:p>
        </p:txBody>
      </p:sp>
      <p:sp>
        <p:nvSpPr>
          <p:cNvPr id="3" name="TextBox 2">
            <a:extLst>
              <a:ext uri="{FF2B5EF4-FFF2-40B4-BE49-F238E27FC236}">
                <a16:creationId xmlns="" xmlns:a16="http://schemas.microsoft.com/office/drawing/2014/main" id="{11F3115C-A5D3-E54C-8C97-558BE2B41A52}"/>
              </a:ext>
            </a:extLst>
          </p:cNvPr>
          <p:cNvSpPr txBox="1"/>
          <p:nvPr/>
        </p:nvSpPr>
        <p:spPr>
          <a:xfrm>
            <a:off x="174191" y="1372047"/>
            <a:ext cx="11790520" cy="684290"/>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hoà nhịp với tiếng hoại mi hót, lấp lánh thêm.</a:t>
            </a:r>
          </a:p>
        </p:txBody>
      </p:sp>
      <p:sp>
        <p:nvSpPr>
          <p:cNvPr id="4" name="TextBox 3">
            <a:extLst>
              <a:ext uri="{FF2B5EF4-FFF2-40B4-BE49-F238E27FC236}">
                <a16:creationId xmlns="" xmlns:a16="http://schemas.microsoft.com/office/drawing/2014/main" id="{0A87A9B8-A978-4A44-ACF1-5B7E75F7552D}"/>
              </a:ext>
            </a:extLst>
          </p:cNvPr>
          <p:cNvSpPr txBox="1"/>
          <p:nvPr/>
        </p:nvSpPr>
        <p:spPr>
          <a:xfrm>
            <a:off x="303782" y="2242095"/>
            <a:ext cx="11584436" cy="3385222"/>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sự thay đổi của các sự vật trên mặt đất khi nghe hoạ mi hót.</a:t>
            </a:r>
          </a:p>
          <a:p>
            <a:pPr algn="just" defTabSz="1219170">
              <a:lnSpc>
                <a:spcPct val="150000"/>
              </a:lnSpc>
              <a:buClr>
                <a:srgbClr val="000000"/>
              </a:buClr>
            </a:pP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Các loài hoa</a:t>
            </a:r>
          </a:p>
          <a:p>
            <a:pPr algn="just" defTabSz="1219170">
              <a:lnSpc>
                <a:spcPct val="150000"/>
              </a:lnSpc>
              <a:buClr>
                <a:srgbClr val="000000"/>
              </a:buClr>
            </a:pPr>
            <a:endPar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endPar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Các loài chim</a:t>
            </a:r>
          </a:p>
        </p:txBody>
      </p:sp>
      <p:sp>
        <p:nvSpPr>
          <p:cNvPr id="5" name="TextBox 4">
            <a:extLst>
              <a:ext uri="{FF2B5EF4-FFF2-40B4-BE49-F238E27FC236}">
                <a16:creationId xmlns="" xmlns:a16="http://schemas.microsoft.com/office/drawing/2014/main" id="{A0343597-5D69-8049-8DFF-2A75E7D0D5C3}"/>
              </a:ext>
            </a:extLst>
          </p:cNvPr>
          <p:cNvSpPr txBox="1"/>
          <p:nvPr/>
        </p:nvSpPr>
        <p:spPr>
          <a:xfrm>
            <a:off x="2771148" y="2922471"/>
            <a:ext cx="11790520" cy="677045"/>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nghe tiếng hót trong suốt của hoạ mi chợt bừng</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 xmlns:a16="http://schemas.microsoft.com/office/drawing/2014/main" id="{1FC2BEF2-CAB1-D74D-AB47-D38CF10B8B3C}"/>
              </a:ext>
            </a:extLst>
          </p:cNvPr>
          <p:cNvSpPr/>
          <p:nvPr/>
        </p:nvSpPr>
        <p:spPr>
          <a:xfrm>
            <a:off x="303782" y="3875495"/>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giấc, xoè những cánh hoa đẹp, bày đủ các màu sắc xanh tươi.</a:t>
            </a:r>
            <a:endParaRPr lang="x-none"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 xmlns:a16="http://schemas.microsoft.com/office/drawing/2014/main" id="{06565D94-6B2E-C44E-8B31-2088291BAC12}"/>
              </a:ext>
            </a:extLst>
          </p:cNvPr>
          <p:cNvSpPr txBox="1"/>
          <p:nvPr/>
        </p:nvSpPr>
        <p:spPr>
          <a:xfrm>
            <a:off x="2968960" y="4925309"/>
            <a:ext cx="11790520" cy="677045"/>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dạo lên những khúc nhạc tưng bừng, ngợi ca</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 xmlns:a16="http://schemas.microsoft.com/office/drawing/2014/main" id="{2D05076C-E0BD-0F49-A977-58D29CE6B83A}"/>
              </a:ext>
            </a:extLst>
          </p:cNvPr>
          <p:cNvSpPr/>
          <p:nvPr/>
        </p:nvSpPr>
        <p:spPr>
          <a:xfrm>
            <a:off x="2911824" y="5558781"/>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núi sông đổi mới.</a:t>
            </a:r>
            <a:endParaRPr lang="x-none"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TextBox 9">
            <a:extLst>
              <a:ext uri="{FF2B5EF4-FFF2-40B4-BE49-F238E27FC236}">
                <a16:creationId xmlns="" xmlns:a16="http://schemas.microsoft.com/office/drawing/2014/main" id="{95005444-FD3E-4078-B690-92306C9A92D3}"/>
              </a:ext>
            </a:extLst>
          </p:cNvPr>
          <p:cNvSpPr txBox="1"/>
          <p:nvPr/>
        </p:nvSpPr>
        <p:spPr>
          <a:xfrm>
            <a:off x="9796780" y="6493451"/>
            <a:ext cx="750316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5619113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E4BE477-9BA9-B044-BFF5-C99C4A2D59D3}"/>
              </a:ext>
            </a:extLst>
          </p:cNvPr>
          <p:cNvSpPr txBox="1"/>
          <p:nvPr/>
        </p:nvSpPr>
        <p:spPr>
          <a:xfrm>
            <a:off x="670873" y="452030"/>
            <a:ext cx="9401529" cy="2946191"/>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4.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Nếu được đặt tên cho bài đọc, em sẽ chọn tên nào?</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Sứ giả của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Hoạ mi và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 Hoạ mi hót</a:t>
            </a:r>
          </a:p>
        </p:txBody>
      </p:sp>
      <p:pic>
        <p:nvPicPr>
          <p:cNvPr id="3" name="Picture 2">
            <a:extLst>
              <a:ext uri="{FF2B5EF4-FFF2-40B4-BE49-F238E27FC236}">
                <a16:creationId xmlns=""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5456333" y="3010895"/>
            <a:ext cx="5867072" cy="3491252"/>
          </a:xfrm>
          <a:prstGeom prst="round2SameRect">
            <a:avLst>
              <a:gd name="adj1" fmla="val 0"/>
              <a:gd name="adj2" fmla="val 39412"/>
            </a:avLst>
          </a:prstGeom>
        </p:spPr>
      </p:pic>
      <p:sp>
        <p:nvSpPr>
          <p:cNvPr id="5" name="TextBox 4">
            <a:extLst>
              <a:ext uri="{FF2B5EF4-FFF2-40B4-BE49-F238E27FC236}">
                <a16:creationId xmlns="" xmlns:a16="http://schemas.microsoft.com/office/drawing/2014/main" id="{78F7DBE7-17C7-4E79-AEEB-83A4690B8E6C}"/>
              </a:ext>
            </a:extLst>
          </p:cNvPr>
          <p:cNvSpPr txBox="1"/>
          <p:nvPr/>
        </p:nvSpPr>
        <p:spPr>
          <a:xfrm>
            <a:off x="97739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159033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1796175" y="69475"/>
            <a:ext cx="3060231" cy="624017"/>
          </a:xfrm>
          <a:prstGeom prst="rect">
            <a:avLst/>
          </a:prstGeom>
          <a:noFill/>
        </p:spPr>
        <p:txBody>
          <a:bodyPr wrap="square" rtlCol="0">
            <a:spAutoFit/>
          </a:bodyPr>
          <a:lstStyle/>
          <a:p>
            <a:pPr defTabSz="1219170">
              <a:lnSpc>
                <a:spcPct val="150000"/>
              </a:lnSpc>
              <a:buClr>
                <a:srgbClr val="000000"/>
              </a:buClr>
            </a:pP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Luyện</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đọc</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lại</a:t>
            </a:r>
            <a:r>
              <a:rPr lang="vi-VN" sz="2667" b="1" kern="0" dirty="0">
                <a:solidFill>
                  <a:srgbClr val="17479D"/>
                </a:solidFill>
                <a:latin typeface="Arial-Rounded"/>
                <a:ea typeface="Arial-Rounded" panose="020B0500000000000000" pitchFamily="34" charset="0"/>
                <a:cs typeface="Arial-Rounded" panose="020B0500000000000000" pitchFamily="34" charset="0"/>
                <a:sym typeface="Arial"/>
              </a:rPr>
              <a:t> </a:t>
            </a:r>
            <a:endParaRPr lang="en-US" sz="2667" b="1" kern="0" dirty="0">
              <a:solidFill>
                <a:srgbClr val="17479D"/>
              </a:solidFill>
              <a:latin typeface="Arial-Rounded"/>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019764" y="137846"/>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x-none"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 xmlns:a16="http://schemas.microsoft.com/office/drawing/2014/main" id="{4A4E56CF-13A6-4CFC-BDFF-C89478191F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 xmlns:a16="http://schemas.microsoft.com/office/drawing/2014/main" id="{F2930D7C-B604-47EA-8DC4-1BB668431519}"/>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Luyện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lại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3753731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8915400" y="1316766"/>
            <a:ext cx="3276600" cy="1892300"/>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1117600" y="139699"/>
            <a:ext cx="10312400" cy="6718300"/>
          </a:xfrm>
          <a:prstGeom prst="rect">
            <a:avLst/>
          </a:prstGeom>
        </p:spPr>
      </p:pic>
      <p:pic>
        <p:nvPicPr>
          <p:cNvPr id="7" name="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10337800" y="3670300"/>
            <a:ext cx="1854200" cy="2743201"/>
          </a:xfrm>
          <a:prstGeom prst="rect">
            <a:avLst/>
          </a:prstGeom>
        </p:spPr>
      </p:pic>
      <p:pic>
        <p:nvPicPr>
          <p:cNvPr id="8" name="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239349" y="51097"/>
            <a:ext cx="3276600" cy="1892300"/>
          </a:xfrm>
          <a:prstGeom prst="rect">
            <a:avLst/>
          </a:prstGeom>
        </p:spPr>
      </p:pic>
      <p:sp>
        <p:nvSpPr>
          <p:cNvPr id="13" name="TextBox 12"/>
          <p:cNvSpPr txBox="1"/>
          <p:nvPr/>
        </p:nvSpPr>
        <p:spPr>
          <a:xfrm>
            <a:off x="4305519" y="3392332"/>
            <a:ext cx="3710696" cy="1898084"/>
          </a:xfrm>
          <a:prstGeom prst="rect">
            <a:avLst/>
          </a:prstGeom>
          <a:noFill/>
        </p:spPr>
        <p:txBody>
          <a:bodyPr wrap="square" rtlCol="0">
            <a:spAutoFit/>
          </a:bodyPr>
          <a:lstStyle/>
          <a:p>
            <a:pPr algn="ctr" defTabSz="1219170"/>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Củng</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cố</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bài</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học</a:t>
            </a:r>
            <a:endParaRPr lang="zh-CN" altLang="en-US"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3766027" y="2807005"/>
            <a:ext cx="1078989" cy="1048808"/>
          </a:xfrm>
          <a:prstGeom prst="rect">
            <a:avLst/>
          </a:prstGeom>
        </p:spPr>
      </p:pic>
      <p:pic>
        <p:nvPicPr>
          <p:cNvPr id="18" name="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3059" y="3392332"/>
            <a:ext cx="1148180" cy="955285"/>
          </a:xfrm>
          <a:prstGeom prst="rect">
            <a:avLst/>
          </a:prstGeom>
        </p:spPr>
      </p:pic>
      <p:pic>
        <p:nvPicPr>
          <p:cNvPr id="19" name="18"/>
          <p:cNvPicPr>
            <a:picLocks noChangeAspect="1"/>
          </p:cNvPicPr>
          <p:nvPr/>
        </p:nvPicPr>
        <p:blipFill rotWithShape="1">
          <a:blip r:embed="rId12">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20" name="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40971" y="3332989"/>
            <a:ext cx="3121024" cy="3176899"/>
          </a:xfrm>
          <a:prstGeom prst="rect">
            <a:avLst/>
          </a:prstGeom>
        </p:spPr>
      </p:pic>
      <p:grpSp>
        <p:nvGrpSpPr>
          <p:cNvPr id="3" name="2 2"/>
          <p:cNvGrpSpPr/>
          <p:nvPr/>
        </p:nvGrpSpPr>
        <p:grpSpPr>
          <a:xfrm>
            <a:off x="-5617301" y="2934478"/>
            <a:ext cx="5448300" cy="3479023"/>
            <a:chOff x="-4212976" y="2200858"/>
            <a:chExt cx="4086225" cy="2609267"/>
          </a:xfrm>
        </p:grpSpPr>
        <p:pic>
          <p:nvPicPr>
            <p:cNvPr id="16" name="图片 15"/>
            <p:cNvPicPr>
              <a:picLocks noChangeAspect="1"/>
            </p:cNvPicPr>
            <p:nvPr/>
          </p:nvPicPr>
          <p:blipFill rotWithShape="1">
            <a:blip r:embed="rId14">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2930594" y="3686175"/>
              <a:ext cx="1254093" cy="315423"/>
            </a:xfrm>
            <a:prstGeom prst="rect">
              <a:avLst/>
            </a:prstGeom>
            <a:noFill/>
          </p:spPr>
          <p:txBody>
            <a:bodyPr wrap="none" rtlCol="0">
              <a:spAutoFit/>
            </a:bodyPr>
            <a:lstStyle/>
            <a:p>
              <a:pPr defTabSz="1219170"/>
              <a:r>
                <a:rPr lang="en-US" altLang="zh-CN" sz="2133"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Hương</a:t>
              </a:r>
              <a:r>
                <a:rPr lang="en-US" altLang="zh-CN" sz="2133"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a:t>
              </a:r>
              <a:r>
                <a:rPr lang="en-US" altLang="zh-CN" sz="2133"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Thảo</a:t>
              </a:r>
              <a:endParaRPr lang="zh-CN" altLang="en-US" sz="2133"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endParaRPr>
            </a:p>
          </p:txBody>
        </p:sp>
      </p:grpSp>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19681996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4000" fill="hold"/>
                                        <p:tgtEl>
                                          <p:spTgt spid="3"/>
                                        </p:tgtEl>
                                        <p:attrNameLst>
                                          <p:attrName>ppt_x</p:attrName>
                                        </p:attrNameLst>
                                      </p:cBhvr>
                                      <p:tavLst>
                                        <p:tav tm="0">
                                          <p:val>
                                            <p:strVal val="1+#ppt_w/2"/>
                                          </p:val>
                                        </p:tav>
                                        <p:tav tm="100000">
                                          <p:val>
                                            <p:strVal val="#ppt_x"/>
                                          </p:val>
                                        </p:tav>
                                      </p:tavLst>
                                    </p:anim>
                                    <p:anim calcmode="lin" valueType="num">
                                      <p:cBhvr additive="base">
                                        <p:cTn id="46" dur="400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2" fill="hold" grpId="0" nodeType="withEffect">
                                  <p:stCondLst>
                                    <p:cond delay="125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75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nodeType="clickEffect">
                                  <p:stCondLst>
                                    <p:cond delay="750"/>
                                  </p:stCondLst>
                                  <p:childTnLst>
                                    <p:animRot by="120000">
                                      <p:cBhvr>
                                        <p:cTn id="75" dur="100" fill="hold">
                                          <p:stCondLst>
                                            <p:cond delay="0"/>
                                          </p:stCondLst>
                                        </p:cTn>
                                        <p:tgtEl>
                                          <p:spTgt spid="17"/>
                                        </p:tgtEl>
                                        <p:attrNameLst>
                                          <p:attrName>r</p:attrName>
                                        </p:attrNameLst>
                                      </p:cBhvr>
                                    </p:animRot>
                                    <p:animRot by="-240000">
                                      <p:cBhvr>
                                        <p:cTn id="76" dur="200" fill="hold">
                                          <p:stCondLst>
                                            <p:cond delay="200"/>
                                          </p:stCondLst>
                                        </p:cTn>
                                        <p:tgtEl>
                                          <p:spTgt spid="17"/>
                                        </p:tgtEl>
                                        <p:attrNameLst>
                                          <p:attrName>r</p:attrName>
                                        </p:attrNameLst>
                                      </p:cBhvr>
                                    </p:animRot>
                                    <p:animRot by="240000">
                                      <p:cBhvr>
                                        <p:cTn id="77" dur="200" fill="hold">
                                          <p:stCondLst>
                                            <p:cond delay="400"/>
                                          </p:stCondLst>
                                        </p:cTn>
                                        <p:tgtEl>
                                          <p:spTgt spid="17"/>
                                        </p:tgtEl>
                                        <p:attrNameLst>
                                          <p:attrName>r</p:attrName>
                                        </p:attrNameLst>
                                      </p:cBhvr>
                                    </p:animRot>
                                    <p:animRot by="-240000">
                                      <p:cBhvr>
                                        <p:cTn id="78" dur="200" fill="hold">
                                          <p:stCondLst>
                                            <p:cond delay="600"/>
                                          </p:stCondLst>
                                        </p:cTn>
                                        <p:tgtEl>
                                          <p:spTgt spid="17"/>
                                        </p:tgtEl>
                                        <p:attrNameLst>
                                          <p:attrName>r</p:attrName>
                                        </p:attrNameLst>
                                      </p:cBhvr>
                                    </p:animRot>
                                    <p:animRot by="120000">
                                      <p:cBhvr>
                                        <p:cTn id="79" dur="200" fill="hold">
                                          <p:stCondLst>
                                            <p:cond delay="800"/>
                                          </p:stCondLst>
                                        </p:cTn>
                                        <p:tgtEl>
                                          <p:spTgt spid="17"/>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2750" fill="hold"/>
                                        <p:tgtEl>
                                          <p:spTgt spid="20"/>
                                        </p:tgtEl>
                                        <p:attrNameLst>
                                          <p:attrName>ppt_x</p:attrName>
                                        </p:attrNameLst>
                                      </p:cBhvr>
                                      <p:tavLst>
                                        <p:tav tm="0">
                                          <p:val>
                                            <p:strVal val="1+#ppt_w/2"/>
                                          </p:val>
                                        </p:tav>
                                        <p:tav tm="100000">
                                          <p:val>
                                            <p:strVal val="#ppt_x"/>
                                          </p:val>
                                        </p:tav>
                                      </p:tavLst>
                                    </p:anim>
                                    <p:anim calcmode="lin" valueType="num">
                                      <p:cBhvr additive="base">
                                        <p:cTn id="85" dur="2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86"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8327" y="474811"/>
            <a:ext cx="927752" cy="488951"/>
          </a:xfrm>
          <a:prstGeom prst="rect">
            <a:avLst/>
          </a:prstGeom>
        </p:spPr>
      </p:pic>
      <p:sp>
        <p:nvSpPr>
          <p:cNvPr id="8" name="TextBox 7">
            <a:extLst>
              <a:ext uri="{FF2B5EF4-FFF2-40B4-BE49-F238E27FC236}">
                <a16:creationId xmlns="" xmlns:a16="http://schemas.microsoft.com/office/drawing/2014/main" id="{B600F577-F819-4602-BCEB-985221633540}"/>
              </a:ext>
            </a:extLst>
          </p:cNvPr>
          <p:cNvSpPr txBox="1"/>
          <p:nvPr/>
        </p:nvSpPr>
        <p:spPr>
          <a:xfrm>
            <a:off x="1810792" y="425153"/>
            <a:ext cx="9992881" cy="107721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Hình ảnh trong bức tranh thể hiện mùa nào trong năm?</a:t>
            </a:r>
          </a:p>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6" name="Picture 5">
            <a:extLst>
              <a:ext uri="{FF2B5EF4-FFF2-40B4-BE49-F238E27FC236}">
                <a16:creationId xmlns="" xmlns:a16="http://schemas.microsoft.com/office/drawing/2014/main"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
        <p:nvSpPr>
          <p:cNvPr id="10" name="TextBox 9">
            <a:extLst>
              <a:ext uri="{FF2B5EF4-FFF2-40B4-BE49-F238E27FC236}">
                <a16:creationId xmlns="" xmlns:a16="http://schemas.microsoft.com/office/drawing/2014/main" id="{1F2060D7-9CA7-4DD9-B5FA-24D0EC3823F3}"/>
              </a:ext>
            </a:extLst>
          </p:cNvPr>
          <p:cNvSpPr txBox="1"/>
          <p:nvPr/>
        </p:nvSpPr>
        <p:spPr>
          <a:xfrm>
            <a:off x="9763760" y="6432847"/>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custDataLst>
      <p:tags r:id="rId1"/>
    </p:custDataLst>
    <p:extLst>
      <p:ext uri="{BB962C8B-B14F-4D97-AF65-F5344CB8AC3E}">
        <p14:creationId xmlns:p14="http://schemas.microsoft.com/office/powerpoint/2010/main" val="617567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4381126" y="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x-none"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sp>
        <p:nvSpPr>
          <p:cNvPr id="16" name="Cloud 15">
            <a:extLst>
              <a:ext uri="{FF2B5EF4-FFF2-40B4-BE49-F238E27FC236}">
                <a16:creationId xmlns="" xmlns:a16="http://schemas.microsoft.com/office/drawing/2014/main" id="{12B158BD-CEA3-4CEA-BFF4-DF90C346CCBB}"/>
              </a:ext>
            </a:extLst>
          </p:cNvPr>
          <p:cNvSpPr/>
          <p:nvPr/>
        </p:nvSpPr>
        <p:spPr>
          <a:xfrm>
            <a:off x="8243970" y="-3176"/>
            <a:ext cx="3897916" cy="9948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mẫu</a:t>
            </a:r>
            <a:endParaRPr lang="en-US" sz="3733" kern="0" dirty="0">
              <a:solidFill>
                <a:srgbClr val="FFFFFF"/>
              </a:solidFill>
              <a:latin typeface="Arial-Rounded"/>
              <a:sym typeface="Arial"/>
            </a:endParaRPr>
          </a:p>
        </p:txBody>
      </p:sp>
      <p:pic>
        <p:nvPicPr>
          <p:cNvPr id="2" name="Audio_ Họa mi hót_HTS">
            <a:hlinkClick r:id="" action="ppaction://media"/>
            <a:extLst>
              <a:ext uri="{FF2B5EF4-FFF2-40B4-BE49-F238E27FC236}">
                <a16:creationId xmlns="" xmlns:a16="http://schemas.microsoft.com/office/drawing/2014/main" id="{671BFC73-E62F-4777-8406-233E92AE1E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31517" y="226527"/>
            <a:ext cx="487363" cy="487363"/>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 presetClass="mediacall" presetSubtype="0" fill="hold" nodeType="withEffect">
                                  <p:stCondLst>
                                    <p:cond delay="0"/>
                                  </p:stCondLst>
                                  <p:childTnLst>
                                    <p:cmd type="call" cmd="playFrom(0.0)">
                                      <p:cBhvr>
                                        <p:cTn id="17" dur="67474"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9" grpId="0"/>
      <p:bldP spid="11" grpId="0"/>
      <p:bldP spid="12"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1"/>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0" y="3817938"/>
            <a:ext cx="3740151" cy="3206751"/>
          </a:xfrm>
          <a:prstGeom prst="rect">
            <a:avLst/>
          </a:prstGeom>
          <a:noFill/>
          <a:ln w="9525">
            <a:noFill/>
          </a:ln>
        </p:spPr>
      </p:pic>
      <p:sp>
        <p:nvSpPr>
          <p:cNvPr id="67588" name="Text Box 4"/>
          <p:cNvSpPr txBox="1"/>
          <p:nvPr/>
        </p:nvSpPr>
        <p:spPr>
          <a:xfrm>
            <a:off x="2743200" y="2921000"/>
            <a:ext cx="6604000" cy="1107994"/>
          </a:xfrm>
          <a:prstGeom prst="rect">
            <a:avLst/>
          </a:prstGeom>
          <a:noFill/>
          <a:ln w="9525">
            <a:noFill/>
          </a:ln>
        </p:spPr>
        <p:txBody>
          <a:bodyPr lIns="121917" tIns="60959" rIns="121917" bIns="60959">
            <a:spAutoFit/>
          </a:bodyPr>
          <a:lstStyle/>
          <a:p>
            <a:pPr algn="ctr" defTabSz="1219170">
              <a:spcBef>
                <a:spcPct val="50000"/>
              </a:spcBef>
              <a:defRPr/>
            </a:pPr>
            <a:r>
              <a:rPr lang="en-US" altLang="en-US" sz="6400" dirty="0" err="1">
                <a:solidFill>
                  <a:prstClr val="black"/>
                </a:solidFill>
                <a:latin typeface="Arial-Rounded" panose="020B0500000000000000" charset="0"/>
                <a:ea typeface="Arial" panose="020B0604020202020204" pitchFamily="34" charset="0"/>
                <a:cs typeface="Arial-Rounded" panose="020B0500000000000000" charset="0"/>
                <a:sym typeface="Arial"/>
              </a:rPr>
              <a:t>Giải</a:t>
            </a:r>
            <a:r>
              <a:rPr lang="en-US" altLang="en-US" sz="6400" dirty="0">
                <a:solidFill>
                  <a:prstClr val="black"/>
                </a:solidFill>
                <a:latin typeface="Arial-Rounded" panose="020B0500000000000000" charset="0"/>
                <a:ea typeface="Arial" panose="020B0604020202020204" pitchFamily="34" charset="0"/>
                <a:cs typeface="Arial-Rounded" panose="020B0500000000000000" charset="0"/>
                <a:sym typeface="Arial"/>
              </a:rPr>
              <a:t> </a:t>
            </a:r>
            <a:r>
              <a:rPr lang="en-US" altLang="en-US" sz="6400" dirty="0" err="1">
                <a:solidFill>
                  <a:prstClr val="black"/>
                </a:solidFill>
                <a:latin typeface="Arial-Rounded" panose="020B0500000000000000" charset="0"/>
                <a:ea typeface="Arial" panose="020B0604020202020204" pitchFamily="34" charset="0"/>
                <a:cs typeface="Arial-Rounded" panose="020B0500000000000000" charset="0"/>
                <a:sym typeface="Arial"/>
              </a:rPr>
              <a:t>nghĩa</a:t>
            </a:r>
            <a:r>
              <a:rPr lang="en-US" altLang="en-US" sz="6400" dirty="0">
                <a:solidFill>
                  <a:prstClr val="black"/>
                </a:solidFill>
                <a:latin typeface="Arial-Rounded" panose="020B0500000000000000" charset="0"/>
                <a:ea typeface="Arial" panose="020B0604020202020204" pitchFamily="34" charset="0"/>
                <a:cs typeface="Arial-Rounded" panose="020B0500000000000000" charset="0"/>
                <a:sym typeface="Arial"/>
              </a:rPr>
              <a:t> </a:t>
            </a:r>
            <a:r>
              <a:rPr lang="en-US" altLang="en-US" sz="6400" dirty="0" err="1">
                <a:solidFill>
                  <a:prstClr val="black"/>
                </a:solidFill>
                <a:latin typeface="Arial-Rounded" panose="020B0500000000000000" charset="0"/>
                <a:ea typeface="Arial" panose="020B0604020202020204" pitchFamily="34" charset="0"/>
                <a:cs typeface="Arial-Rounded" panose="020B0500000000000000" charset="0"/>
                <a:sym typeface="Arial"/>
              </a:rPr>
              <a:t>từ</a:t>
            </a:r>
            <a:endParaRPr lang="en-US" altLang="en-US" sz="6400" dirty="0">
              <a:solidFill>
                <a:prstClr val="black"/>
              </a:solidFill>
              <a:latin typeface="Arial-Rounded" panose="020B0500000000000000" charset="0"/>
              <a:ea typeface="Arial" panose="020B0604020202020204" pitchFamily="34" charset="0"/>
              <a:cs typeface="Arial-Rounded" panose="020B0500000000000000" charset="0"/>
              <a:sym typeface="Arial"/>
            </a:endParaRPr>
          </a:p>
        </p:txBody>
      </p:sp>
      <p:sp>
        <p:nvSpPr>
          <p:cNvPr id="6" name="TextBox 5">
            <a:extLst>
              <a:ext uri="{FF2B5EF4-FFF2-40B4-BE49-F238E27FC236}">
                <a16:creationId xmlns="" xmlns:a16="http://schemas.microsoft.com/office/drawing/2014/main" id="{381F7C0D-0226-4986-B055-8F840C138A64}"/>
              </a:ext>
            </a:extLst>
          </p:cNvPr>
          <p:cNvSpPr txBox="1"/>
          <p:nvPr/>
        </p:nvSpPr>
        <p:spPr>
          <a:xfrm>
            <a:off x="9144000" y="216654"/>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luồng</a:t>
            </a: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ực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ấp</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dìu</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 xmlns:a16="http://schemas.microsoft.com/office/drawing/2014/main" id="{714753B2-A9E4-4949-A752-05951E48B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99952" y="2856129"/>
            <a:ext cx="5392523" cy="37285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C07B3502-F58A-46C0-88F8-3DE26F98CD3F}"/>
              </a:ext>
            </a:extLst>
          </p:cNvPr>
          <p:cNvSpPr txBox="1"/>
          <p:nvPr/>
        </p:nvSpPr>
        <p:spPr>
          <a:xfrm>
            <a:off x="1693751" y="349600"/>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856272" y="391507"/>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2074025" y="189415"/>
            <a:ext cx="7154436" cy="1049133"/>
          </a:xfrm>
          <a:prstGeom prst="rect">
            <a:avLst/>
          </a:prstGeom>
          <a:noFill/>
        </p:spPr>
        <p:txBody>
          <a:bodyPr wrap="square" rtlCol="0">
            <a:spAutoFit/>
          </a:bodyPr>
          <a:lstStyle/>
          <a:p>
            <a:pPr algn="ctr" defTabSz="1219170">
              <a:lnSpc>
                <a:spcPct val="150000"/>
              </a:lnSpc>
              <a:buClr>
                <a:srgbClr val="000000"/>
              </a:buClr>
            </a:pP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endPar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Rectangle 3">
            <a:extLst>
              <a:ext uri="{FF2B5EF4-FFF2-40B4-BE49-F238E27FC236}">
                <a16:creationId xmlns="" xmlns:a16="http://schemas.microsoft.com/office/drawing/2014/main" id="{2A05FE84-F3FF-423B-ADA4-6F77209D652D}"/>
              </a:ext>
            </a:extLst>
          </p:cNvPr>
          <p:cNvSpPr/>
          <p:nvPr/>
        </p:nvSpPr>
        <p:spPr>
          <a:xfrm>
            <a:off x="1377452" y="1159263"/>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luồng sáng</a:t>
            </a:r>
          </a:p>
        </p:txBody>
      </p:sp>
      <p:sp>
        <p:nvSpPr>
          <p:cNvPr id="5" name="Oval 4">
            <a:extLst>
              <a:ext uri="{FF2B5EF4-FFF2-40B4-BE49-F238E27FC236}">
                <a16:creationId xmlns="" xmlns:a16="http://schemas.microsoft.com/office/drawing/2014/main" id="{2C8AD751-7B5F-4219-A003-AE328012CD5C}"/>
              </a:ext>
            </a:extLst>
          </p:cNvPr>
          <p:cNvSpPr/>
          <p:nvPr/>
        </p:nvSpPr>
        <p:spPr>
          <a:xfrm>
            <a:off x="1476739" y="159292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Rectangle 23">
            <a:extLst>
              <a:ext uri="{FF2B5EF4-FFF2-40B4-BE49-F238E27FC236}">
                <a16:creationId xmlns="" xmlns:a16="http://schemas.microsoft.com/office/drawing/2014/main" id="{0DB3B055-88C0-4489-85E5-255792E07D74}"/>
              </a:ext>
            </a:extLst>
          </p:cNvPr>
          <p:cNvSpPr/>
          <p:nvPr/>
        </p:nvSpPr>
        <p:spPr>
          <a:xfrm>
            <a:off x="1377452" y="2516089"/>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lộc</a:t>
            </a:r>
          </a:p>
        </p:txBody>
      </p:sp>
      <p:sp>
        <p:nvSpPr>
          <p:cNvPr id="25" name="Oval 24">
            <a:extLst>
              <a:ext uri="{FF2B5EF4-FFF2-40B4-BE49-F238E27FC236}">
                <a16:creationId xmlns="" xmlns:a16="http://schemas.microsoft.com/office/drawing/2014/main" id="{EEE7A823-F02D-42E8-B9FF-4F60A41569EE}"/>
              </a:ext>
            </a:extLst>
          </p:cNvPr>
          <p:cNvSpPr/>
          <p:nvPr/>
        </p:nvSpPr>
        <p:spPr>
          <a:xfrm>
            <a:off x="1514076" y="288206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 xmlns:a16="http://schemas.microsoft.com/office/drawing/2014/main" id="{3BCDD889-B037-48BC-924C-9A4CE9368C89}"/>
              </a:ext>
            </a:extLst>
          </p:cNvPr>
          <p:cNvSpPr txBox="1"/>
          <p:nvPr/>
        </p:nvSpPr>
        <p:spPr>
          <a:xfrm>
            <a:off x="4296525" y="1110428"/>
            <a:ext cx="5821452" cy="1698222"/>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ánh sáng di chuyển theo một chiều</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TextBox 29">
            <a:extLst>
              <a:ext uri="{FF2B5EF4-FFF2-40B4-BE49-F238E27FC236}">
                <a16:creationId xmlns="" xmlns:a16="http://schemas.microsoft.com/office/drawing/2014/main" id="{3CB31532-EB2E-4893-AE1C-4532B4B27355}"/>
              </a:ext>
            </a:extLst>
          </p:cNvPr>
          <p:cNvSpPr txBox="1"/>
          <p:nvPr/>
        </p:nvSpPr>
        <p:spPr>
          <a:xfrm>
            <a:off x="2629628" y="2532681"/>
            <a:ext cx="8184920" cy="836511"/>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lá mới bắt đầu mọc vào mùa xuân. </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 xmlns:a16="http://schemas.microsoft.com/office/drawing/2014/main" id="{DD1A250C-DBB8-8A4A-9889-C2A059C941B5}"/>
              </a:ext>
            </a:extLst>
          </p:cNvPr>
          <p:cNvSpPr/>
          <p:nvPr/>
        </p:nvSpPr>
        <p:spPr>
          <a:xfrm>
            <a:off x="6351230" y="2110301"/>
            <a:ext cx="2302233" cy="666786"/>
          </a:xfrm>
          <a:prstGeom prst="rect">
            <a:avLst/>
          </a:prstGeom>
        </p:spPr>
        <p:txBody>
          <a:bodyPr wrap="none">
            <a:spAutoFit/>
          </a:bodyPr>
          <a:lstStyle/>
          <a:p>
            <a:pPr defTabSz="1219170">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nhất định. </a:t>
            </a:r>
            <a:endParaRPr lang="x-none"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28" name="Picture 4" descr="Lộc non đầu năm mới">
            <a:extLst>
              <a:ext uri="{FF2B5EF4-FFF2-40B4-BE49-F238E27FC236}">
                <a16:creationId xmlns="" xmlns:a16="http://schemas.microsoft.com/office/drawing/2014/main" id="{F09797D3-BAEE-2242-AC4A-B05CB69D9A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7402" y="3533166"/>
            <a:ext cx="3845869" cy="2986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ộc non mùa hạ sau trận mưa rào | Rồi 3 ngày nữa sẽ toi vì b… | Flickr">
            <a:extLst>
              <a:ext uri="{FF2B5EF4-FFF2-40B4-BE49-F238E27FC236}">
                <a16:creationId xmlns="" xmlns:a16="http://schemas.microsoft.com/office/drawing/2014/main" id="{2746030E-CBEB-CB4E-B4F6-C624DD72724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1746" y="3480804"/>
            <a:ext cx="1947476" cy="292256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 xmlns:a16="http://schemas.microsoft.com/office/drawing/2014/main" id="{95BC2B96-EB57-8A40-BB4E-D147C8F253FE}"/>
              </a:ext>
            </a:extLst>
          </p:cNvPr>
          <p:cNvSpPr/>
          <p:nvPr/>
        </p:nvSpPr>
        <p:spPr>
          <a:xfrm>
            <a:off x="1342149" y="3313887"/>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dìu dặt</a:t>
            </a:r>
          </a:p>
        </p:txBody>
      </p:sp>
      <p:sp>
        <p:nvSpPr>
          <p:cNvPr id="19" name="Oval 18">
            <a:extLst>
              <a:ext uri="{FF2B5EF4-FFF2-40B4-BE49-F238E27FC236}">
                <a16:creationId xmlns="" xmlns:a16="http://schemas.microsoft.com/office/drawing/2014/main" id="{9ADEE072-862E-804B-8ED2-8239AF488B42}"/>
              </a:ext>
            </a:extLst>
          </p:cNvPr>
          <p:cNvSpPr/>
          <p:nvPr/>
        </p:nvSpPr>
        <p:spPr>
          <a:xfrm>
            <a:off x="1514076" y="371696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TextBox 19">
            <a:extLst>
              <a:ext uri="{FF2B5EF4-FFF2-40B4-BE49-F238E27FC236}">
                <a16:creationId xmlns="" xmlns:a16="http://schemas.microsoft.com/office/drawing/2014/main" id="{93F76F04-F005-2249-AB34-1B3646D3C0E0}"/>
              </a:ext>
            </a:extLst>
          </p:cNvPr>
          <p:cNvSpPr txBox="1"/>
          <p:nvPr/>
        </p:nvSpPr>
        <p:spPr>
          <a:xfrm>
            <a:off x="3433063" y="3297421"/>
            <a:ext cx="7122336" cy="1698222"/>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âm thanh lúc nhanh, lúc chậm một cách</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 xmlns:a16="http://schemas.microsoft.com/office/drawing/2014/main" id="{D53621B6-B52D-F347-8C36-50DA5CAD36BE}"/>
              </a:ext>
            </a:extLst>
          </p:cNvPr>
          <p:cNvSpPr/>
          <p:nvPr/>
        </p:nvSpPr>
        <p:spPr>
          <a:xfrm>
            <a:off x="5375294" y="4126827"/>
            <a:ext cx="4817344" cy="836511"/>
          </a:xfrm>
          <a:prstGeom prst="rect">
            <a:avLst/>
          </a:prstGeom>
        </p:spPr>
        <p:txBody>
          <a:bodyPr wrap="none">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nhịp nhàng và êm nhẹ.</a:t>
            </a:r>
          </a:p>
        </p:txBody>
      </p:sp>
    </p:spTree>
    <p:custDataLst>
      <p:tags r:id="rId1"/>
    </p:custDataLst>
    <p:extLst>
      <p:ext uri="{BB962C8B-B14F-4D97-AF65-F5344CB8AC3E}">
        <p14:creationId xmlns:p14="http://schemas.microsoft.com/office/powerpoint/2010/main" val="1875883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500"/>
                                        <p:tgtEl>
                                          <p:spTgt spid="1028"/>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fade">
                                      <p:cBhvr>
                                        <p:cTn id="53" dur="500"/>
                                        <p:tgtEl>
                                          <p:spTgt spid="103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2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0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animBg="1"/>
      <p:bldP spid="24" grpId="0"/>
      <p:bldP spid="25" grpId="0" animBg="1"/>
      <p:bldP spid="29" grpId="0"/>
      <p:bldP spid="30" grpId="0"/>
      <p:bldP spid="6" grpId="0"/>
      <p:bldP spid="18" grpId="0"/>
      <p:bldP spid="19" grpId="0" animBg="1"/>
      <p:bldP spid="2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A05FE84-F3FF-423B-ADA4-6F77209D652D}"/>
              </a:ext>
            </a:extLst>
          </p:cNvPr>
          <p:cNvSpPr/>
          <p:nvPr/>
        </p:nvSpPr>
        <p:spPr>
          <a:xfrm>
            <a:off x="356172" y="1280731"/>
            <a:ext cx="7995683" cy="889667"/>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hoạ mi</a:t>
            </a:r>
          </a:p>
        </p:txBody>
      </p:sp>
      <p:sp>
        <p:nvSpPr>
          <p:cNvPr id="5" name="Oval 4">
            <a:extLst>
              <a:ext uri="{FF2B5EF4-FFF2-40B4-BE49-F238E27FC236}">
                <a16:creationId xmlns="" xmlns:a16="http://schemas.microsoft.com/office/drawing/2014/main" id="{2C8AD751-7B5F-4219-A003-AE328012CD5C}"/>
              </a:ext>
            </a:extLst>
          </p:cNvPr>
          <p:cNvSpPr/>
          <p:nvPr/>
        </p:nvSpPr>
        <p:spPr>
          <a:xfrm>
            <a:off x="509965" y="1740985"/>
            <a:ext cx="36219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dirty="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 xmlns:a16="http://schemas.microsoft.com/office/drawing/2014/main" id="{3BCDD889-B037-48BC-924C-9A4CE9368C89}"/>
              </a:ext>
            </a:extLst>
          </p:cNvPr>
          <p:cNvSpPr txBox="1"/>
          <p:nvPr/>
        </p:nvSpPr>
        <p:spPr>
          <a:xfrm>
            <a:off x="2575390" y="1210320"/>
            <a:ext cx="9106647" cy="889667"/>
          </a:xfrm>
          <a:prstGeom prst="rect">
            <a:avLst/>
          </a:prstGeom>
          <a:noFill/>
        </p:spPr>
        <p:txBody>
          <a:bodyPr wrap="square" rtlCol="0">
            <a:spAutoFit/>
          </a:bodyPr>
          <a:lstStyle/>
          <a:p>
            <a:pPr defTabSz="1219170">
              <a:lnSpc>
                <a:spcPct val="150000"/>
              </a:lnSpc>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loài chim nhỏ có màu nâu vàng, trên mí </a:t>
            </a:r>
            <a:endParaRPr lang="en-US"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 xmlns:a16="http://schemas.microsoft.com/office/drawing/2014/main" id="{DD1A250C-DBB8-8A4A-9889-C2A059C941B5}"/>
              </a:ext>
            </a:extLst>
          </p:cNvPr>
          <p:cNvSpPr/>
          <p:nvPr/>
        </p:nvSpPr>
        <p:spPr>
          <a:xfrm>
            <a:off x="969516" y="2011013"/>
            <a:ext cx="11205681" cy="707886"/>
          </a:xfrm>
          <a:prstGeom prst="rect">
            <a:avLst/>
          </a:prstGeom>
        </p:spPr>
        <p:txBody>
          <a:bodyPr wrap="square">
            <a:spAutoFit/>
          </a:bodyPr>
          <a:lstStyle/>
          <a:p>
            <a:pPr defTabSz="1219170">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mắt có vành lông trắng. Giọng hót rất trong và cao.</a:t>
            </a:r>
            <a:endParaRPr lang="x-none"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52" name="Picture 4" descr="Họa Mi - Dogily Petshop - Mua Bán Chó Mèo Cảnh &amp;amp; Phụ Kiện Thú Cưng">
            <a:extLst>
              <a:ext uri="{FF2B5EF4-FFF2-40B4-BE49-F238E27FC236}">
                <a16:creationId xmlns="" xmlns:a16="http://schemas.microsoft.com/office/drawing/2014/main" id="{D585ED2D-D458-CA4E-8D5D-9C4D5E1B3E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52263" y="2899374"/>
            <a:ext cx="5213341" cy="3473148"/>
          </a:xfrm>
          <a:prstGeom prst="rect">
            <a:avLst/>
          </a:prstGeom>
          <a:noFill/>
          <a:extLst>
            <a:ext uri="{909E8E84-426E-40DD-AFC4-6F175D3DCCD1}">
              <a14:hiddenFill xmlns:a14="http://schemas.microsoft.com/office/drawing/2010/main">
                <a:solidFill>
                  <a:srgbClr val="FFFFFF"/>
                </a:solidFill>
              </a14:hiddenFill>
            </a:ext>
          </a:extLst>
        </p:spPr>
      </p:pic>
      <p:pic>
        <p:nvPicPr>
          <p:cNvPr id="2" name="Mi già rừng hót đảo giọng liên tục (online-video-cutter.com).mp4" descr="Mi già rừng hót đảo giọng liên tục (online-video-cutter.com).mp4">
            <a:hlinkClick r:id="" action="ppaction://media"/>
            <a:extLst>
              <a:ext uri="{FF2B5EF4-FFF2-40B4-BE49-F238E27FC236}">
                <a16:creationId xmlns="" xmlns:a16="http://schemas.microsoft.com/office/drawing/2014/main" id="{BF2CD9BB-130B-AD43-B9C2-F3D4A1D0509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252041" y="2899372"/>
            <a:ext cx="5513563" cy="3344637"/>
          </a:xfrm>
          <a:prstGeom prst="rect">
            <a:avLst/>
          </a:prstGeom>
        </p:spPr>
      </p:pic>
      <p:sp>
        <p:nvSpPr>
          <p:cNvPr id="12" name="TextBox 11">
            <a:extLst>
              <a:ext uri="{FF2B5EF4-FFF2-40B4-BE49-F238E27FC236}">
                <a16:creationId xmlns="" xmlns:a16="http://schemas.microsoft.com/office/drawing/2014/main" id="{F4870F20-37EB-455B-88C7-0899479AF6E6}"/>
              </a:ext>
            </a:extLst>
          </p:cNvPr>
          <p:cNvSpPr txBox="1"/>
          <p:nvPr/>
        </p:nvSpPr>
        <p:spPr>
          <a:xfrm>
            <a:off x="9817100" y="6488668"/>
            <a:ext cx="610108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custDataLst>
      <p:tags r:id="rId1"/>
    </p:custDataLst>
    <p:extLst>
      <p:ext uri="{BB962C8B-B14F-4D97-AF65-F5344CB8AC3E}">
        <p14:creationId xmlns:p14="http://schemas.microsoft.com/office/powerpoint/2010/main" val="31821137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5" grpId="0" animBg="1"/>
      <p:bldP spid="29"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1696057" y="492457"/>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2371725" y="894735"/>
            <a:ext cx="7154436" cy="889667"/>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Ngắt nghỉ câu dài </a:t>
            </a:r>
            <a:endParaRPr lang="en-US"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 xmlns:a16="http://schemas.microsoft.com/office/drawing/2014/main" id="{8E52BE51-D649-4526-9277-FF3ADEE969EC}"/>
              </a:ext>
            </a:extLst>
          </p:cNvPr>
          <p:cNvSpPr/>
          <p:nvPr/>
        </p:nvSpPr>
        <p:spPr>
          <a:xfrm>
            <a:off x="2070749" y="1705740"/>
            <a:ext cx="7902033" cy="2736327"/>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Da trời bỗng xanh hơn, những làn mây trắng trắng hơn, xốp hơn, trôi nhẹ nhàng hơn.</a:t>
            </a:r>
          </a:p>
        </p:txBody>
      </p:sp>
      <p:cxnSp>
        <p:nvCxnSpPr>
          <p:cNvPr id="8" name="Straight Connector 7">
            <a:extLst>
              <a:ext uri="{FF2B5EF4-FFF2-40B4-BE49-F238E27FC236}">
                <a16:creationId xmlns="" xmlns:a16="http://schemas.microsoft.com/office/drawing/2014/main" id="{DB68DD48-9047-4C0E-873F-F9EFE47EFA41}"/>
              </a:ext>
            </a:extLst>
          </p:cNvPr>
          <p:cNvCxnSpPr>
            <a:cxnSpLocks/>
          </p:cNvCxnSpPr>
          <p:nvPr/>
        </p:nvCxnSpPr>
        <p:spPr>
          <a:xfrm flipH="1">
            <a:off x="3630203" y="2020582"/>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 xmlns:a16="http://schemas.microsoft.com/office/drawing/2014/main" id="{00759FBC-20E1-7046-AEBE-04A4927D0159}"/>
              </a:ext>
            </a:extLst>
          </p:cNvPr>
          <p:cNvGrpSpPr/>
          <p:nvPr/>
        </p:nvGrpSpPr>
        <p:grpSpPr>
          <a:xfrm>
            <a:off x="5517509" y="3552399"/>
            <a:ext cx="578492" cy="920509"/>
            <a:chOff x="8719213" y="2921749"/>
            <a:chExt cx="141062" cy="353729"/>
          </a:xfrm>
        </p:grpSpPr>
        <p:cxnSp>
          <p:nvCxnSpPr>
            <p:cNvPr id="21" name="Straight Connector 20">
              <a:extLst>
                <a:ext uri="{FF2B5EF4-FFF2-40B4-BE49-F238E27FC236}">
                  <a16:creationId xmlns="" xmlns:a16="http://schemas.microsoft.com/office/drawing/2014/main" id="{44C9B04D-77F6-4ABC-A7F4-7426302A4626}"/>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403CBC27-4077-460A-A843-2A2D268BAADA}"/>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 xmlns:a16="http://schemas.microsoft.com/office/drawing/2014/main" id="{D90A4D81-9D8A-9042-80C5-490D2B9D1F32}"/>
              </a:ext>
            </a:extLst>
          </p:cNvPr>
          <p:cNvSpPr/>
          <p:nvPr/>
        </p:nvSpPr>
        <p:spPr>
          <a:xfrm>
            <a:off x="1463753" y="2108508"/>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15" name="Straight Connector 14">
            <a:extLst>
              <a:ext uri="{FF2B5EF4-FFF2-40B4-BE49-F238E27FC236}">
                <a16:creationId xmlns="" xmlns:a16="http://schemas.microsoft.com/office/drawing/2014/main" id="{75F66DA6-A8D5-42AF-AFC9-9AB4533FF884}"/>
              </a:ext>
            </a:extLst>
          </p:cNvPr>
          <p:cNvCxnSpPr>
            <a:cxnSpLocks/>
          </p:cNvCxnSpPr>
          <p:nvPr/>
        </p:nvCxnSpPr>
        <p:spPr>
          <a:xfrm flipH="1">
            <a:off x="7369997" y="2002578"/>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FB31BE0F-4E9D-477A-B762-3A924CC6CEA1}"/>
              </a:ext>
            </a:extLst>
          </p:cNvPr>
          <p:cNvCxnSpPr>
            <a:cxnSpLocks/>
          </p:cNvCxnSpPr>
          <p:nvPr/>
        </p:nvCxnSpPr>
        <p:spPr>
          <a:xfrm flipH="1">
            <a:off x="6863138" y="2819506"/>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EE2F11C5-B04F-4979-8D9C-2D47B66F54B1}"/>
              </a:ext>
            </a:extLst>
          </p:cNvPr>
          <p:cNvCxnSpPr>
            <a:cxnSpLocks/>
          </p:cNvCxnSpPr>
          <p:nvPr/>
        </p:nvCxnSpPr>
        <p:spPr>
          <a:xfrm flipH="1">
            <a:off x="9000162" y="2777630"/>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x-none"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02" y="919322"/>
            <a:ext cx="425209" cy="401812"/>
          </a:xfrm>
          <a:prstGeom prst="rect">
            <a:avLst/>
          </a:prstGeom>
        </p:spPr>
      </p:pic>
      <p:pic>
        <p:nvPicPr>
          <p:cNvPr id="14" name="Picture 13">
            <a:extLst>
              <a:ext uri="{FF2B5EF4-FFF2-40B4-BE49-F238E27FC236}">
                <a16:creationId xmlns=""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101" y="1982587"/>
            <a:ext cx="421401" cy="421401"/>
          </a:xfrm>
          <a:prstGeom prst="rect">
            <a:avLst/>
          </a:prstGeom>
        </p:spPr>
      </p:pic>
      <p:pic>
        <p:nvPicPr>
          <p:cNvPr id="15" name="Picture 14">
            <a:extLst>
              <a:ext uri="{FF2B5EF4-FFF2-40B4-BE49-F238E27FC236}">
                <a16:creationId xmlns=""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32" y="5421807"/>
            <a:ext cx="413065" cy="413065"/>
          </a:xfrm>
          <a:prstGeom prst="rect">
            <a:avLst/>
          </a:prstGeom>
        </p:spPr>
      </p:pic>
      <p:sp>
        <p:nvSpPr>
          <p:cNvPr id="16" name="Rectangle: Rounded Corners 15">
            <a:extLst>
              <a:ext uri="{FF2B5EF4-FFF2-40B4-BE49-F238E27FC236}">
                <a16:creationId xmlns="" xmlns:a16="http://schemas.microsoft.com/office/drawing/2014/main" id="{12B158BD-CEA3-4CEA-BFF4-DF90C346CCBB}"/>
              </a:ext>
            </a:extLst>
          </p:cNvPr>
          <p:cNvSpPr/>
          <p:nvPr/>
        </p:nvSpPr>
        <p:spPr>
          <a:xfrm>
            <a:off x="6906827" y="-28082"/>
            <a:ext cx="5285173"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Bài</a:t>
            </a:r>
            <a:r>
              <a:rPr lang="en-US" sz="3733" kern="0" dirty="0">
                <a:solidFill>
                  <a:srgbClr val="FFFFFF"/>
                </a:solidFill>
                <a:latin typeface="Arial-Rounded"/>
                <a:sym typeface="Arial"/>
              </a:rPr>
              <a:t> chia </a:t>
            </a:r>
            <a:r>
              <a:rPr lang="en-US" sz="3733" kern="0" dirty="0" err="1">
                <a:solidFill>
                  <a:srgbClr val="FFFFFF"/>
                </a:solidFill>
                <a:latin typeface="Arial-Rounded"/>
                <a:sym typeface="Arial"/>
              </a:rPr>
              <a:t>làm</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mấy</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r>
              <a:rPr lang="en-US" sz="3733" kern="0" dirty="0">
                <a:solidFill>
                  <a:srgbClr val="FFFFFF"/>
                </a:solidFill>
                <a:latin typeface="Arial-Rounded"/>
                <a:sym typeface="Arial"/>
              </a:rPr>
              <a:t>?</a:t>
            </a:r>
          </a:p>
        </p:txBody>
      </p:sp>
      <p:sp>
        <p:nvSpPr>
          <p:cNvPr id="2" name="Rectangle: Rounded Corners 1">
            <a:extLst>
              <a:ext uri="{FF2B5EF4-FFF2-40B4-BE49-F238E27FC236}">
                <a16:creationId xmlns="" xmlns:a16="http://schemas.microsoft.com/office/drawing/2014/main" id="{0E5C8081-3083-4812-9EB1-BDDAACD6816F}"/>
              </a:ext>
            </a:extLst>
          </p:cNvPr>
          <p:cNvSpPr/>
          <p:nvPr/>
        </p:nvSpPr>
        <p:spPr>
          <a:xfrm>
            <a:off x="636538" y="944715"/>
            <a:ext cx="11328627" cy="83651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 xmlns:a16="http://schemas.microsoft.com/office/drawing/2014/main" id="{8B9FDB00-F2E6-485C-845B-D49D159BFAB7}"/>
              </a:ext>
            </a:extLst>
          </p:cNvPr>
          <p:cNvSpPr/>
          <p:nvPr/>
        </p:nvSpPr>
        <p:spPr>
          <a:xfrm>
            <a:off x="475503" y="1999069"/>
            <a:ext cx="11328627" cy="3328567"/>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 xmlns:a16="http://schemas.microsoft.com/office/drawing/2014/main" id="{088218F4-817B-48DD-B9C7-6B81A4ADA895}"/>
              </a:ext>
            </a:extLst>
          </p:cNvPr>
          <p:cNvSpPr/>
          <p:nvPr/>
        </p:nvSpPr>
        <p:spPr>
          <a:xfrm>
            <a:off x="583980" y="5433061"/>
            <a:ext cx="11328627" cy="95886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B590F1E4-1E8E-4536-91F9-681DC6D9A6AB}"/>
              </a:ext>
            </a:extLst>
          </p:cNvPr>
          <p:cNvSpPr/>
          <p:nvPr/>
        </p:nvSpPr>
        <p:spPr>
          <a:xfrm>
            <a:off x="7306322" y="-27611"/>
            <a:ext cx="4225771"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nối</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tiếp</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2417797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6" grpId="0" animBg="1"/>
      <p:bldP spid="16" grpId="1" animBg="1"/>
      <p:bldP spid="2" grpId="0" animBg="1"/>
      <p:bldP spid="17" grpId="0" animBg="1"/>
      <p:bldP spid="18"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1339</Words>
  <Application>Microsoft Office PowerPoint</Application>
  <PresentationFormat>Custom</PresentationFormat>
  <Paragraphs>95</Paragraphs>
  <Slides>17</Slides>
  <Notes>10</Notes>
  <HiddenSlides>0</HiddenSlides>
  <MMClips>4</MMClip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1_Doodle Sketchbook by Slidesgo</vt:lpstr>
      <vt:lpstr>3_Office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5</cp:revision>
  <dcterms:created xsi:type="dcterms:W3CDTF">2021-07-31T14:28:31Z</dcterms:created>
  <dcterms:modified xsi:type="dcterms:W3CDTF">2023-04-05T02:12:31Z</dcterms:modified>
</cp:coreProperties>
</file>