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28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EC5B4E1-E504-423B-B836-CAFEAF9C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10EED93-69F6-4535-9C03-7003CFE2E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46ECE21-D08F-47C6-B16D-0E5E22C8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40D314B-CF1B-4082-82C7-15FF3DE9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C99A6FF-5424-4F65-BF54-FB44151C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07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C6B7EDA-EE5D-4795-BA83-FE6E2D28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AF40409-9D95-45D0-90A9-F420FAE5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867D675-36BB-485B-B851-B9A20926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5A670E5-6289-4F5F-A2B8-12CA769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766370C-0CC1-4F0A-A26A-7B4B36D3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707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86E0784-856F-4276-9486-10940A20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3910861-2C63-4755-96EB-10EB8DC1A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EB61A9E-4EB8-45F9-AB35-18512E14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F090F80-1DF6-4B89-8CFF-EC99EB50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F394252-7C61-43EF-BB74-C75427C5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10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6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2AB04C5-0E4B-4DD5-9BFE-550C551E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FEC3020-AB6B-477D-A540-5D0C97054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71F9FD5-08AA-4BB0-A699-B6BC1A34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1886830-9E27-4D5C-8524-B99F9C57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A474679-752C-44F3-B386-C06D96E3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373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478977E-B3E0-4A54-8BFA-0BA6820B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34EBA1A-7C37-4749-9F6D-C91FB3D46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310C9F2-07F7-457F-B23B-DBCD89E7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692A3F6-656C-4F53-8830-C8C6D25C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EC40F4C-0CAE-4343-A691-BDFD267C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20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C3D6AD0-5ACD-4A79-BF14-8A433292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F06263A-1549-4A4D-87D8-CB15CB437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420F309-CCC5-4932-AA8B-2DD707253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2FFD2C3-2AF9-4DAA-AD4E-FBD7F5AF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F27787B-71B0-4208-A3E5-086ACED7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17C35BD-F12A-461F-BC70-7DEF13A9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78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5184C99-B99E-420F-87ED-73F47ED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27819AD-5C35-4DB2-9D9D-E8ECD87A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4D4C70F-D47D-4991-8A99-F69D8124A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8EFAC771-FAB4-4839-92AB-9841E0E84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CC189655-FD46-4DE0-9BC2-B13D25CFA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5693B23F-94D4-4B6E-9BD8-8E82582E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346E1DB-117F-4A5F-93F9-3F88A90D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276D30CE-004C-48FF-B8CF-93264794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756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CD16229-B9BF-4845-9B33-DEAEB1DD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1AE168A5-C93A-462D-A1B4-C8B73B48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45FC6C3-495F-4F84-9C4B-B4F1767A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FD7EB34-CF0C-4195-9ABC-89BE1BB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47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F83DE2F-B30C-4A14-8573-F521F4C4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B4299DAE-A498-4E20-B183-8E887C7B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6A88C0E0-D32D-4FCD-A2F2-3873EE5F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94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24C105F-8C91-409D-AF44-65EA8BA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09C18F3-9AEB-4411-A0D2-7A05D357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FEA1721-AB8C-46BF-ADFD-B167A752E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52FFB937-A9D1-4C16-AC22-274260BD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12C8D2-3DEC-47D7-ADB3-88DC1050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837ABEA-B4E9-46A0-8F6A-B370392D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883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9E4EBA2-54E1-4BB2-97DC-02C41DDF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FD8F15DA-F77A-409C-9F62-D74C4C692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F96B82E-057F-4144-A8E9-F879A826E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B498C49-652A-4400-9E31-CE6CB109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1F1116A-A39F-45FC-AAEB-434432F6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C252A0B-1559-4040-8344-F37655F8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654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482D1578-8C2A-4E3A-8807-8392B557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993DFE3-2410-40C3-9530-1C9F6765A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02CBD70-53C4-4D16-BCE8-A1C970F8F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9F9F-4603-41E3-BB89-42E522A0F91A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870910A-A5C1-4808-9D61-2B5841E22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DDEE7B8-6A10-47B5-899E-87E8C8046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9FFF-AAF8-4965-9633-C2F5BA83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1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Softronics\Microsoft%20Windows%20Logo\Logo32.ex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Softronics\Microsoft%20Windows%20Logo\Logo32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Microsoft%20Windows%20Logo.lnk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L_blue"/>
          <p:cNvGrpSpPr>
            <a:grpSpLocks/>
          </p:cNvGrpSpPr>
          <p:nvPr/>
        </p:nvGrpSpPr>
        <p:grpSpPr bwMode="auto">
          <a:xfrm>
            <a:off x="-69851" y="-9525"/>
            <a:ext cx="342901" cy="6748463"/>
            <a:chOff x="228152" y="25657"/>
            <a:chExt cx="257539" cy="5061369"/>
          </a:xfrm>
        </p:grpSpPr>
        <p:pic>
          <p:nvPicPr>
            <p:cNvPr id="35859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3" name="R_blue"/>
          <p:cNvGrpSpPr>
            <a:grpSpLocks/>
          </p:cNvGrpSpPr>
          <p:nvPr/>
        </p:nvGrpSpPr>
        <p:grpSpPr bwMode="auto">
          <a:xfrm rot="10800000">
            <a:off x="11880851" y="377825"/>
            <a:ext cx="266700" cy="6407150"/>
            <a:chOff x="8912859" y="317293"/>
            <a:chExt cx="198086" cy="4804239"/>
          </a:xfrm>
        </p:grpSpPr>
        <p:grpSp>
          <p:nvGrpSpPr>
            <p:cNvPr id="35855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5857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8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56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4" name="组合 2051"/>
          <p:cNvGrpSpPr>
            <a:grpSpLocks/>
          </p:cNvGrpSpPr>
          <p:nvPr/>
        </p:nvGrpSpPr>
        <p:grpSpPr bwMode="auto">
          <a:xfrm>
            <a:off x="129118" y="6513514"/>
            <a:ext cx="11474449" cy="300037"/>
            <a:chOff x="150297" y="4506158"/>
            <a:chExt cx="8605580" cy="225202"/>
          </a:xfrm>
        </p:grpSpPr>
        <p:pic>
          <p:nvPicPr>
            <p:cNvPr id="35853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34" y="5249864"/>
            <a:ext cx="3090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846917" y="1562100"/>
            <a:ext cx="7177616" cy="4192588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47" name="Picture 13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4989"/>
            <a:ext cx="99906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7" y="1500188"/>
            <a:ext cx="4995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84" y="4648201"/>
            <a:ext cx="2952749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33719" y="84165"/>
            <a:ext cx="7311348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</a:t>
            </a:r>
            <a:r>
              <a:rPr lang="en-US" sz="4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1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278064"/>
            <a:ext cx="4121151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19552" y="792052"/>
            <a:ext cx="11894648" cy="2031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b="1" kern="10" dirty="0">
                <a:ln w="12700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b="1" dirty="0" err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</a:t>
            </a:r>
            <a:endParaRPr lang="vi-VN" sz="2800" dirty="0"/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1-原创素材\1_mm1102\PPT\PPT_014\materaials\pageimg_g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73" y="201843"/>
            <a:ext cx="8591168" cy="58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263;p37"/>
          <p:cNvGrpSpPr/>
          <p:nvPr/>
        </p:nvGrpSpPr>
        <p:grpSpPr>
          <a:xfrm>
            <a:off x="533400" y="4606229"/>
            <a:ext cx="3590616" cy="2271436"/>
            <a:chOff x="-10557650" y="2926300"/>
            <a:chExt cx="3026225" cy="1914400"/>
          </a:xfrm>
        </p:grpSpPr>
        <p:sp>
          <p:nvSpPr>
            <p:cNvPr id="4" name="Google Shape;264;p37"/>
            <p:cNvSpPr/>
            <p:nvPr/>
          </p:nvSpPr>
          <p:spPr>
            <a:xfrm>
              <a:off x="-10557650" y="2926300"/>
              <a:ext cx="3026225" cy="1701150"/>
            </a:xfrm>
            <a:custGeom>
              <a:avLst/>
              <a:gdLst/>
              <a:ahLst/>
              <a:cxnLst/>
              <a:rect l="l" t="t" r="r" b="b"/>
              <a:pathLst>
                <a:path w="121049" h="68046" extrusionOk="0">
                  <a:moveTo>
                    <a:pt x="24331" y="0"/>
                  </a:moveTo>
                  <a:cubicBezTo>
                    <a:pt x="18530" y="0"/>
                    <a:pt x="12337" y="1058"/>
                    <a:pt x="9720" y="3675"/>
                  </a:cubicBezTo>
                  <a:cubicBezTo>
                    <a:pt x="3977" y="9417"/>
                    <a:pt x="3535" y="16044"/>
                    <a:pt x="1768" y="40342"/>
                  </a:cubicBezTo>
                  <a:cubicBezTo>
                    <a:pt x="1" y="64640"/>
                    <a:pt x="21649" y="65524"/>
                    <a:pt x="42412" y="67732"/>
                  </a:cubicBezTo>
                  <a:cubicBezTo>
                    <a:pt x="44435" y="67948"/>
                    <a:pt x="46633" y="68045"/>
                    <a:pt x="48963" y="68045"/>
                  </a:cubicBezTo>
                  <a:cubicBezTo>
                    <a:pt x="70551" y="68045"/>
                    <a:pt x="103397" y="59652"/>
                    <a:pt x="111771" y="58455"/>
                  </a:cubicBezTo>
                  <a:cubicBezTo>
                    <a:pt x="121048" y="57129"/>
                    <a:pt x="119722" y="46085"/>
                    <a:pt x="119722" y="46085"/>
                  </a:cubicBezTo>
                  <a:lnTo>
                    <a:pt x="110445" y="46085"/>
                  </a:lnTo>
                  <a:cubicBezTo>
                    <a:pt x="103023" y="46085"/>
                    <a:pt x="67610" y="46650"/>
                    <a:pt x="46051" y="46650"/>
                  </a:cubicBezTo>
                  <a:cubicBezTo>
                    <a:pt x="40661" y="46650"/>
                    <a:pt x="36138" y="46615"/>
                    <a:pt x="33133" y="46526"/>
                  </a:cubicBezTo>
                  <a:cubicBezTo>
                    <a:pt x="18113" y="46085"/>
                    <a:pt x="16346" y="31801"/>
                    <a:pt x="16346" y="16781"/>
                  </a:cubicBezTo>
                  <a:cubicBezTo>
                    <a:pt x="16346" y="4812"/>
                    <a:pt x="29247" y="3596"/>
                    <a:pt x="34491" y="3596"/>
                  </a:cubicBezTo>
                  <a:cubicBezTo>
                    <a:pt x="35828" y="3596"/>
                    <a:pt x="36668" y="3675"/>
                    <a:pt x="36668" y="3675"/>
                  </a:cubicBezTo>
                  <a:cubicBezTo>
                    <a:pt x="37630" y="1510"/>
                    <a:pt x="31261" y="0"/>
                    <a:pt x="24331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5;p37"/>
            <p:cNvSpPr/>
            <p:nvPr/>
          </p:nvSpPr>
          <p:spPr>
            <a:xfrm>
              <a:off x="-8745125" y="3945875"/>
              <a:ext cx="276125" cy="276125"/>
            </a:xfrm>
            <a:custGeom>
              <a:avLst/>
              <a:gdLst/>
              <a:ahLst/>
              <a:cxnLst/>
              <a:rect l="l" t="t" r="r" b="b"/>
              <a:pathLst>
                <a:path w="11045" h="11045" extrusionOk="0">
                  <a:moveTo>
                    <a:pt x="5523" y="0"/>
                  </a:moveTo>
                  <a:cubicBezTo>
                    <a:pt x="2472" y="0"/>
                    <a:pt x="0" y="2473"/>
                    <a:pt x="0" y="5523"/>
                  </a:cubicBezTo>
                  <a:cubicBezTo>
                    <a:pt x="0" y="6987"/>
                    <a:pt x="583" y="8392"/>
                    <a:pt x="1618" y="9427"/>
                  </a:cubicBezTo>
                  <a:cubicBezTo>
                    <a:pt x="2654" y="10464"/>
                    <a:pt x="4058" y="11045"/>
                    <a:pt x="5523" y="11045"/>
                  </a:cubicBezTo>
                  <a:cubicBezTo>
                    <a:pt x="6987" y="11045"/>
                    <a:pt x="8393" y="10464"/>
                    <a:pt x="9428" y="9427"/>
                  </a:cubicBezTo>
                  <a:cubicBezTo>
                    <a:pt x="10464" y="8392"/>
                    <a:pt x="11045" y="6987"/>
                    <a:pt x="11045" y="5523"/>
                  </a:cubicBezTo>
                  <a:cubicBezTo>
                    <a:pt x="11045" y="4058"/>
                    <a:pt x="10464" y="2654"/>
                    <a:pt x="9428" y="1618"/>
                  </a:cubicBezTo>
                  <a:cubicBezTo>
                    <a:pt x="8393" y="583"/>
                    <a:pt x="6987" y="0"/>
                    <a:pt x="5523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6;p37"/>
            <p:cNvSpPr/>
            <p:nvPr/>
          </p:nvSpPr>
          <p:spPr>
            <a:xfrm>
              <a:off x="-9082950" y="4486650"/>
              <a:ext cx="665850" cy="354050"/>
            </a:xfrm>
            <a:custGeom>
              <a:avLst/>
              <a:gdLst/>
              <a:ahLst/>
              <a:cxnLst/>
              <a:rect l="l" t="t" r="r" b="b"/>
              <a:pathLst>
                <a:path w="26634" h="14162" extrusionOk="0">
                  <a:moveTo>
                    <a:pt x="7878" y="1"/>
                  </a:moveTo>
                  <a:cubicBezTo>
                    <a:pt x="7683" y="1"/>
                    <a:pt x="7484" y="6"/>
                    <a:pt x="7279" y="17"/>
                  </a:cubicBezTo>
                  <a:cubicBezTo>
                    <a:pt x="1" y="401"/>
                    <a:pt x="9729" y="13311"/>
                    <a:pt x="16770" y="13311"/>
                  </a:cubicBezTo>
                  <a:cubicBezTo>
                    <a:pt x="16997" y="13311"/>
                    <a:pt x="17220" y="13298"/>
                    <a:pt x="17441" y="13270"/>
                  </a:cubicBezTo>
                  <a:cubicBezTo>
                    <a:pt x="18618" y="13123"/>
                    <a:pt x="19660" y="13062"/>
                    <a:pt x="20580" y="13062"/>
                  </a:cubicBezTo>
                  <a:cubicBezTo>
                    <a:pt x="23464" y="13062"/>
                    <a:pt x="25144" y="13664"/>
                    <a:pt x="25996" y="14113"/>
                  </a:cubicBezTo>
                  <a:cubicBezTo>
                    <a:pt x="26059" y="14147"/>
                    <a:pt x="26124" y="14162"/>
                    <a:pt x="26187" y="14162"/>
                  </a:cubicBezTo>
                  <a:cubicBezTo>
                    <a:pt x="26426" y="14162"/>
                    <a:pt x="26633" y="13944"/>
                    <a:pt x="26584" y="13678"/>
                  </a:cubicBezTo>
                  <a:cubicBezTo>
                    <a:pt x="26298" y="12160"/>
                    <a:pt x="25457" y="9294"/>
                    <a:pt x="23184" y="9294"/>
                  </a:cubicBezTo>
                  <a:cubicBezTo>
                    <a:pt x="20091" y="9294"/>
                    <a:pt x="15673" y="8410"/>
                    <a:pt x="15673" y="8410"/>
                  </a:cubicBezTo>
                  <a:cubicBezTo>
                    <a:pt x="15673" y="8410"/>
                    <a:pt x="15673" y="1"/>
                    <a:pt x="787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7;p37"/>
            <p:cNvSpPr/>
            <p:nvPr/>
          </p:nvSpPr>
          <p:spPr>
            <a:xfrm>
              <a:off x="-10155650" y="4332175"/>
              <a:ext cx="666875" cy="462950"/>
            </a:xfrm>
            <a:custGeom>
              <a:avLst/>
              <a:gdLst/>
              <a:ahLst/>
              <a:cxnLst/>
              <a:rect l="l" t="t" r="r" b="b"/>
              <a:pathLst>
                <a:path w="26675" h="18518" extrusionOk="0">
                  <a:moveTo>
                    <a:pt x="7742" y="1"/>
                  </a:moveTo>
                  <a:cubicBezTo>
                    <a:pt x="7608" y="1"/>
                    <a:pt x="7473" y="4"/>
                    <a:pt x="7336" y="11"/>
                  </a:cubicBezTo>
                  <a:cubicBezTo>
                    <a:pt x="1" y="397"/>
                    <a:pt x="9935" y="17713"/>
                    <a:pt x="16987" y="17713"/>
                  </a:cubicBezTo>
                  <a:cubicBezTo>
                    <a:pt x="17158" y="17713"/>
                    <a:pt x="17328" y="17703"/>
                    <a:pt x="17496" y="17682"/>
                  </a:cubicBezTo>
                  <a:cubicBezTo>
                    <a:pt x="18673" y="17535"/>
                    <a:pt x="19716" y="17474"/>
                    <a:pt x="20636" y="17474"/>
                  </a:cubicBezTo>
                  <a:cubicBezTo>
                    <a:pt x="23397" y="17474"/>
                    <a:pt x="25054" y="18025"/>
                    <a:pt x="25938" y="18467"/>
                  </a:cubicBezTo>
                  <a:cubicBezTo>
                    <a:pt x="26007" y="18502"/>
                    <a:pt x="26077" y="18517"/>
                    <a:pt x="26146" y="18517"/>
                  </a:cubicBezTo>
                  <a:cubicBezTo>
                    <a:pt x="26427" y="18517"/>
                    <a:pt x="26674" y="18255"/>
                    <a:pt x="26612" y="17947"/>
                  </a:cubicBezTo>
                  <a:cubicBezTo>
                    <a:pt x="26301" y="16401"/>
                    <a:pt x="25443" y="13706"/>
                    <a:pt x="23239" y="13706"/>
                  </a:cubicBezTo>
                  <a:cubicBezTo>
                    <a:pt x="20146" y="13706"/>
                    <a:pt x="15729" y="12823"/>
                    <a:pt x="15729" y="12823"/>
                  </a:cubicBezTo>
                  <a:cubicBezTo>
                    <a:pt x="15729" y="12823"/>
                    <a:pt x="15729" y="1"/>
                    <a:pt x="77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8;p37"/>
            <p:cNvSpPr/>
            <p:nvPr/>
          </p:nvSpPr>
          <p:spPr>
            <a:xfrm>
              <a:off x="-8127875" y="4214625"/>
              <a:ext cx="106800" cy="139925"/>
            </a:xfrm>
            <a:custGeom>
              <a:avLst/>
              <a:gdLst/>
              <a:ahLst/>
              <a:cxnLst/>
              <a:rect l="l" t="t" r="r" b="b"/>
              <a:pathLst>
                <a:path w="4272" h="5597" extrusionOk="0">
                  <a:moveTo>
                    <a:pt x="1033" y="1"/>
                  </a:moveTo>
                  <a:lnTo>
                    <a:pt x="1" y="5596"/>
                  </a:lnTo>
                  <a:lnTo>
                    <a:pt x="1" y="5596"/>
                  </a:lnTo>
                  <a:lnTo>
                    <a:pt x="4272" y="500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37"/>
            <p:cNvSpPr/>
            <p:nvPr/>
          </p:nvSpPr>
          <p:spPr>
            <a:xfrm>
              <a:off x="-7923300" y="4221975"/>
              <a:ext cx="75075" cy="117850"/>
            </a:xfrm>
            <a:custGeom>
              <a:avLst/>
              <a:gdLst/>
              <a:ahLst/>
              <a:cxnLst/>
              <a:rect l="l" t="t" r="r" b="b"/>
              <a:pathLst>
                <a:path w="3003" h="4714" extrusionOk="0">
                  <a:moveTo>
                    <a:pt x="724" y="1"/>
                  </a:moveTo>
                  <a:lnTo>
                    <a:pt x="0" y="4713"/>
                  </a:lnTo>
                  <a:lnTo>
                    <a:pt x="3002" y="4217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37"/>
            <p:cNvSpPr/>
            <p:nvPr/>
          </p:nvSpPr>
          <p:spPr>
            <a:xfrm>
              <a:off x="-7827600" y="4207250"/>
              <a:ext cx="75100" cy="117850"/>
            </a:xfrm>
            <a:custGeom>
              <a:avLst/>
              <a:gdLst/>
              <a:ahLst/>
              <a:cxnLst/>
              <a:rect l="l" t="t" r="r" b="b"/>
              <a:pathLst>
                <a:path w="3004" h="4714" extrusionOk="0">
                  <a:moveTo>
                    <a:pt x="726" y="1"/>
                  </a:moveTo>
                  <a:lnTo>
                    <a:pt x="0" y="4713"/>
                  </a:lnTo>
                  <a:lnTo>
                    <a:pt x="0" y="4713"/>
                  </a:lnTo>
                  <a:lnTo>
                    <a:pt x="3003" y="4217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37"/>
            <p:cNvSpPr/>
            <p:nvPr/>
          </p:nvSpPr>
          <p:spPr>
            <a:xfrm>
              <a:off x="-95452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0" y="0"/>
                    <a:pt x="0" y="472"/>
                    <a:pt x="0" y="1056"/>
                  </a:cubicBezTo>
                  <a:cubicBezTo>
                    <a:pt x="0" y="1638"/>
                    <a:pt x="850" y="2110"/>
                    <a:pt x="1899" y="2110"/>
                  </a:cubicBezTo>
                  <a:cubicBezTo>
                    <a:pt x="2948" y="2110"/>
                    <a:pt x="3798" y="1638"/>
                    <a:pt x="3798" y="1056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37"/>
            <p:cNvSpPr/>
            <p:nvPr/>
          </p:nvSpPr>
          <p:spPr>
            <a:xfrm>
              <a:off x="-92378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6"/>
                  </a:cubicBezTo>
                  <a:cubicBezTo>
                    <a:pt x="1" y="1638"/>
                    <a:pt x="851" y="2110"/>
                    <a:pt x="1899" y="2110"/>
                  </a:cubicBezTo>
                  <a:cubicBezTo>
                    <a:pt x="2947" y="2110"/>
                    <a:pt x="3797" y="1638"/>
                    <a:pt x="3797" y="1056"/>
                  </a:cubicBezTo>
                  <a:cubicBezTo>
                    <a:pt x="3797" y="472"/>
                    <a:pt x="2947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3;p37"/>
            <p:cNvSpPr/>
            <p:nvPr/>
          </p:nvSpPr>
          <p:spPr>
            <a:xfrm>
              <a:off x="-8565575" y="4401800"/>
              <a:ext cx="94975" cy="52775"/>
            </a:xfrm>
            <a:custGeom>
              <a:avLst/>
              <a:gdLst/>
              <a:ahLst/>
              <a:cxnLst/>
              <a:rect l="l" t="t" r="r" b="b"/>
              <a:pathLst>
                <a:path w="3799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5"/>
                  </a:cubicBezTo>
                  <a:cubicBezTo>
                    <a:pt x="1" y="1637"/>
                    <a:pt x="851" y="2110"/>
                    <a:pt x="1899" y="2110"/>
                  </a:cubicBezTo>
                  <a:cubicBezTo>
                    <a:pt x="2948" y="2110"/>
                    <a:pt x="3798" y="1637"/>
                    <a:pt x="3798" y="1055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4;p37"/>
            <p:cNvSpPr/>
            <p:nvPr/>
          </p:nvSpPr>
          <p:spPr>
            <a:xfrm>
              <a:off x="-10137675" y="4316675"/>
              <a:ext cx="96825" cy="65900"/>
            </a:xfrm>
            <a:custGeom>
              <a:avLst/>
              <a:gdLst/>
              <a:ahLst/>
              <a:cxnLst/>
              <a:rect l="l" t="t" r="r" b="b"/>
              <a:pathLst>
                <a:path w="3873" h="2636" extrusionOk="0">
                  <a:moveTo>
                    <a:pt x="1118" y="0"/>
                  </a:moveTo>
                  <a:cubicBezTo>
                    <a:pt x="738" y="0"/>
                    <a:pt x="434" y="123"/>
                    <a:pt x="293" y="369"/>
                  </a:cubicBezTo>
                  <a:cubicBezTo>
                    <a:pt x="1" y="873"/>
                    <a:pt x="501" y="1707"/>
                    <a:pt x="1409" y="2232"/>
                  </a:cubicBezTo>
                  <a:cubicBezTo>
                    <a:pt x="1875" y="2500"/>
                    <a:pt x="2357" y="2636"/>
                    <a:pt x="2756" y="2636"/>
                  </a:cubicBezTo>
                  <a:cubicBezTo>
                    <a:pt x="3135" y="2636"/>
                    <a:pt x="3439" y="2514"/>
                    <a:pt x="3581" y="2268"/>
                  </a:cubicBezTo>
                  <a:cubicBezTo>
                    <a:pt x="3872" y="1763"/>
                    <a:pt x="3372" y="929"/>
                    <a:pt x="2464" y="404"/>
                  </a:cubicBezTo>
                  <a:cubicBezTo>
                    <a:pt x="1999" y="136"/>
                    <a:pt x="1516" y="0"/>
                    <a:pt x="11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5;p37"/>
            <p:cNvSpPr/>
            <p:nvPr/>
          </p:nvSpPr>
          <p:spPr>
            <a:xfrm>
              <a:off x="-10477700" y="3918075"/>
              <a:ext cx="62725" cy="93475"/>
            </a:xfrm>
            <a:custGeom>
              <a:avLst/>
              <a:gdLst/>
              <a:ahLst/>
              <a:cxnLst/>
              <a:rect l="l" t="t" r="r" b="b"/>
              <a:pathLst>
                <a:path w="2509" h="3739" extrusionOk="0">
                  <a:moveTo>
                    <a:pt x="1531" y="1"/>
                  </a:moveTo>
                  <a:cubicBezTo>
                    <a:pt x="997" y="1"/>
                    <a:pt x="431" y="696"/>
                    <a:pt x="224" y="1645"/>
                  </a:cubicBezTo>
                  <a:cubicBezTo>
                    <a:pt x="0" y="2669"/>
                    <a:pt x="279" y="3600"/>
                    <a:pt x="849" y="3725"/>
                  </a:cubicBezTo>
                  <a:cubicBezTo>
                    <a:pt x="891" y="3734"/>
                    <a:pt x="934" y="3739"/>
                    <a:pt x="977" y="3739"/>
                  </a:cubicBezTo>
                  <a:cubicBezTo>
                    <a:pt x="1511" y="3739"/>
                    <a:pt x="2077" y="3043"/>
                    <a:pt x="2285" y="2095"/>
                  </a:cubicBezTo>
                  <a:cubicBezTo>
                    <a:pt x="2509" y="1070"/>
                    <a:pt x="2229" y="140"/>
                    <a:pt x="1660" y="15"/>
                  </a:cubicBezTo>
                  <a:cubicBezTo>
                    <a:pt x="1617" y="5"/>
                    <a:pt x="1574" y="1"/>
                    <a:pt x="153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6;p37"/>
            <p:cNvSpPr/>
            <p:nvPr/>
          </p:nvSpPr>
          <p:spPr>
            <a:xfrm>
              <a:off x="-9702325" y="4494425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8" y="1"/>
                    <a:pt x="1" y="660"/>
                    <a:pt x="1" y="1473"/>
                  </a:cubicBezTo>
                  <a:cubicBezTo>
                    <a:pt x="1" y="2287"/>
                    <a:pt x="1188" y="2946"/>
                    <a:pt x="2651" y="2946"/>
                  </a:cubicBezTo>
                  <a:cubicBezTo>
                    <a:pt x="4115" y="2946"/>
                    <a:pt x="5302" y="2287"/>
                    <a:pt x="5302" y="1473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7;p37"/>
            <p:cNvSpPr/>
            <p:nvPr/>
          </p:nvSpPr>
          <p:spPr>
            <a:xfrm>
              <a:off x="-9368525" y="4516500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7" y="1"/>
                    <a:pt x="1" y="660"/>
                    <a:pt x="1" y="1474"/>
                  </a:cubicBezTo>
                  <a:cubicBezTo>
                    <a:pt x="1" y="2287"/>
                    <a:pt x="1187" y="2946"/>
                    <a:pt x="2651" y="2946"/>
                  </a:cubicBezTo>
                  <a:cubicBezTo>
                    <a:pt x="4115" y="2946"/>
                    <a:pt x="5302" y="2287"/>
                    <a:pt x="5302" y="1474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8;p37"/>
            <p:cNvSpPr/>
            <p:nvPr/>
          </p:nvSpPr>
          <p:spPr>
            <a:xfrm>
              <a:off x="-9101625" y="45109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1"/>
                  </a:moveTo>
                  <a:cubicBezTo>
                    <a:pt x="1188" y="1"/>
                    <a:pt x="1" y="660"/>
                    <a:pt x="1" y="1474"/>
                  </a:cubicBezTo>
                  <a:cubicBezTo>
                    <a:pt x="1" y="2288"/>
                    <a:pt x="1188" y="2946"/>
                    <a:pt x="2652" y="2946"/>
                  </a:cubicBezTo>
                  <a:cubicBezTo>
                    <a:pt x="4116" y="2946"/>
                    <a:pt x="5302" y="2288"/>
                    <a:pt x="5302" y="1474"/>
                  </a:cubicBezTo>
                  <a:cubicBezTo>
                    <a:pt x="5302" y="660"/>
                    <a:pt x="4116" y="1"/>
                    <a:pt x="265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;p37"/>
            <p:cNvSpPr/>
            <p:nvPr/>
          </p:nvSpPr>
          <p:spPr>
            <a:xfrm>
              <a:off x="-8709550" y="44520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0"/>
                  </a:moveTo>
                  <a:cubicBezTo>
                    <a:pt x="1188" y="0"/>
                    <a:pt x="1" y="660"/>
                    <a:pt x="1" y="1474"/>
                  </a:cubicBezTo>
                  <a:cubicBezTo>
                    <a:pt x="1" y="2287"/>
                    <a:pt x="1188" y="2946"/>
                    <a:pt x="2652" y="2946"/>
                  </a:cubicBezTo>
                  <a:cubicBezTo>
                    <a:pt x="4116" y="2946"/>
                    <a:pt x="5302" y="2287"/>
                    <a:pt x="5302" y="1474"/>
                  </a:cubicBezTo>
                  <a:cubicBezTo>
                    <a:pt x="5302" y="660"/>
                    <a:pt x="4116" y="0"/>
                    <a:pt x="2652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0;p37"/>
            <p:cNvSpPr/>
            <p:nvPr/>
          </p:nvSpPr>
          <p:spPr>
            <a:xfrm>
              <a:off x="-10105400" y="4436375"/>
              <a:ext cx="138550" cy="82025"/>
            </a:xfrm>
            <a:custGeom>
              <a:avLst/>
              <a:gdLst/>
              <a:ahLst/>
              <a:cxnLst/>
              <a:rect l="l" t="t" r="r" b="b"/>
              <a:pathLst>
                <a:path w="5542" h="3281" extrusionOk="0">
                  <a:moveTo>
                    <a:pt x="1856" y="0"/>
                  </a:moveTo>
                  <a:cubicBezTo>
                    <a:pt x="1062" y="0"/>
                    <a:pt x="439" y="274"/>
                    <a:pt x="266" y="773"/>
                  </a:cubicBezTo>
                  <a:cubicBezTo>
                    <a:pt x="0" y="1542"/>
                    <a:pt x="906" y="2553"/>
                    <a:pt x="2290" y="3032"/>
                  </a:cubicBezTo>
                  <a:cubicBezTo>
                    <a:pt x="2775" y="3200"/>
                    <a:pt x="3255" y="3281"/>
                    <a:pt x="3685" y="3281"/>
                  </a:cubicBezTo>
                  <a:cubicBezTo>
                    <a:pt x="4479" y="3281"/>
                    <a:pt x="5103" y="3007"/>
                    <a:pt x="5276" y="2508"/>
                  </a:cubicBezTo>
                  <a:cubicBezTo>
                    <a:pt x="5541" y="1740"/>
                    <a:pt x="4637" y="728"/>
                    <a:pt x="3253" y="249"/>
                  </a:cubicBezTo>
                  <a:cubicBezTo>
                    <a:pt x="2767" y="81"/>
                    <a:pt x="2287" y="0"/>
                    <a:pt x="185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1;p37"/>
            <p:cNvSpPr/>
            <p:nvPr/>
          </p:nvSpPr>
          <p:spPr>
            <a:xfrm>
              <a:off x="-10333725" y="4324625"/>
              <a:ext cx="133825" cy="94225"/>
            </a:xfrm>
            <a:custGeom>
              <a:avLst/>
              <a:gdLst/>
              <a:ahLst/>
              <a:cxnLst/>
              <a:rect l="l" t="t" r="r" b="b"/>
              <a:pathLst>
                <a:path w="5353" h="3769" extrusionOk="0">
                  <a:moveTo>
                    <a:pt x="1513" y="1"/>
                  </a:moveTo>
                  <a:cubicBezTo>
                    <a:pt x="1026" y="1"/>
                    <a:pt x="633" y="156"/>
                    <a:pt x="434" y="472"/>
                  </a:cubicBezTo>
                  <a:cubicBezTo>
                    <a:pt x="0" y="1160"/>
                    <a:pt x="653" y="2351"/>
                    <a:pt x="1891" y="3131"/>
                  </a:cubicBezTo>
                  <a:cubicBezTo>
                    <a:pt x="2561" y="3553"/>
                    <a:pt x="3266" y="3769"/>
                    <a:pt x="3840" y="3769"/>
                  </a:cubicBezTo>
                  <a:cubicBezTo>
                    <a:pt x="4327" y="3769"/>
                    <a:pt x="4720" y="3614"/>
                    <a:pt x="4919" y="3298"/>
                  </a:cubicBezTo>
                  <a:cubicBezTo>
                    <a:pt x="5353" y="2611"/>
                    <a:pt x="4700" y="1420"/>
                    <a:pt x="3462" y="639"/>
                  </a:cubicBezTo>
                  <a:cubicBezTo>
                    <a:pt x="2791" y="217"/>
                    <a:pt x="2087" y="1"/>
                    <a:pt x="151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82;p37"/>
            <p:cNvSpPr/>
            <p:nvPr/>
          </p:nvSpPr>
          <p:spPr>
            <a:xfrm>
              <a:off x="-10298625" y="4197950"/>
              <a:ext cx="107925" cy="76000"/>
            </a:xfrm>
            <a:custGeom>
              <a:avLst/>
              <a:gdLst/>
              <a:ahLst/>
              <a:cxnLst/>
              <a:rect l="l" t="t" r="r" b="b"/>
              <a:pathLst>
                <a:path w="4317" h="3040" extrusionOk="0">
                  <a:moveTo>
                    <a:pt x="1220" y="1"/>
                  </a:moveTo>
                  <a:cubicBezTo>
                    <a:pt x="828" y="1"/>
                    <a:pt x="511" y="126"/>
                    <a:pt x="350" y="381"/>
                  </a:cubicBezTo>
                  <a:cubicBezTo>
                    <a:pt x="0" y="936"/>
                    <a:pt x="527" y="1895"/>
                    <a:pt x="1526" y="2525"/>
                  </a:cubicBezTo>
                  <a:cubicBezTo>
                    <a:pt x="2066" y="2865"/>
                    <a:pt x="2634" y="3039"/>
                    <a:pt x="3097" y="3039"/>
                  </a:cubicBezTo>
                  <a:cubicBezTo>
                    <a:pt x="3489" y="3039"/>
                    <a:pt x="3806" y="2914"/>
                    <a:pt x="3967" y="2660"/>
                  </a:cubicBezTo>
                  <a:cubicBezTo>
                    <a:pt x="4316" y="2105"/>
                    <a:pt x="3790" y="1145"/>
                    <a:pt x="2791" y="516"/>
                  </a:cubicBezTo>
                  <a:cubicBezTo>
                    <a:pt x="2251" y="175"/>
                    <a:pt x="1683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3;p37"/>
            <p:cNvSpPr/>
            <p:nvPr/>
          </p:nvSpPr>
          <p:spPr>
            <a:xfrm>
              <a:off x="-10441050" y="4058850"/>
              <a:ext cx="95225" cy="126425"/>
            </a:xfrm>
            <a:custGeom>
              <a:avLst/>
              <a:gdLst/>
              <a:ahLst/>
              <a:cxnLst/>
              <a:rect l="l" t="t" r="r" b="b"/>
              <a:pathLst>
                <a:path w="3809" h="5057" extrusionOk="0">
                  <a:moveTo>
                    <a:pt x="1255" y="1"/>
                  </a:moveTo>
                  <a:cubicBezTo>
                    <a:pt x="1147" y="1"/>
                    <a:pt x="1042" y="20"/>
                    <a:pt x="942" y="59"/>
                  </a:cubicBezTo>
                  <a:cubicBezTo>
                    <a:pt x="184" y="354"/>
                    <a:pt x="1" y="1700"/>
                    <a:pt x="532" y="3063"/>
                  </a:cubicBezTo>
                  <a:cubicBezTo>
                    <a:pt x="994" y="4247"/>
                    <a:pt x="1842" y="5056"/>
                    <a:pt x="2553" y="5056"/>
                  </a:cubicBezTo>
                  <a:cubicBezTo>
                    <a:pt x="2661" y="5056"/>
                    <a:pt x="2766" y="5037"/>
                    <a:pt x="2866" y="4998"/>
                  </a:cubicBezTo>
                  <a:cubicBezTo>
                    <a:pt x="3625" y="4703"/>
                    <a:pt x="3808" y="3358"/>
                    <a:pt x="3276" y="1994"/>
                  </a:cubicBezTo>
                  <a:cubicBezTo>
                    <a:pt x="2815" y="810"/>
                    <a:pt x="1967" y="1"/>
                    <a:pt x="125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4;p37"/>
            <p:cNvSpPr/>
            <p:nvPr/>
          </p:nvSpPr>
          <p:spPr>
            <a:xfrm>
              <a:off x="-8354000" y="4295950"/>
              <a:ext cx="735450" cy="77300"/>
            </a:xfrm>
            <a:custGeom>
              <a:avLst/>
              <a:gdLst/>
              <a:ahLst/>
              <a:cxnLst/>
              <a:rect l="l" t="t" r="r" b="b"/>
              <a:pathLst>
                <a:path w="29418" h="3092" extrusionOk="0">
                  <a:moveTo>
                    <a:pt x="653" y="1"/>
                  </a:moveTo>
                  <a:cubicBezTo>
                    <a:pt x="377" y="1"/>
                    <a:pt x="136" y="202"/>
                    <a:pt x="93" y="483"/>
                  </a:cubicBezTo>
                  <a:cubicBezTo>
                    <a:pt x="82" y="550"/>
                    <a:pt x="0" y="1154"/>
                    <a:pt x="571" y="1763"/>
                  </a:cubicBezTo>
                  <a:cubicBezTo>
                    <a:pt x="1400" y="2648"/>
                    <a:pt x="3151" y="3091"/>
                    <a:pt x="5794" y="3091"/>
                  </a:cubicBezTo>
                  <a:cubicBezTo>
                    <a:pt x="6776" y="3091"/>
                    <a:pt x="7878" y="3031"/>
                    <a:pt x="9103" y="2909"/>
                  </a:cubicBezTo>
                  <a:cubicBezTo>
                    <a:pt x="17832" y="2036"/>
                    <a:pt x="28763" y="1161"/>
                    <a:pt x="28872" y="1153"/>
                  </a:cubicBezTo>
                  <a:cubicBezTo>
                    <a:pt x="29184" y="1128"/>
                    <a:pt x="29418" y="854"/>
                    <a:pt x="29393" y="542"/>
                  </a:cubicBezTo>
                  <a:cubicBezTo>
                    <a:pt x="29369" y="247"/>
                    <a:pt x="29127" y="19"/>
                    <a:pt x="28835" y="19"/>
                  </a:cubicBezTo>
                  <a:cubicBezTo>
                    <a:pt x="28818" y="19"/>
                    <a:pt x="28800" y="19"/>
                    <a:pt x="28782" y="21"/>
                  </a:cubicBezTo>
                  <a:cubicBezTo>
                    <a:pt x="28673" y="29"/>
                    <a:pt x="17731" y="905"/>
                    <a:pt x="8991" y="1779"/>
                  </a:cubicBezTo>
                  <a:cubicBezTo>
                    <a:pt x="7747" y="1904"/>
                    <a:pt x="6703" y="1955"/>
                    <a:pt x="5826" y="1955"/>
                  </a:cubicBezTo>
                  <a:cubicBezTo>
                    <a:pt x="2830" y="1955"/>
                    <a:pt x="1794" y="1358"/>
                    <a:pt x="1457" y="1045"/>
                  </a:cubicBezTo>
                  <a:cubicBezTo>
                    <a:pt x="1232" y="835"/>
                    <a:pt x="1217" y="669"/>
                    <a:pt x="1217" y="641"/>
                  </a:cubicBezTo>
                  <a:cubicBezTo>
                    <a:pt x="1255" y="332"/>
                    <a:pt x="1040" y="50"/>
                    <a:pt x="732" y="6"/>
                  </a:cubicBezTo>
                  <a:cubicBezTo>
                    <a:pt x="705" y="3"/>
                    <a:pt x="679" y="1"/>
                    <a:pt x="65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5;p37"/>
            <p:cNvSpPr/>
            <p:nvPr/>
          </p:nvSpPr>
          <p:spPr>
            <a:xfrm>
              <a:off x="-7642350" y="4020075"/>
              <a:ext cx="76400" cy="105650"/>
            </a:xfrm>
            <a:custGeom>
              <a:avLst/>
              <a:gdLst/>
              <a:ahLst/>
              <a:cxnLst/>
              <a:rect l="l" t="t" r="r" b="b"/>
              <a:pathLst>
                <a:path w="3056" h="4226" extrusionOk="0">
                  <a:moveTo>
                    <a:pt x="1528" y="0"/>
                  </a:moveTo>
                  <a:cubicBezTo>
                    <a:pt x="685" y="0"/>
                    <a:pt x="1" y="946"/>
                    <a:pt x="1" y="2112"/>
                  </a:cubicBezTo>
                  <a:cubicBezTo>
                    <a:pt x="1" y="3279"/>
                    <a:pt x="685" y="4226"/>
                    <a:pt x="1528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6;p37"/>
            <p:cNvSpPr/>
            <p:nvPr/>
          </p:nvSpPr>
          <p:spPr>
            <a:xfrm>
              <a:off x="-7709775" y="4020075"/>
              <a:ext cx="76425" cy="105650"/>
            </a:xfrm>
            <a:custGeom>
              <a:avLst/>
              <a:gdLst/>
              <a:ahLst/>
              <a:cxnLst/>
              <a:rect l="l" t="t" r="r" b="b"/>
              <a:pathLst>
                <a:path w="3057" h="4226" extrusionOk="0">
                  <a:moveTo>
                    <a:pt x="1529" y="0"/>
                  </a:moveTo>
                  <a:cubicBezTo>
                    <a:pt x="684" y="0"/>
                    <a:pt x="1" y="946"/>
                    <a:pt x="1" y="2112"/>
                  </a:cubicBezTo>
                  <a:cubicBezTo>
                    <a:pt x="1" y="3279"/>
                    <a:pt x="684" y="4226"/>
                    <a:pt x="1529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7;p37"/>
            <p:cNvSpPr/>
            <p:nvPr/>
          </p:nvSpPr>
          <p:spPr>
            <a:xfrm>
              <a:off x="-7685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2" y="1"/>
                  </a:moveTo>
                  <a:cubicBezTo>
                    <a:pt x="256" y="1"/>
                    <a:pt x="1" y="355"/>
                    <a:pt x="1" y="789"/>
                  </a:cubicBezTo>
                  <a:cubicBezTo>
                    <a:pt x="1" y="1225"/>
                    <a:pt x="256" y="1578"/>
                    <a:pt x="572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8;p37"/>
            <p:cNvSpPr/>
            <p:nvPr/>
          </p:nvSpPr>
          <p:spPr>
            <a:xfrm>
              <a:off x="-7618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0" y="1"/>
                  </a:moveTo>
                  <a:cubicBezTo>
                    <a:pt x="256" y="1"/>
                    <a:pt x="0" y="355"/>
                    <a:pt x="0" y="789"/>
                  </a:cubicBezTo>
                  <a:cubicBezTo>
                    <a:pt x="0" y="1225"/>
                    <a:pt x="256" y="1578"/>
                    <a:pt x="570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;p37"/>
            <p:cNvSpPr/>
            <p:nvPr/>
          </p:nvSpPr>
          <p:spPr>
            <a:xfrm>
              <a:off x="-9593425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20" y="1"/>
                  </a:moveTo>
                  <a:cubicBezTo>
                    <a:pt x="666" y="1"/>
                    <a:pt x="239" y="65"/>
                    <a:pt x="194" y="72"/>
                  </a:cubicBezTo>
                  <a:cubicBezTo>
                    <a:pt x="78" y="91"/>
                    <a:pt x="1" y="200"/>
                    <a:pt x="19" y="316"/>
                  </a:cubicBezTo>
                  <a:cubicBezTo>
                    <a:pt x="36" y="422"/>
                    <a:pt x="126" y="497"/>
                    <a:pt x="230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1" y="460"/>
                    <a:pt x="818" y="429"/>
                    <a:pt x="1194" y="429"/>
                  </a:cubicBezTo>
                  <a:cubicBezTo>
                    <a:pt x="2071" y="429"/>
                    <a:pt x="3161" y="601"/>
                    <a:pt x="3489" y="1307"/>
                  </a:cubicBezTo>
                  <a:cubicBezTo>
                    <a:pt x="3524" y="1382"/>
                    <a:pt x="3600" y="1430"/>
                    <a:pt x="3683" y="1430"/>
                  </a:cubicBezTo>
                  <a:cubicBezTo>
                    <a:pt x="3840" y="1430"/>
                    <a:pt x="3944" y="1267"/>
                    <a:pt x="3878" y="1125"/>
                  </a:cubicBezTo>
                  <a:cubicBezTo>
                    <a:pt x="3440" y="182"/>
                    <a:pt x="2151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0;p37"/>
            <p:cNvSpPr/>
            <p:nvPr/>
          </p:nvSpPr>
          <p:spPr>
            <a:xfrm>
              <a:off x="-9591775" y="4687050"/>
              <a:ext cx="98575" cy="35800"/>
            </a:xfrm>
            <a:custGeom>
              <a:avLst/>
              <a:gdLst/>
              <a:ahLst/>
              <a:cxnLst/>
              <a:rect l="l" t="t" r="r" b="b"/>
              <a:pathLst>
                <a:path w="3943" h="1432" extrusionOk="0">
                  <a:moveTo>
                    <a:pt x="1217" y="1"/>
                  </a:moveTo>
                  <a:cubicBezTo>
                    <a:pt x="664" y="1"/>
                    <a:pt x="238" y="65"/>
                    <a:pt x="193" y="72"/>
                  </a:cubicBezTo>
                  <a:cubicBezTo>
                    <a:pt x="78" y="93"/>
                    <a:pt x="1" y="201"/>
                    <a:pt x="18" y="317"/>
                  </a:cubicBezTo>
                  <a:cubicBezTo>
                    <a:pt x="34" y="422"/>
                    <a:pt x="125" y="498"/>
                    <a:pt x="229" y="498"/>
                  </a:cubicBezTo>
                  <a:cubicBezTo>
                    <a:pt x="239" y="498"/>
                    <a:pt x="249" y="498"/>
                    <a:pt x="258" y="496"/>
                  </a:cubicBezTo>
                  <a:cubicBezTo>
                    <a:pt x="480" y="461"/>
                    <a:pt x="818" y="430"/>
                    <a:pt x="1193" y="430"/>
                  </a:cubicBezTo>
                  <a:cubicBezTo>
                    <a:pt x="2071" y="430"/>
                    <a:pt x="3159" y="602"/>
                    <a:pt x="3486" y="1307"/>
                  </a:cubicBezTo>
                  <a:cubicBezTo>
                    <a:pt x="3522" y="1383"/>
                    <a:pt x="3598" y="1431"/>
                    <a:pt x="3682" y="1431"/>
                  </a:cubicBezTo>
                  <a:cubicBezTo>
                    <a:pt x="3838" y="1431"/>
                    <a:pt x="3943" y="1268"/>
                    <a:pt x="3876" y="1126"/>
                  </a:cubicBezTo>
                  <a:cubicBezTo>
                    <a:pt x="3438" y="183"/>
                    <a:pt x="2147" y="1"/>
                    <a:pt x="121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1;p37"/>
            <p:cNvSpPr/>
            <p:nvPr/>
          </p:nvSpPr>
          <p:spPr>
            <a:xfrm>
              <a:off x="-8520400" y="4771950"/>
              <a:ext cx="98600" cy="35800"/>
            </a:xfrm>
            <a:custGeom>
              <a:avLst/>
              <a:gdLst/>
              <a:ahLst/>
              <a:cxnLst/>
              <a:rect l="l" t="t" r="r" b="b"/>
              <a:pathLst>
                <a:path w="3944" h="1432" extrusionOk="0">
                  <a:moveTo>
                    <a:pt x="1218" y="1"/>
                  </a:moveTo>
                  <a:cubicBezTo>
                    <a:pt x="665" y="1"/>
                    <a:pt x="239" y="65"/>
                    <a:pt x="193" y="72"/>
                  </a:cubicBezTo>
                  <a:cubicBezTo>
                    <a:pt x="78" y="92"/>
                    <a:pt x="1" y="201"/>
                    <a:pt x="19" y="317"/>
                  </a:cubicBezTo>
                  <a:cubicBezTo>
                    <a:pt x="35" y="423"/>
                    <a:pt x="126" y="498"/>
                    <a:pt x="230" y="498"/>
                  </a:cubicBezTo>
                  <a:cubicBezTo>
                    <a:pt x="240" y="498"/>
                    <a:pt x="249" y="497"/>
                    <a:pt x="259" y="496"/>
                  </a:cubicBezTo>
                  <a:cubicBezTo>
                    <a:pt x="481" y="461"/>
                    <a:pt x="818" y="430"/>
                    <a:pt x="1194" y="430"/>
                  </a:cubicBezTo>
                  <a:cubicBezTo>
                    <a:pt x="2071" y="430"/>
                    <a:pt x="3160" y="602"/>
                    <a:pt x="3488" y="1308"/>
                  </a:cubicBezTo>
                  <a:cubicBezTo>
                    <a:pt x="3524" y="1383"/>
                    <a:pt x="3598" y="1431"/>
                    <a:pt x="3682" y="1431"/>
                  </a:cubicBezTo>
                  <a:cubicBezTo>
                    <a:pt x="3839" y="1431"/>
                    <a:pt x="3943" y="1268"/>
                    <a:pt x="3877" y="1126"/>
                  </a:cubicBezTo>
                  <a:cubicBezTo>
                    <a:pt x="3439" y="183"/>
                    <a:pt x="2148" y="1"/>
                    <a:pt x="1218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2;p37"/>
            <p:cNvSpPr/>
            <p:nvPr/>
          </p:nvSpPr>
          <p:spPr>
            <a:xfrm>
              <a:off x="-8518800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18" y="0"/>
                  </a:moveTo>
                  <a:cubicBezTo>
                    <a:pt x="664" y="0"/>
                    <a:pt x="238" y="64"/>
                    <a:pt x="193" y="71"/>
                  </a:cubicBezTo>
                  <a:cubicBezTo>
                    <a:pt x="78" y="91"/>
                    <a:pt x="0" y="200"/>
                    <a:pt x="18" y="316"/>
                  </a:cubicBezTo>
                  <a:cubicBezTo>
                    <a:pt x="35" y="422"/>
                    <a:pt x="126" y="497"/>
                    <a:pt x="231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2" y="460"/>
                    <a:pt x="819" y="429"/>
                    <a:pt x="1194" y="429"/>
                  </a:cubicBezTo>
                  <a:cubicBezTo>
                    <a:pt x="2072" y="429"/>
                    <a:pt x="3160" y="601"/>
                    <a:pt x="3488" y="1307"/>
                  </a:cubicBezTo>
                  <a:cubicBezTo>
                    <a:pt x="3523" y="1382"/>
                    <a:pt x="3599" y="1430"/>
                    <a:pt x="3683" y="1430"/>
                  </a:cubicBezTo>
                  <a:cubicBezTo>
                    <a:pt x="3840" y="1430"/>
                    <a:pt x="3943" y="1267"/>
                    <a:pt x="3877" y="1125"/>
                  </a:cubicBezTo>
                  <a:cubicBezTo>
                    <a:pt x="3439" y="182"/>
                    <a:pt x="2148" y="0"/>
                    <a:pt x="12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3;p37"/>
            <p:cNvSpPr/>
            <p:nvPr/>
          </p:nvSpPr>
          <p:spPr>
            <a:xfrm>
              <a:off x="-8645500" y="4034175"/>
              <a:ext cx="76900" cy="99525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8" y="0"/>
                  </a:moveTo>
                  <a:cubicBezTo>
                    <a:pt x="688" y="0"/>
                    <a:pt x="0" y="891"/>
                    <a:pt x="0" y="1991"/>
                  </a:cubicBezTo>
                  <a:cubicBezTo>
                    <a:pt x="0" y="3090"/>
                    <a:pt x="688" y="3981"/>
                    <a:pt x="1538" y="3981"/>
                  </a:cubicBezTo>
                  <a:cubicBezTo>
                    <a:pt x="2388" y="3981"/>
                    <a:pt x="3075" y="3090"/>
                    <a:pt x="3075" y="1991"/>
                  </a:cubicBezTo>
                  <a:cubicBezTo>
                    <a:pt x="3075" y="891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Hình chữ nhật 10">
            <a:extLst>
              <a:ext uri="{FF2B5EF4-FFF2-40B4-BE49-F238E27FC236}">
                <a16:creationId xmlns:a16="http://schemas.microsoft.com/office/drawing/2014/main" xmlns="" id="{CB7B889E-0988-4CD6-A6BE-A15BA69E4B95}"/>
              </a:ext>
            </a:extLst>
          </p:cNvPr>
          <p:cNvSpPr/>
          <p:nvPr/>
        </p:nvSpPr>
        <p:spPr>
          <a:xfrm>
            <a:off x="3625633" y="3018370"/>
            <a:ext cx="5109476" cy="1107996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smtClean="0">
                <a:ln/>
                <a:solidFill>
                  <a:schemeClr val="accent4"/>
                </a:solidFill>
                <a:effectLst/>
              </a:rPr>
              <a:t>Chào tạm biệt</a:t>
            </a:r>
            <a:endParaRPr lang="vi-VN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37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234A3D3-A289-4C64-AA5C-A41E35311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334" r="4063" b="417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B1AB402E-3F78-4DEE-9339-B14CDFF1C0B3}"/>
              </a:ext>
            </a:extLst>
          </p:cNvPr>
          <p:cNvSpPr/>
          <p:nvPr/>
        </p:nvSpPr>
        <p:spPr>
          <a:xfrm>
            <a:off x="4630695" y="84355"/>
            <a:ext cx="293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Mục</a:t>
            </a:r>
            <a:r>
              <a:rPr lang="en-US" sz="54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tiêu</a:t>
            </a:r>
            <a:r>
              <a:rPr lang="en-US" sz="5400" b="1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endParaRPr lang="vi-VN" sz="5400" b="1" dirty="0">
              <a:ln w="13462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36C7F5EA-2968-4B8A-9A8A-D7F37925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845" y="1204607"/>
            <a:ext cx="5951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Logo;</a:t>
            </a:r>
            <a:endParaRPr lang="en-US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xmlns="" id="{8101A33D-0078-4C42-BD31-D1AC4BCF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676" y="2188766"/>
            <a:ext cx="7271206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nl-NL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Biết dùng câu lệnh trong Logo để điều khiển Rùa di chuyển trên màn hình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xmlns="" id="{4817582E-79E1-40C4-BDEA-662C63B61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761" y="3704398"/>
            <a:ext cx="8304212" cy="19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nl-NL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Biết cách sử dụng các câu lệnh để điều khiển Rùa để vẽ hình đơn giản. Biết cách thay đổi màu sắc của bút vẽ.</a:t>
            </a:r>
            <a:endParaRPr lang="en-US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D32A1DC7-5396-4012-A48D-717D61B785E1}"/>
              </a:ext>
            </a:extLst>
          </p:cNvPr>
          <p:cNvGrpSpPr/>
          <p:nvPr/>
        </p:nvGrpSpPr>
        <p:grpSpPr>
          <a:xfrm>
            <a:off x="3020926" y="1021637"/>
            <a:ext cx="1020763" cy="953978"/>
            <a:chOff x="7410450" y="2683690"/>
            <a:chExt cx="990600" cy="926068"/>
          </a:xfrm>
        </p:grpSpPr>
        <p:sp>
          <p:nvSpPr>
            <p:cNvPr id="9" name="Hình thoi 8">
              <a:extLst>
                <a:ext uri="{FF2B5EF4-FFF2-40B4-BE49-F238E27FC236}">
                  <a16:creationId xmlns:a16="http://schemas.microsoft.com/office/drawing/2014/main" xmlns="" id="{59AAA287-F47D-4047-BCD1-5ED4C3873B11}"/>
                </a:ext>
              </a:extLst>
            </p:cNvPr>
            <p:cNvSpPr/>
            <p:nvPr/>
          </p:nvSpPr>
          <p:spPr>
            <a:xfrm>
              <a:off x="7410450" y="2683690"/>
              <a:ext cx="990600" cy="926068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38523365-06D5-4AD2-8125-E911ED0E61D7}"/>
                </a:ext>
              </a:extLst>
            </p:cNvPr>
            <p:cNvSpPr/>
            <p:nvPr/>
          </p:nvSpPr>
          <p:spPr>
            <a:xfrm>
              <a:off x="7618838" y="2683690"/>
              <a:ext cx="535723" cy="923330"/>
            </a:xfrm>
            <a:prstGeom prst="rect">
              <a:avLst/>
            </a:prstGeom>
            <a:noFill/>
            <a:scene3d>
              <a:camera prst="orthographicFront"/>
              <a:lightRig rig="harsh" dir="t"/>
            </a:scene3d>
            <a:sp3d>
              <a:bevelT prst="angle"/>
            </a:sp3d>
          </p:spPr>
          <p:txBody>
            <a:bodyPr wrap="non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rgbClr val="FF0000"/>
                  </a:solidFill>
                  <a:effectLst/>
                </a:rPr>
                <a:t>1</a:t>
              </a:r>
              <a:endParaRPr lang="vi-VN" sz="54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42627168-376C-40A8-AA8F-1E399CEF86BD}"/>
              </a:ext>
            </a:extLst>
          </p:cNvPr>
          <p:cNvGrpSpPr/>
          <p:nvPr/>
        </p:nvGrpSpPr>
        <p:grpSpPr>
          <a:xfrm>
            <a:off x="3001294" y="2098108"/>
            <a:ext cx="1020763" cy="953978"/>
            <a:chOff x="7410450" y="2683690"/>
            <a:chExt cx="990600" cy="926068"/>
          </a:xfrm>
        </p:grpSpPr>
        <p:sp>
          <p:nvSpPr>
            <p:cNvPr id="12" name="Hình thoi 11">
              <a:extLst>
                <a:ext uri="{FF2B5EF4-FFF2-40B4-BE49-F238E27FC236}">
                  <a16:creationId xmlns:a16="http://schemas.microsoft.com/office/drawing/2014/main" xmlns="" id="{A27DFDB7-02D7-4700-B98C-7C731AC0E13E}"/>
                </a:ext>
              </a:extLst>
            </p:cNvPr>
            <p:cNvSpPr/>
            <p:nvPr/>
          </p:nvSpPr>
          <p:spPr>
            <a:xfrm>
              <a:off x="7410450" y="2683690"/>
              <a:ext cx="990600" cy="926068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xmlns="" id="{DAE3F6E2-F633-4FA0-9FA1-786251B4345C}"/>
                </a:ext>
              </a:extLst>
            </p:cNvPr>
            <p:cNvSpPr/>
            <p:nvPr/>
          </p:nvSpPr>
          <p:spPr>
            <a:xfrm>
              <a:off x="7618838" y="2683690"/>
              <a:ext cx="535723" cy="923330"/>
            </a:xfrm>
            <a:prstGeom prst="rect">
              <a:avLst/>
            </a:prstGeom>
            <a:noFill/>
            <a:scene3d>
              <a:camera prst="orthographicFront"/>
              <a:lightRig rig="harsh" dir="t"/>
            </a:scene3d>
            <a:sp3d>
              <a:bevelT prst="angle"/>
            </a:sp3d>
          </p:spPr>
          <p:txBody>
            <a:bodyPr wrap="non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rgbClr val="FF0000"/>
                  </a:solidFill>
                  <a:effectLst/>
                </a:rPr>
                <a:t>2</a:t>
              </a:r>
              <a:endParaRPr lang="vi-VN" sz="54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D13B8006-71B7-48DA-9AF7-F7EECBE4C3E6}"/>
              </a:ext>
            </a:extLst>
          </p:cNvPr>
          <p:cNvGrpSpPr/>
          <p:nvPr/>
        </p:nvGrpSpPr>
        <p:grpSpPr>
          <a:xfrm>
            <a:off x="2163537" y="3518502"/>
            <a:ext cx="1020763" cy="953978"/>
            <a:chOff x="7410450" y="2683690"/>
            <a:chExt cx="990600" cy="926068"/>
          </a:xfrm>
        </p:grpSpPr>
        <p:sp>
          <p:nvSpPr>
            <p:cNvPr id="15" name="Hình thoi 14">
              <a:extLst>
                <a:ext uri="{FF2B5EF4-FFF2-40B4-BE49-F238E27FC236}">
                  <a16:creationId xmlns:a16="http://schemas.microsoft.com/office/drawing/2014/main" xmlns="" id="{66AD25CF-A1ED-4218-9A02-FAC17E7D0027}"/>
                </a:ext>
              </a:extLst>
            </p:cNvPr>
            <p:cNvSpPr/>
            <p:nvPr/>
          </p:nvSpPr>
          <p:spPr>
            <a:xfrm>
              <a:off x="7410450" y="2683690"/>
              <a:ext cx="990600" cy="926068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xmlns="" id="{6D6ACFC3-B6EF-46A5-A1CF-5EF5CA7A71E0}"/>
                </a:ext>
              </a:extLst>
            </p:cNvPr>
            <p:cNvSpPr/>
            <p:nvPr/>
          </p:nvSpPr>
          <p:spPr>
            <a:xfrm>
              <a:off x="7618838" y="2683690"/>
              <a:ext cx="535723" cy="923330"/>
            </a:xfrm>
            <a:prstGeom prst="rect">
              <a:avLst/>
            </a:prstGeom>
            <a:noFill/>
            <a:scene3d>
              <a:camera prst="orthographicFront"/>
              <a:lightRig rig="harsh" dir="t"/>
            </a:scene3d>
            <a:sp3d>
              <a:bevelT prst="angle"/>
            </a:sp3d>
          </p:spPr>
          <p:txBody>
            <a:bodyPr wrap="non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rgbClr val="FF0000"/>
                  </a:solidFill>
                  <a:effectLst/>
                </a:rPr>
                <a:t>3</a:t>
              </a:r>
              <a:endParaRPr lang="vi-VN" sz="54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5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929B0652-783D-4A3A-A292-ACE6BC45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40" y="122413"/>
            <a:ext cx="4610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</p:txBody>
      </p:sp>
      <p:pic>
        <p:nvPicPr>
          <p:cNvPr id="8" name="Picture 2">
            <a:hlinkClick r:id="rId3" action="ppaction://hlinkfile"/>
            <a:extLst>
              <a:ext uri="{FF2B5EF4-FFF2-40B4-BE49-F238E27FC236}">
                <a16:creationId xmlns:a16="http://schemas.microsoft.com/office/drawing/2014/main" xmlns="" id="{29DB9771-6742-4C56-A3C7-8F2EF626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0"/>
            <a:ext cx="1447800" cy="12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BF5036A5-43BB-4890-AA38-BC82853C2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937923"/>
            <a:ext cx="3908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C53622E9-B5D9-4C2B-8D0F-9D45D902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5236"/>
            <a:ext cx="8239343" cy="46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646990F3-E760-415F-AFCE-F16B9CC5E925}"/>
              </a:ext>
            </a:extLst>
          </p:cNvPr>
          <p:cNvSpPr/>
          <p:nvPr/>
        </p:nvSpPr>
        <p:spPr>
          <a:xfrm>
            <a:off x="4119671" y="1553435"/>
            <a:ext cx="2909779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xmlns="" id="{9EFABCF0-EF57-47AE-8F58-5F3845A60637}"/>
              </a:ext>
            </a:extLst>
          </p:cNvPr>
          <p:cNvSpPr/>
          <p:nvPr/>
        </p:nvSpPr>
        <p:spPr>
          <a:xfrm>
            <a:off x="211140" y="6277768"/>
            <a:ext cx="2874959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xmlns="" id="{4E573B28-B5DF-4EAC-963F-5424D9A9EADC}"/>
              </a:ext>
            </a:extLst>
          </p:cNvPr>
          <p:cNvSpPr/>
          <p:nvPr/>
        </p:nvSpPr>
        <p:spPr>
          <a:xfrm>
            <a:off x="3267868" y="3404038"/>
            <a:ext cx="175895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4CA4821A-EF50-450A-B284-8898B4AAF523}"/>
              </a:ext>
            </a:extLst>
          </p:cNvPr>
          <p:cNvSpPr/>
          <p:nvPr/>
        </p:nvSpPr>
        <p:spPr>
          <a:xfrm>
            <a:off x="5574563" y="3314699"/>
            <a:ext cx="596047" cy="533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6">
            <a:extLst>
              <a:ext uri="{FF2B5EF4-FFF2-40B4-BE49-F238E27FC236}">
                <a16:creationId xmlns:a16="http://schemas.microsoft.com/office/drawing/2014/main" xmlns="" id="{DA5E8FF6-8AB0-49E7-AE1E-2DB10FC7E16B}"/>
              </a:ext>
            </a:extLst>
          </p:cNvPr>
          <p:cNvCxnSpPr/>
          <p:nvPr/>
        </p:nvCxnSpPr>
        <p:spPr>
          <a:xfrm>
            <a:off x="3297238" y="6610350"/>
            <a:ext cx="66516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7">
            <a:extLst>
              <a:ext uri="{FF2B5EF4-FFF2-40B4-BE49-F238E27FC236}">
                <a16:creationId xmlns:a16="http://schemas.microsoft.com/office/drawing/2014/main" xmlns="" id="{B5217A5A-8501-4E73-B7DC-94D48AEDE37B}"/>
              </a:ext>
            </a:extLst>
          </p:cNvPr>
          <p:cNvCxnSpPr/>
          <p:nvPr/>
        </p:nvCxnSpPr>
        <p:spPr>
          <a:xfrm flipV="1">
            <a:off x="3962400" y="6343650"/>
            <a:ext cx="0" cy="266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8">
            <a:extLst>
              <a:ext uri="{FF2B5EF4-FFF2-40B4-BE49-F238E27FC236}">
                <a16:creationId xmlns:a16="http://schemas.microsoft.com/office/drawing/2014/main" xmlns="" id="{916552FE-4CD5-47D2-AF9E-417F252C974A}"/>
              </a:ext>
            </a:extLst>
          </p:cNvPr>
          <p:cNvCxnSpPr/>
          <p:nvPr/>
        </p:nvCxnSpPr>
        <p:spPr>
          <a:xfrm flipV="1">
            <a:off x="4197350" y="3086099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9">
            <a:extLst>
              <a:ext uri="{FF2B5EF4-FFF2-40B4-BE49-F238E27FC236}">
                <a16:creationId xmlns:a16="http://schemas.microsoft.com/office/drawing/2014/main" xmlns="" id="{FD52F5DC-8301-4F71-8A86-54213121A10F}"/>
              </a:ext>
            </a:extLst>
          </p:cNvPr>
          <p:cNvCxnSpPr/>
          <p:nvPr/>
        </p:nvCxnSpPr>
        <p:spPr>
          <a:xfrm>
            <a:off x="4197350" y="3086099"/>
            <a:ext cx="1658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0">
            <a:extLst>
              <a:ext uri="{FF2B5EF4-FFF2-40B4-BE49-F238E27FC236}">
                <a16:creationId xmlns:a16="http://schemas.microsoft.com/office/drawing/2014/main" xmlns="" id="{808D452C-F1AB-4080-9A8B-A14FBBC152E0}"/>
              </a:ext>
            </a:extLst>
          </p:cNvPr>
          <p:cNvCxnSpPr/>
          <p:nvPr/>
        </p:nvCxnSpPr>
        <p:spPr>
          <a:xfrm>
            <a:off x="5856287" y="3086099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1">
            <a:extLst>
              <a:ext uri="{FF2B5EF4-FFF2-40B4-BE49-F238E27FC236}">
                <a16:creationId xmlns:a16="http://schemas.microsoft.com/office/drawing/2014/main" xmlns="" id="{C021F046-EE13-45B9-A9F7-920517BC7D10}"/>
              </a:ext>
            </a:extLst>
          </p:cNvPr>
          <p:cNvSpPr/>
          <p:nvPr/>
        </p:nvSpPr>
        <p:spPr>
          <a:xfrm>
            <a:off x="0" y="2225235"/>
            <a:ext cx="8239343" cy="46327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12CD44D3-63AD-419B-AC72-97DC6994B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04" y="209549"/>
            <a:ext cx="3049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D6B7CA86-1A32-40F8-9B73-AE912203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22" y="899371"/>
            <a:ext cx="10047552" cy="585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3" action="ppaction://hlinkfile"/>
            <a:extLst>
              <a:ext uri="{FF2B5EF4-FFF2-40B4-BE49-F238E27FC236}">
                <a16:creationId xmlns:a16="http://schemas.microsoft.com/office/drawing/2014/main" xmlns="" id="{900A5D49-5DD2-4D69-B88A-8348E11C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7689"/>
            <a:ext cx="1447800" cy="12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7">
            <a:extLst>
              <a:ext uri="{FF2B5EF4-FFF2-40B4-BE49-F238E27FC236}">
                <a16:creationId xmlns:a16="http://schemas.microsoft.com/office/drawing/2014/main" xmlns="" id="{46E82BFC-F6F4-41AC-8D7C-CB3EBA57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468" y="306987"/>
            <a:ext cx="5707063" cy="70788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Bảng 26">
            <a:extLst>
              <a:ext uri="{FF2B5EF4-FFF2-40B4-BE49-F238E27FC236}">
                <a16:creationId xmlns:a16="http://schemas.microsoft.com/office/drawing/2014/main" xmlns="" id="{487C893D-9E19-4BC7-80FC-B36A6E013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15693"/>
              </p:ext>
            </p:extLst>
          </p:nvPr>
        </p:nvGraphicFramePr>
        <p:xfrm>
          <a:off x="2603500" y="1181100"/>
          <a:ext cx="9283699" cy="5676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50">
                  <a:extLst>
                    <a:ext uri="{9D8B030D-6E8A-4147-A177-3AD203B41FA5}">
                      <a16:colId xmlns:a16="http://schemas.microsoft.com/office/drawing/2014/main" xmlns="" val="1762731796"/>
                    </a:ext>
                  </a:extLst>
                </a:gridCol>
                <a:gridCol w="1465036">
                  <a:extLst>
                    <a:ext uri="{9D8B030D-6E8A-4147-A177-3AD203B41FA5}">
                      <a16:colId xmlns:a16="http://schemas.microsoft.com/office/drawing/2014/main" xmlns="" val="1846271860"/>
                    </a:ext>
                  </a:extLst>
                </a:gridCol>
                <a:gridCol w="6821713">
                  <a:extLst>
                    <a:ext uri="{9D8B030D-6E8A-4147-A177-3AD203B41FA5}">
                      <a16:colId xmlns:a16="http://schemas.microsoft.com/office/drawing/2014/main" xmlns="" val="12291248"/>
                    </a:ext>
                  </a:extLst>
                </a:gridCol>
              </a:tblGrid>
              <a:tr h="739251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3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629723"/>
                  </a:ext>
                </a:extLst>
              </a:tr>
              <a:tr h="739251">
                <a:tc>
                  <a:txBody>
                    <a:bodyPr/>
                    <a:lstStyle/>
                    <a:p>
                      <a:endParaRPr lang="vi-VN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4278321"/>
                  </a:ext>
                </a:extLst>
              </a:tr>
              <a:tr h="739251">
                <a:tc>
                  <a:txBody>
                    <a:bodyPr/>
                    <a:lstStyle/>
                    <a:p>
                      <a:endParaRPr lang="vi-VN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022804"/>
                  </a:ext>
                </a:extLst>
              </a:tr>
              <a:tr h="739251">
                <a:tc>
                  <a:txBody>
                    <a:bodyPr/>
                    <a:lstStyle/>
                    <a:p>
                      <a:endParaRPr lang="vi-VN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4656284"/>
                  </a:ext>
                </a:extLst>
              </a:tr>
              <a:tr h="739251">
                <a:tc>
                  <a:txBody>
                    <a:bodyPr/>
                    <a:lstStyle/>
                    <a:p>
                      <a:endParaRPr lang="vi-VN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3019812"/>
                  </a:ext>
                </a:extLst>
              </a:tr>
              <a:tr h="739251">
                <a:tc>
                  <a:txBody>
                    <a:bodyPr/>
                    <a:lstStyle/>
                    <a:p>
                      <a:endParaRPr lang="vi-VN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6584530"/>
                  </a:ext>
                </a:extLst>
              </a:tr>
              <a:tr h="1241391">
                <a:tc>
                  <a:txBody>
                    <a:bodyPr/>
                    <a:lstStyle/>
                    <a:p>
                      <a:endParaRPr lang="vi-VN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6068020"/>
                  </a:ext>
                </a:extLst>
              </a:tr>
            </a:tbl>
          </a:graphicData>
        </a:graphic>
      </p:graphicFrame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4A00C850-AC93-4C1B-BBC2-8DAC818358A8}"/>
              </a:ext>
            </a:extLst>
          </p:cNvPr>
          <p:cNvSpPr txBox="1"/>
          <p:nvPr/>
        </p:nvSpPr>
        <p:spPr>
          <a:xfrm>
            <a:off x="2762250" y="203034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19E40FAE-DEE8-4A75-8D22-7216CD09CA00}"/>
              </a:ext>
            </a:extLst>
          </p:cNvPr>
          <p:cNvSpPr txBox="1"/>
          <p:nvPr/>
        </p:nvSpPr>
        <p:spPr>
          <a:xfrm>
            <a:off x="3638550" y="202233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100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5018326D-F79A-473F-A92C-E48B44C75FCA}"/>
              </a:ext>
            </a:extLst>
          </p:cNvPr>
          <p:cNvSpPr txBox="1"/>
          <p:nvPr/>
        </p:nvSpPr>
        <p:spPr>
          <a:xfrm>
            <a:off x="5381625" y="1984233"/>
            <a:ext cx="59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C1BAAA63-4F1E-4B7E-8FE1-12B31D95FDAC}"/>
              </a:ext>
            </a:extLst>
          </p:cNvPr>
          <p:cNvSpPr txBox="1"/>
          <p:nvPr/>
        </p:nvSpPr>
        <p:spPr>
          <a:xfrm>
            <a:off x="5322887" y="3400299"/>
            <a:ext cx="59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37520D03-959F-4555-93B4-35F521F75860}"/>
              </a:ext>
            </a:extLst>
          </p:cNvPr>
          <p:cNvSpPr txBox="1"/>
          <p:nvPr/>
        </p:nvSpPr>
        <p:spPr>
          <a:xfrm>
            <a:off x="5322886" y="4131071"/>
            <a:ext cx="59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FCA86B38-7FE0-41D2-ADF1-2A2946DA7615}"/>
              </a:ext>
            </a:extLst>
          </p:cNvPr>
          <p:cNvSpPr txBox="1"/>
          <p:nvPr/>
        </p:nvSpPr>
        <p:spPr>
          <a:xfrm>
            <a:off x="5322886" y="2726929"/>
            <a:ext cx="59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A66F0EB8-0CAE-4BAE-A871-93ED64DCA3B1}"/>
              </a:ext>
            </a:extLst>
          </p:cNvPr>
          <p:cNvSpPr txBox="1"/>
          <p:nvPr/>
        </p:nvSpPr>
        <p:spPr>
          <a:xfrm>
            <a:off x="5322886" y="4903419"/>
            <a:ext cx="593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6EFF1A4E-385F-4D4F-BCAC-96E457E69C6E}"/>
              </a:ext>
            </a:extLst>
          </p:cNvPr>
          <p:cNvSpPr txBox="1"/>
          <p:nvPr/>
        </p:nvSpPr>
        <p:spPr>
          <a:xfrm>
            <a:off x="5314949" y="5581981"/>
            <a:ext cx="6572250" cy="1308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C32A5ADE-B0A2-4988-AB9F-3C3CF384EA63}"/>
              </a:ext>
            </a:extLst>
          </p:cNvPr>
          <p:cNvSpPr txBox="1"/>
          <p:nvPr/>
        </p:nvSpPr>
        <p:spPr>
          <a:xfrm>
            <a:off x="2762250" y="276756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20D5D527-95A4-497C-BB1E-37B042F2DD97}"/>
              </a:ext>
            </a:extLst>
          </p:cNvPr>
          <p:cNvSpPr txBox="1"/>
          <p:nvPr/>
        </p:nvSpPr>
        <p:spPr>
          <a:xfrm>
            <a:off x="2762250" y="346436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324642C4-FA07-470D-8C2C-5F1DEA1D9E36}"/>
              </a:ext>
            </a:extLst>
          </p:cNvPr>
          <p:cNvSpPr txBox="1"/>
          <p:nvPr/>
        </p:nvSpPr>
        <p:spPr>
          <a:xfrm>
            <a:off x="2762250" y="420684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80B0CFA7-6405-4047-9BB2-8C71E62193CD}"/>
              </a:ext>
            </a:extLst>
          </p:cNvPr>
          <p:cNvSpPr txBox="1"/>
          <p:nvPr/>
        </p:nvSpPr>
        <p:spPr>
          <a:xfrm>
            <a:off x="2762250" y="490341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64DCEEEC-CA2B-48C8-9CBE-9C784FF7BE62}"/>
              </a:ext>
            </a:extLst>
          </p:cNvPr>
          <p:cNvSpPr txBox="1"/>
          <p:nvPr/>
        </p:nvSpPr>
        <p:spPr>
          <a:xfrm>
            <a:off x="3638550" y="271091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BK 50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7226A727-1225-4D65-8F92-A6D1FED5D2F0}"/>
              </a:ext>
            </a:extLst>
          </p:cNvPr>
          <p:cNvSpPr txBox="1"/>
          <p:nvPr/>
        </p:nvSpPr>
        <p:spPr>
          <a:xfrm>
            <a:off x="3638549" y="345284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90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FB0A0B7C-CF82-4944-83A9-4256357A999D}"/>
              </a:ext>
            </a:extLst>
          </p:cNvPr>
          <p:cNvSpPr txBox="1"/>
          <p:nvPr/>
        </p:nvSpPr>
        <p:spPr>
          <a:xfrm>
            <a:off x="3646486" y="419478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 90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D93EDD0A-E586-4EC1-9006-8F6C34BFFF3B}"/>
              </a:ext>
            </a:extLst>
          </p:cNvPr>
          <p:cNvSpPr txBox="1"/>
          <p:nvPr/>
        </p:nvSpPr>
        <p:spPr>
          <a:xfrm>
            <a:off x="3646486" y="494653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0B8D9B71-2C84-4643-AACD-911862743E0D}"/>
              </a:ext>
            </a:extLst>
          </p:cNvPr>
          <p:cNvSpPr txBox="1"/>
          <p:nvPr/>
        </p:nvSpPr>
        <p:spPr>
          <a:xfrm>
            <a:off x="3646486" y="590226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49AD90A4-B239-46FC-A015-A9B3815F9532}"/>
              </a:ext>
            </a:extLst>
          </p:cNvPr>
          <p:cNvSpPr txBox="1"/>
          <p:nvPr/>
        </p:nvSpPr>
        <p:spPr>
          <a:xfrm>
            <a:off x="2737643" y="590226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6B414B34-486B-49BE-B0A8-BA6D517D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42" y="2209118"/>
            <a:ext cx="8037286" cy="461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100,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90)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FD 100,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993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DC7A3ACB-44E0-443D-B200-1A493AE2B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207963"/>
            <a:ext cx="54927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308900-2DF2-495C-AE0F-AC554A69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6" y="1470024"/>
            <a:ext cx="7040074" cy="4702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38DBA3-A864-4358-8DD4-8210F6C9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3" y="2763053"/>
            <a:ext cx="4629988" cy="236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7AEBA33-232C-4BD8-9528-E3E6B4658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1185440"/>
            <a:ext cx="4430712" cy="11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Color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89D4D371-CF19-4F97-9802-2BB256BC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2763053"/>
            <a:ext cx="4177761" cy="11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 Color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</a:p>
        </p:txBody>
      </p:sp>
      <p:pic>
        <p:nvPicPr>
          <p:cNvPr id="9" name="Picture 12">
            <a:hlinkClick r:id="rId5" action="ppaction://hlinkfile"/>
            <a:extLst>
              <a:ext uri="{FF2B5EF4-FFF2-40B4-BE49-F238E27FC236}">
                <a16:creationId xmlns:a16="http://schemas.microsoft.com/office/drawing/2014/main" xmlns="" id="{12FDD631-FA44-4F39-A3C2-23E178D5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4504531"/>
            <a:ext cx="12573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8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4F43455-F698-49F6-8D74-D30BA589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396" y="739379"/>
            <a:ext cx="10184606" cy="17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xoá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0ED8F0B6-065F-4EEF-8626-04B2012019FC}"/>
              </a:ext>
            </a:extLst>
          </p:cNvPr>
          <p:cNvSpPr/>
          <p:nvPr/>
        </p:nvSpPr>
        <p:spPr>
          <a:xfrm>
            <a:off x="7036416" y="3120118"/>
            <a:ext cx="3809998" cy="2038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12">
            <a:extLst>
              <a:ext uri="{FF2B5EF4-FFF2-40B4-BE49-F238E27FC236}">
                <a16:creationId xmlns:a16="http://schemas.microsoft.com/office/drawing/2014/main" xmlns="" id="{12F6EF2C-1548-4C39-9684-8904D902705A}"/>
              </a:ext>
            </a:extLst>
          </p:cNvPr>
          <p:cNvSpPr/>
          <p:nvPr/>
        </p:nvSpPr>
        <p:spPr>
          <a:xfrm>
            <a:off x="6731619" y="4696279"/>
            <a:ext cx="557561" cy="485321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Isosceles Triangle 16">
            <a:extLst>
              <a:ext uri="{FF2B5EF4-FFF2-40B4-BE49-F238E27FC236}">
                <a16:creationId xmlns:a16="http://schemas.microsoft.com/office/drawing/2014/main" xmlns="" id="{A4C2DD31-0F5A-4570-96D1-3B11EAA47DCA}"/>
              </a:ext>
            </a:extLst>
          </p:cNvPr>
          <p:cNvSpPr/>
          <p:nvPr/>
        </p:nvSpPr>
        <p:spPr>
          <a:xfrm rot="5400000">
            <a:off x="6951524" y="2973526"/>
            <a:ext cx="582386" cy="464634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Isosceles Triangle 17">
            <a:extLst>
              <a:ext uri="{FF2B5EF4-FFF2-40B4-BE49-F238E27FC236}">
                <a16:creationId xmlns:a16="http://schemas.microsoft.com/office/drawing/2014/main" xmlns="" id="{38C4E529-6AAC-4CA0-8B90-AB6885BF0907}"/>
              </a:ext>
            </a:extLst>
          </p:cNvPr>
          <p:cNvSpPr/>
          <p:nvPr/>
        </p:nvSpPr>
        <p:spPr>
          <a:xfrm rot="10800000">
            <a:off x="10541617" y="3143250"/>
            <a:ext cx="557561" cy="582386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Isosceles Triangle 18">
            <a:extLst>
              <a:ext uri="{FF2B5EF4-FFF2-40B4-BE49-F238E27FC236}">
                <a16:creationId xmlns:a16="http://schemas.microsoft.com/office/drawing/2014/main" xmlns="" id="{79BF294F-D3B1-436F-BF6A-DC6E989DDB78}"/>
              </a:ext>
            </a:extLst>
          </p:cNvPr>
          <p:cNvSpPr/>
          <p:nvPr/>
        </p:nvSpPr>
        <p:spPr>
          <a:xfrm rot="16200000">
            <a:off x="10250424" y="4902819"/>
            <a:ext cx="582386" cy="557561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70CCA4E6-EEA8-4BAB-85D0-B3B93FB0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2" y="2340353"/>
            <a:ext cx="3810000" cy="451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CB7B889E-0988-4CD6-A6BE-A15BA69E4B95}"/>
              </a:ext>
            </a:extLst>
          </p:cNvPr>
          <p:cNvSpPr/>
          <p:nvPr/>
        </p:nvSpPr>
        <p:spPr>
          <a:xfrm>
            <a:off x="3693211" y="-160258"/>
            <a:ext cx="3929282" cy="1107996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4"/>
                </a:solidFill>
                <a:effectLst/>
              </a:rPr>
              <a:t>Thực</a:t>
            </a:r>
            <a:r>
              <a:rPr lang="en-US" sz="6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6600" b="1" cap="none" spc="0" dirty="0" err="1">
                <a:ln/>
                <a:solidFill>
                  <a:schemeClr val="accent4"/>
                </a:solidFill>
                <a:effectLst/>
              </a:rPr>
              <a:t>hành</a:t>
            </a:r>
            <a:endParaRPr lang="vi-VN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53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1862 -0.25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694 L 0.29961 -0.00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1.11022E-16 0.166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4166 4.44444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A17F4BC-049A-4F24-AF34-410628FE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772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alt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Viết các lệnh để điều khiển Rùa thực hiện các công việc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Về vị trí xuất phát, xoá toàn bộ sân chơi.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Vẽ hình vuông có chiều dài là 150 bước.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515B47E1-F00C-4289-B98A-E0EFA39BAC25}"/>
              </a:ext>
            </a:extLst>
          </p:cNvPr>
          <p:cNvSpPr/>
          <p:nvPr/>
        </p:nvSpPr>
        <p:spPr>
          <a:xfrm>
            <a:off x="4724400" y="3886200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12">
            <a:extLst>
              <a:ext uri="{FF2B5EF4-FFF2-40B4-BE49-F238E27FC236}">
                <a16:creationId xmlns:a16="http://schemas.microsoft.com/office/drawing/2014/main" xmlns="" id="{9277AFE7-DDC5-4495-A633-5465619B6CF8}"/>
              </a:ext>
            </a:extLst>
          </p:cNvPr>
          <p:cNvSpPr/>
          <p:nvPr/>
        </p:nvSpPr>
        <p:spPr>
          <a:xfrm>
            <a:off x="4495800" y="5105400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409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Phượng</dc:creator>
  <cp:lastModifiedBy>user</cp:lastModifiedBy>
  <cp:revision>11</cp:revision>
  <dcterms:created xsi:type="dcterms:W3CDTF">2022-03-24T03:25:36Z</dcterms:created>
  <dcterms:modified xsi:type="dcterms:W3CDTF">2023-03-15T02:04:05Z</dcterms:modified>
</cp:coreProperties>
</file>