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sldIdLst>
    <p:sldId id="276" r:id="rId2"/>
    <p:sldId id="258" r:id="rId3"/>
    <p:sldId id="259" r:id="rId4"/>
    <p:sldId id="261" r:id="rId5"/>
    <p:sldId id="263" r:id="rId6"/>
    <p:sldId id="269" r:id="rId7"/>
    <p:sldId id="274" r:id="rId8"/>
    <p:sldId id="264" r:id="rId9"/>
    <p:sldId id="266" r:id="rId10"/>
    <p:sldId id="267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EE6C44"/>
    <a:srgbClr val="632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45C8DE-8658-4148-8A85-75F56377B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79BA59-5F9F-4D47-ADF3-E9AC5D9BE4F4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F8B28-CF00-450C-9CB6-3EA35DF95D4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A0407-0053-45EB-83E7-3E7C80D3C716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8598A-B530-492C-BC2B-555C34211F0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8524F-A1C5-4694-A7C5-6CDB99E5BBE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3D3087-294E-43D6-B2A4-8FC856ED115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6F0E0-B9EF-4CD0-BC79-A7B7329E45F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D18DF-8C33-47BF-B199-A23EEF03C93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D18DF-8C33-47BF-B199-A23EEF03C93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99BF-74D2-441F-B90A-DFF7C2939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67F2-F5CD-4CA7-99A6-5A8F619D3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FF2D-07A8-481D-ABDE-7795F370B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6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B77F-9A23-4B30-BA78-92BC0F3B3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52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4C39-3629-4B7E-B3C7-117A0665E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9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303A-0A7A-4A23-B84D-E48BA12D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6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446B-D04D-4ABB-97AB-70C4CCAD1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8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B860-D025-4C0B-8E5B-4EEE1B4EA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9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880BA-9906-4194-811C-4DC42677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13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E368-9E78-4AB4-98A4-D4B9DE3D1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9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C86-727B-4058-B00D-65C65CD9A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71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B394D69-113D-4F1D-9329-7A9DDF849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W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35859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3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35855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5857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8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56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4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35853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5188" y="1562100"/>
            <a:ext cx="5383212" cy="4192588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47" name="Picture 13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648200"/>
            <a:ext cx="22145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25289" y="84165"/>
            <a:ext cx="5483511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4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1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866562"/>
            <a:ext cx="229340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9664" y="792051"/>
            <a:ext cx="8920986" cy="2031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VÀ CHƠI CÙNG MÁY TÍNH</a:t>
            </a:r>
            <a:br>
              <a:rPr lang="en-US" sz="2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The Monkey Eyes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1026612"/>
            <a:ext cx="8610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05983"/>
              </p:ext>
            </p:extLst>
          </p:nvPr>
        </p:nvGraphicFramePr>
        <p:xfrm>
          <a:off x="1295400" y="3048000"/>
          <a:ext cx="609600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  <a:endParaRPr lang="en-US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endParaRPr lang="en-US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US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Difficult</a:t>
                      </a:r>
                      <a:endParaRPr lang="en-US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endParaRPr lang="en-US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2999"/>
            <a:ext cx="533400" cy="4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594" y="685800"/>
            <a:ext cx="7543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sz="2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thúc</a:t>
            </a:r>
            <a:r>
              <a:rPr lang="en-U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</a:t>
            </a:r>
            <a:r>
              <a:rPr lang="en-U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chơi</a:t>
            </a:r>
            <a:r>
              <a:rPr lang="en-US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41666" r="33333" b="38889"/>
          <a:stretch>
            <a:fillRect/>
          </a:stretch>
        </p:blipFill>
        <p:spPr bwMode="auto">
          <a:xfrm>
            <a:off x="1676400" y="4419600"/>
            <a:ext cx="609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04800" y="1809750"/>
            <a:ext cx="8534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thoát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khỏi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trò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nhấn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phím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ESC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háy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Nếu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đang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màn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xuất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báo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như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phía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dưới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thì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Yes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thoát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khỏi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phần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mềm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209800" y="5410200"/>
            <a:ext cx="2438400" cy="838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966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3889"/>
          <a:stretch>
            <a:fillRect/>
          </a:stretch>
        </p:blipFill>
        <p:spPr bwMode="auto">
          <a:xfrm>
            <a:off x="609600" y="1295400"/>
            <a:ext cx="8001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0" y="0"/>
            <a:ext cx="7924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   Em hãy quan sát hai bức tranh trong hình sau, đó có phải là hai bức tranh hoàn toàn giống nhau không?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685800"/>
            <a:ext cx="11660188" cy="77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438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3962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008" y="2909366"/>
            <a:ext cx="9223086" cy="52602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VÀ CHƠI CÙNG MÁY TÍNH</a:t>
            </a:r>
            <a:br>
              <a:rPr lang="en-US" sz="36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The Monkey Eyes</a:t>
            </a:r>
            <a:b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/93</a:t>
            </a:r>
            <a:endParaRPr lang="en-US" sz="36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13628" y="4309958"/>
            <a:ext cx="7162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7" r="18750" b="16667"/>
          <a:stretch>
            <a:fillRect/>
          </a:stretch>
        </p:blipFill>
        <p:spPr bwMode="auto">
          <a:xfrm>
            <a:off x="1066800" y="3048000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900830" y="924342"/>
            <a:ext cx="748117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Monkey Eyes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762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28800"/>
            <a:ext cx="762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33800"/>
            <a:ext cx="762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818188"/>
            <a:ext cx="1676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0" y="200025"/>
            <a:ext cx="7543800" cy="609600"/>
          </a:xfrm>
          <a:noFill/>
        </p:spPr>
        <p:txBody>
          <a:bodyPr/>
          <a:lstStyle/>
          <a:p>
            <a:pPr eaLnBrk="1" hangingPunct="1"/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</a:rPr>
              <a:t>Giới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</a:rPr>
              <a:t>thiệu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</a:rPr>
              <a:t>phần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</a:rPr>
              <a:t>mềm</a:t>
            </a:r>
            <a:endParaRPr lang="en-US" sz="2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04" name="Picture 15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18188"/>
            <a:ext cx="1295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458200" cy="256000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vi-VN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algn="just" eaLnBrk="1" hangingPunct="1"/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,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 -&gt; Start a New Game</a:t>
            </a:r>
          </a:p>
        </p:txBody>
      </p:sp>
      <p:pic>
        <p:nvPicPr>
          <p:cNvPr id="10245" name="Picture 7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8420100" y="3810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2000" y="84951"/>
            <a:ext cx="61920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2500"/>
          <a:stretch>
            <a:fillRect/>
          </a:stretch>
        </p:blipFill>
        <p:spPr bwMode="auto">
          <a:xfrm>
            <a:off x="57700" y="274320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69444"/>
          <a:stretch>
            <a:fillRect/>
          </a:stretch>
        </p:blipFill>
        <p:spPr bwMode="auto">
          <a:xfrm>
            <a:off x="57700" y="27432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59675"/>
            <a:ext cx="533400" cy="4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3889"/>
          <a:stretch>
            <a:fillRect/>
          </a:stretch>
        </p:blipFill>
        <p:spPr bwMode="auto">
          <a:xfrm>
            <a:off x="0" y="0"/>
            <a:ext cx="9144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153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lphaLcParenR"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Di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sz="31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Bắt</a:t>
            </a:r>
            <a:r>
              <a:rPr lang="en-US" sz="3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1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đầu</a:t>
            </a:r>
            <a:r>
              <a:rPr lang="en-US" sz="3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1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chơi</a:t>
            </a:r>
            <a:r>
              <a:rPr lang="en-US" sz="3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2500"/>
          <a:stretch>
            <a:fillRect/>
          </a:stretch>
        </p:blipFill>
        <p:spPr bwMode="auto">
          <a:xfrm>
            <a:off x="0" y="1314450"/>
            <a:ext cx="7010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4419600" y="2819400"/>
            <a:ext cx="13716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W"/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5257800" y="5638800"/>
            <a:ext cx="1828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W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0" y="5562600"/>
            <a:ext cx="1981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W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5334000" y="1752600"/>
            <a:ext cx="18288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W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819400" y="2286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đạt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được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029200" y="228600"/>
            <a:ext cx="228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Thời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mỗi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lần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chơi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304800" y="1524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Biểu tượng điều khiển trò chơi</a:t>
            </a: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1676400" y="6096000"/>
            <a:ext cx="2667000" cy="762000"/>
          </a:xfrm>
          <a:prstGeom prst="wedgeRoundRectCallout">
            <a:avLst>
              <a:gd name="adj1" fmla="val -68153"/>
              <a:gd name="adj2" fmla="val -760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Số lượng vị trí đúng đã tìm thấy</a:t>
            </a: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7162800" y="5486400"/>
            <a:ext cx="1981200" cy="1371600"/>
          </a:xfrm>
          <a:prstGeom prst="wedgeRoundRectCallout">
            <a:avLst>
              <a:gd name="adj1" fmla="val -90625"/>
              <a:gd name="adj2" fmla="val -2106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b="1">
                <a:solidFill>
                  <a:srgbClr val="FF0000"/>
                </a:solidFill>
              </a:rPr>
              <a:t>Các trợ giúp của phần mềm chưa dùng đến</a:t>
            </a:r>
          </a:p>
        </p:txBody>
      </p:sp>
      <p:sp>
        <p:nvSpPr>
          <p:cNvPr id="85010" name="AutoShape 18"/>
          <p:cNvSpPr>
            <a:spLocks noChangeArrowheads="1"/>
          </p:cNvSpPr>
          <p:nvPr/>
        </p:nvSpPr>
        <p:spPr bwMode="auto">
          <a:xfrm>
            <a:off x="7162800" y="3200400"/>
            <a:ext cx="1981200" cy="1676400"/>
          </a:xfrm>
          <a:prstGeom prst="wedgeRoundRectCallout">
            <a:avLst>
              <a:gd name="adj1" fmla="val -140281"/>
              <a:gd name="adj2" fmla="val -2134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Vị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tìm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đánh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dấu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khung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xanh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5011" name="AutoShape 19"/>
          <p:cNvSpPr>
            <a:spLocks noChangeArrowheads="1"/>
          </p:cNvSpPr>
          <p:nvPr/>
        </p:nvSpPr>
        <p:spPr bwMode="auto">
          <a:xfrm>
            <a:off x="7162800" y="1747381"/>
            <a:ext cx="1981200" cy="609600"/>
          </a:xfrm>
          <a:prstGeom prst="wedgeRoundRectCallout">
            <a:avLst>
              <a:gd name="adj1" fmla="val -81412"/>
              <a:gd name="adj2" fmla="val -1294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lượt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chơi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>
            <a:off x="1905000" y="936486"/>
            <a:ext cx="1219200" cy="11209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H="1">
            <a:off x="3810000" y="914400"/>
            <a:ext cx="14478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H="1">
            <a:off x="228600" y="762000"/>
            <a:ext cx="10668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 animBg="1"/>
      <p:bldP spid="84999" grpId="0" animBg="1"/>
      <p:bldP spid="85000" grpId="0" animBg="1"/>
      <p:bldP spid="85003" grpId="0"/>
      <p:bldP spid="85005" grpId="0"/>
      <p:bldP spid="85006" grpId="0"/>
      <p:bldP spid="85008" grpId="0" animBg="1"/>
      <p:bldP spid="85009" grpId="0" animBg="1"/>
      <p:bldP spid="85010" grpId="0" animBg="1"/>
      <p:bldP spid="85011" grpId="0" animBg="1"/>
      <p:bldP spid="85012" grpId="0" animBg="1"/>
      <p:bldP spid="85013" grpId="0" animBg="1"/>
      <p:bldP spid="850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3889"/>
          <a:stretch>
            <a:fillRect/>
          </a:stretch>
        </p:blipFill>
        <p:spPr bwMode="auto">
          <a:xfrm>
            <a:off x="2438400" y="2971800"/>
            <a:ext cx="670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Picture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114800"/>
            <a:ext cx="266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673">
            <a:off x="0" y="16002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09575" y="457200"/>
            <a:ext cx="751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b) </a:t>
            </a:r>
            <a:r>
              <a:rPr lang="en-US" sz="2400" dirty="0" err="1" smtClean="0">
                <a:solidFill>
                  <a:srgbClr val="0000FF"/>
                </a:solidFill>
              </a:rPr>
              <a:t>Khi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hết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gian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hoàn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các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màn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chơi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phần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mềm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hiển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thông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báo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yêu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cầu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em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nhập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tên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mình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lưu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trò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chơi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</a:rPr>
              <a:t>Em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nhập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tên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vào</a:t>
            </a:r>
            <a:r>
              <a:rPr lang="en-US" sz="2400" dirty="0" smtClean="0">
                <a:solidFill>
                  <a:srgbClr val="0000FF"/>
                </a:solidFill>
              </a:rPr>
              <a:t> ô </a:t>
            </a:r>
            <a:r>
              <a:rPr lang="en-US" sz="2400" dirty="0" err="1" smtClean="0">
                <a:solidFill>
                  <a:srgbClr val="0000FF"/>
                </a:solidFill>
              </a:rPr>
              <a:t>trống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</a:rPr>
              <a:t> OK </a:t>
            </a:r>
            <a:r>
              <a:rPr lang="en-US" sz="2400" dirty="0" err="1" smtClean="0">
                <a:solidFill>
                  <a:srgbClr val="0000FF"/>
                </a:solidFill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lưu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2743200" y="2209800"/>
            <a:ext cx="3200400" cy="990600"/>
          </a:xfrm>
          <a:prstGeom prst="wedgeEllipseCallout">
            <a:avLst>
              <a:gd name="adj1" fmla="val 22718"/>
              <a:gd name="adj2" fmla="val 228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Nhập tên vào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>
            <a:off x="6096000" y="2209800"/>
            <a:ext cx="3048000" cy="1066800"/>
          </a:xfrm>
          <a:prstGeom prst="wedgeEllipseCallout">
            <a:avLst>
              <a:gd name="adj1" fmla="val -13644"/>
              <a:gd name="adj2" fmla="val 244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Nhấn OK để kết thúc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/>
      <p:bldP spid="89099" grpId="0" animBg="1"/>
      <p:bldP spid="89100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557</TotalTime>
  <Words>421</Words>
  <Application>Microsoft Office PowerPoint</Application>
  <PresentationFormat>On-screen Show (4:3)</PresentationFormat>
  <Paragraphs>46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Network</vt:lpstr>
      <vt:lpstr>PowerPoint Presentation</vt:lpstr>
      <vt:lpstr>PowerPoint Presentation</vt:lpstr>
      <vt:lpstr>HỌC VÀ CHƠI CÙNG MÁY TÍNH Luyện khả năng quan sát với  phần mềm The Monkey Eyes sgk/93</vt:lpstr>
      <vt:lpstr>1. Giới thiệu phần mềm</vt:lpstr>
      <vt:lpstr>PowerPoint Presentation</vt:lpstr>
      <vt:lpstr>PowerPoint Presentation</vt:lpstr>
      <vt:lpstr>3. Bắt đầu chơi.</vt:lpstr>
      <vt:lpstr>PowerPoint Presentation</vt:lpstr>
      <vt:lpstr>PowerPoint Presentation</vt:lpstr>
      <vt:lpstr>PowerPoint Presentation</vt:lpstr>
      <vt:lpstr>4. Kết thúc trò chơi: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33</cp:revision>
  <dcterms:created xsi:type="dcterms:W3CDTF">2009-11-12T16:56:39Z</dcterms:created>
  <dcterms:modified xsi:type="dcterms:W3CDTF">2023-03-15T01:55:33Z</dcterms:modified>
</cp:coreProperties>
</file>