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sldIdLst>
    <p:sldId id="318" r:id="rId2"/>
    <p:sldId id="261" r:id="rId3"/>
    <p:sldId id="257" r:id="rId4"/>
    <p:sldId id="327" r:id="rId5"/>
    <p:sldId id="328" r:id="rId6"/>
    <p:sldId id="326" r:id="rId7"/>
    <p:sldId id="342" r:id="rId8"/>
    <p:sldId id="331" r:id="rId9"/>
    <p:sldId id="332" r:id="rId10"/>
    <p:sldId id="333" r:id="rId11"/>
    <p:sldId id="335" r:id="rId12"/>
    <p:sldId id="343" r:id="rId13"/>
    <p:sldId id="336" r:id="rId14"/>
    <p:sldId id="337" r:id="rId15"/>
    <p:sldId id="330" r:id="rId16"/>
    <p:sldId id="280" r:id="rId17"/>
    <p:sldId id="324" r:id="rId18"/>
    <p:sldId id="3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26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32352-DDD5-4989-BED4-647F2E7F16BA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15FA-9C67-41B1-A681-C4E5BB420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năm, ngày 9 tháng 02 năm 2017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Thứ </a:t>
            </a:r>
            <a:r>
              <a:rPr lang="en-US" altLang="en-US" sz="2400" smtClean="0"/>
              <a:t>ba, </a:t>
            </a:r>
            <a:r>
              <a:rPr lang="en-US" altLang="en-US" sz="2400"/>
              <a:t>ngày </a:t>
            </a:r>
            <a:r>
              <a:rPr lang="en-US" altLang="en-US" sz="2400" smtClean="0"/>
              <a:t>31 tháng 11 </a:t>
            </a:r>
            <a:r>
              <a:rPr lang="en-US" altLang="en-US" sz="2400"/>
              <a:t>năm 2017</a:t>
            </a:r>
          </a:p>
        </p:txBody>
      </p:sp>
    </p:spTree>
    <p:extLst>
      <p:ext uri="{BB962C8B-B14F-4D97-AF65-F5344CB8AC3E}">
        <p14:creationId xmlns:p14="http://schemas.microsoft.com/office/powerpoint/2010/main" val="151888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F705-AFB6-437C-B619-72A18B7D02B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F705-AFB6-437C-B619-72A18B7D02BF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DE7B-B6AE-4920-AF08-1C78D41EB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5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77789" y="0"/>
            <a:ext cx="9066211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1727201" y="1524000"/>
            <a:ext cx="6977328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3027989" y="3971925"/>
            <a:ext cx="3068011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 : TIN HỌC</a:t>
            </a:r>
          </a:p>
        </p:txBody>
      </p:sp>
      <p:sp>
        <p:nvSpPr>
          <p:cNvPr id="7" name="WordArt 20"/>
          <p:cNvSpPr>
            <a:spLocks noChangeArrowheads="1" noChangeShapeType="1" noTextEdit="1"/>
          </p:cNvSpPr>
          <p:nvPr/>
        </p:nvSpPr>
        <p:spPr bwMode="auto">
          <a:xfrm>
            <a:off x="3733800" y="4886325"/>
            <a:ext cx="169040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Lớp</a:t>
            </a:r>
            <a:r>
              <a:rPr lang="en-US" sz="3200" kern="10" dirty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: </a:t>
            </a:r>
            <a:r>
              <a:rPr lang="en-US" sz="3200" kern="10" dirty="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5</a:t>
            </a:r>
            <a:endParaRPr lang="en-US" sz="32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336699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21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4080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700703" y="71697"/>
            <a:ext cx="1371600" cy="13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461459">
            <a:off x="3787" y="5565838"/>
            <a:ext cx="1277937" cy="128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762874" y="5508624"/>
            <a:ext cx="1285929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" y="177800"/>
            <a:ext cx="920163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PHÒNG </a:t>
            </a:r>
            <a:r>
              <a:rPr lang="en-US" sz="3200" b="1" smtClean="0">
                <a:solidFill>
                  <a:srgbClr val="002060"/>
                </a:solidFill>
                <a:latin typeface="Calibri" pitchFamily="34" charset="0"/>
              </a:rPr>
              <a:t>GD-ĐT </a:t>
            </a:r>
            <a:r>
              <a:rPr lang="en-US" sz="3200" b="1" smtClean="0">
                <a:solidFill>
                  <a:srgbClr val="002060"/>
                </a:solidFill>
                <a:latin typeface="Calibri" pitchFamily="34" charset="0"/>
              </a:rPr>
              <a:t>ĐẠI LỘC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0630" y="1524000"/>
            <a:ext cx="910337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QUÝ THẦY CÔ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THĂM LỚP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-1587" y="711200"/>
            <a:ext cx="920163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TRƯỜNG </a:t>
            </a:r>
            <a:r>
              <a:rPr lang="en-US" sz="3200" b="1" smtClean="0">
                <a:solidFill>
                  <a:srgbClr val="0000FF"/>
                </a:solidFill>
                <a:latin typeface="Calibri" pitchFamily="34" charset="0"/>
              </a:rPr>
              <a:t>TH-THCS ĐẠI TÂN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2969464" y="6172200"/>
            <a:ext cx="327893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viên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Lê Phước Tài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657600" y="2705100"/>
            <a:ext cx="1981200" cy="1028700"/>
            <a:chOff x="249" y="75"/>
            <a:chExt cx="5216" cy="3651"/>
          </a:xfrm>
        </p:grpSpPr>
        <p:pic>
          <p:nvPicPr>
            <p:cNvPr id="17" name="Picture 16" descr="1f31e9c370a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1f31e9c370a4"/>
            <p:cNvPicPr>
              <a:picLocks noChangeAspect="1" noChangeArrowheads="1"/>
            </p:cNvPicPr>
            <p:nvPr/>
          </p:nvPicPr>
          <p:blipFill>
            <a:blip r:embed="rId3"/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1f31e9c370a4"/>
            <p:cNvPicPr>
              <a:picLocks noChangeAspect="1" noChangeArrowheads="1"/>
            </p:cNvPicPr>
            <p:nvPr/>
          </p:nvPicPr>
          <p:blipFill>
            <a:blip r:embed="rId3"/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f31e9c370a4"/>
            <p:cNvPicPr>
              <a:picLocks noChangeAspect="1" noChangeArrowheads="1"/>
            </p:cNvPicPr>
            <p:nvPr/>
          </p:nvPicPr>
          <p:blipFill>
            <a:blip r:embed="rId3"/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1f31e9c370a4"/>
            <p:cNvPicPr>
              <a:picLocks noChangeAspect="1" noChangeArrowheads="1"/>
            </p:cNvPicPr>
            <p:nvPr/>
          </p:nvPicPr>
          <p:blipFill>
            <a:blip r:embed="rId4"/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f31e9c370a4"/>
            <p:cNvPicPr>
              <a:picLocks noChangeAspect="1" noChangeArrowheads="1"/>
            </p:cNvPicPr>
            <p:nvPr/>
          </p:nvPicPr>
          <p:blipFill>
            <a:blip r:embed="rId4"/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1f31e9c370a4"/>
            <p:cNvPicPr>
              <a:picLocks noChangeAspect="1" noChangeArrowheads="1"/>
            </p:cNvPicPr>
            <p:nvPr/>
          </p:nvPicPr>
          <p:blipFill>
            <a:blip r:embed="rId4"/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Chọn chế độ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fld id="{446DD3E5-34C1-4D2B-9F4F-6ADF25558008}" type="datetime11">
              <a:rPr lang="en-US" smtClean="0"/>
              <a:pPr/>
              <a:t>14:51:20</a:t>
            </a:fld>
            <a:endParaRPr lang="en-US" smtClean="0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" y="1905000"/>
            <a:ext cx="24384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 chế độ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</a:p>
        </p:txBody>
      </p:sp>
      <p:pic>
        <p:nvPicPr>
          <p:cNvPr id="24" name="Picture 28" descr="Pictur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709" y="1766668"/>
            <a:ext cx="60340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/>
        </p:nvGrpSpPr>
        <p:grpSpPr>
          <a:xfrm>
            <a:off x="2667000" y="2590800"/>
            <a:ext cx="3505200" cy="2057400"/>
            <a:chOff x="2667000" y="2590800"/>
            <a:chExt cx="3505200" cy="2057400"/>
          </a:xfrm>
        </p:grpSpPr>
        <p:sp>
          <p:nvSpPr>
            <p:cNvPr id="27" name="Rectangle 26"/>
            <p:cNvSpPr/>
            <p:nvPr/>
          </p:nvSpPr>
          <p:spPr>
            <a:xfrm>
              <a:off x="3810000" y="3810000"/>
              <a:ext cx="2362200" cy="83820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Arrow Connector 29"/>
            <p:cNvCxnSpPr>
              <a:stCxn id="21" idx="3"/>
              <a:endCxn id="27" idx="1"/>
            </p:cNvCxnSpPr>
            <p:nvPr/>
          </p:nvCxnSpPr>
          <p:spPr>
            <a:xfrm>
              <a:off x="2667000" y="2590800"/>
              <a:ext cx="1143000" cy="1638300"/>
            </a:xfrm>
            <a:prstGeom prst="straightConnector1">
              <a:avLst/>
            </a:prstGeom>
            <a:ln w="444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-76200" y="3733800"/>
            <a:ext cx="3124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Player: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một người chơi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-76200" y="4724400"/>
            <a:ext cx="3124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 Player: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hai người chơi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362200" y="4162864"/>
            <a:ext cx="2500531" cy="381000"/>
            <a:chOff x="2362200" y="4162864"/>
            <a:chExt cx="2500531" cy="381000"/>
          </a:xfrm>
        </p:grpSpPr>
        <p:sp>
          <p:nvSpPr>
            <p:cNvPr id="34" name="Rectangle 33"/>
            <p:cNvSpPr/>
            <p:nvPr/>
          </p:nvSpPr>
          <p:spPr>
            <a:xfrm>
              <a:off x="3981156" y="4162864"/>
              <a:ext cx="881575" cy="3810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Arrow Connector 36"/>
            <p:cNvCxnSpPr>
              <a:endCxn id="34" idx="1"/>
            </p:cNvCxnSpPr>
            <p:nvPr/>
          </p:nvCxnSpPr>
          <p:spPr>
            <a:xfrm>
              <a:off x="2362200" y="4191000"/>
              <a:ext cx="1618956" cy="162364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514600" y="4191000"/>
            <a:ext cx="3567331" cy="990600"/>
            <a:chOff x="2514600" y="4191000"/>
            <a:chExt cx="3567331" cy="990600"/>
          </a:xfrm>
        </p:grpSpPr>
        <p:sp>
          <p:nvSpPr>
            <p:cNvPr id="42" name="Rectangle 41"/>
            <p:cNvSpPr/>
            <p:nvPr/>
          </p:nvSpPr>
          <p:spPr>
            <a:xfrm>
              <a:off x="5200356" y="4191000"/>
              <a:ext cx="881575" cy="3810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>
              <a:endCxn id="42" idx="1"/>
            </p:cNvCxnSpPr>
            <p:nvPr/>
          </p:nvCxnSpPr>
          <p:spPr>
            <a:xfrm flipV="1">
              <a:off x="2514600" y="4381500"/>
              <a:ext cx="2685756" cy="800100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build="p"/>
      <p:bldP spid="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Chọn chế độ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pPr algn="r"/>
            <a:fld id="{446DD3E5-34C1-4D2B-9F4F-6ADF25558008}" type="datetime11">
              <a:rPr lang="en-US" smtClean="0"/>
              <a:pPr algn="r"/>
              <a:t>14:51:20</a:t>
            </a:fld>
            <a:endParaRPr lang="en-US" dirty="0" smtClean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40386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 độ chơi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28194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Very Easy: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rất dễ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057400"/>
            <a:ext cx="395446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4267200" y="2019300"/>
            <a:ext cx="4281267" cy="2628897"/>
            <a:chOff x="2889895" y="2497283"/>
            <a:chExt cx="3282305" cy="2150917"/>
          </a:xfrm>
        </p:grpSpPr>
        <p:sp>
          <p:nvSpPr>
            <p:cNvPr id="10" name="Rectangle 9"/>
            <p:cNvSpPr/>
            <p:nvPr/>
          </p:nvSpPr>
          <p:spPr>
            <a:xfrm>
              <a:off x="3810000" y="3810000"/>
              <a:ext cx="2362200" cy="83820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>
              <a:stCxn id="7" idx="3"/>
              <a:endCxn id="10" idx="1"/>
            </p:cNvCxnSpPr>
            <p:nvPr/>
          </p:nvCxnSpPr>
          <p:spPr>
            <a:xfrm>
              <a:off x="2889895" y="2497283"/>
              <a:ext cx="920106" cy="1731819"/>
            </a:xfrm>
            <a:prstGeom prst="straightConnector1">
              <a:avLst/>
            </a:prstGeom>
            <a:ln w="444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0" y="34290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Easy: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0" y="39624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Medium: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trung bình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0" y="45720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Hard: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khó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0" y="51816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Very Hard: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rất khó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3200400"/>
            <a:ext cx="4648200" cy="1295400"/>
            <a:chOff x="1749825" y="2924614"/>
            <a:chExt cx="3112906" cy="1619250"/>
          </a:xfrm>
        </p:grpSpPr>
        <p:sp>
          <p:nvSpPr>
            <p:cNvPr id="15" name="Rectangle 14"/>
            <p:cNvSpPr/>
            <p:nvPr/>
          </p:nvSpPr>
          <p:spPr>
            <a:xfrm>
              <a:off x="3981156" y="4162864"/>
              <a:ext cx="881575" cy="3810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Arrow Connector 15"/>
            <p:cNvCxnSpPr>
              <a:endCxn id="15" idx="1"/>
            </p:cNvCxnSpPr>
            <p:nvPr/>
          </p:nvCxnSpPr>
          <p:spPr>
            <a:xfrm>
              <a:off x="1749825" y="2924614"/>
              <a:ext cx="2231331" cy="1428750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0" y="5867400"/>
            <a:ext cx="4724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Nhấn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 Game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để bắt đầu trò chơi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48200" y="5181600"/>
            <a:ext cx="3685736" cy="990600"/>
            <a:chOff x="4648200" y="5181600"/>
            <a:chExt cx="3685736" cy="990600"/>
          </a:xfrm>
        </p:grpSpPr>
        <p:sp>
          <p:nvSpPr>
            <p:cNvPr id="36" name="Rectangle 35"/>
            <p:cNvSpPr/>
            <p:nvPr/>
          </p:nvSpPr>
          <p:spPr>
            <a:xfrm>
              <a:off x="5743136" y="5181600"/>
              <a:ext cx="2590800" cy="6858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Arrow Connector 36"/>
            <p:cNvCxnSpPr>
              <a:endCxn id="36" idx="1"/>
            </p:cNvCxnSpPr>
            <p:nvPr/>
          </p:nvCxnSpPr>
          <p:spPr>
            <a:xfrm flipV="1">
              <a:off x="4648200" y="5524500"/>
              <a:ext cx="1094936" cy="647700"/>
            </a:xfrm>
            <a:prstGeom prst="straightConnector1">
              <a:avLst/>
            </a:prstGeom>
            <a:noFill/>
            <a:ln w="381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build="p"/>
      <p:bldP spid="25" grpId="0" build="p"/>
      <p:bldP spid="26" grpId="0" build="p"/>
      <p:bldP spid="27" grpId="0" build="p"/>
      <p:bldP spid="28" grpId="0" build="p"/>
      <p:bldP spid="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pPr algn="r"/>
            <a:fld id="{446DD3E5-34C1-4D2B-9F4F-6ADF25558008}" type="datetime11">
              <a:rPr lang="en-US" smtClean="0"/>
              <a:pPr algn="r"/>
              <a:t>14:51:20</a:t>
            </a:fld>
            <a:endParaRPr lang="en-US" dirty="0" smtClean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057400"/>
            <a:ext cx="395446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76200" y="2057400"/>
            <a:ext cx="8472267" cy="2590803"/>
            <a:chOff x="76200" y="2057400"/>
            <a:chExt cx="8472267" cy="2590803"/>
          </a:xfrm>
        </p:grpSpPr>
        <p:sp>
          <p:nvSpPr>
            <p:cNvPr id="7" name="Rectangle 6"/>
            <p:cNvSpPr/>
            <p:nvPr/>
          </p:nvSpPr>
          <p:spPr>
            <a:xfrm>
              <a:off x="76200" y="2057400"/>
              <a:ext cx="4038600" cy="838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44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Chọn </a:t>
              </a:r>
              <a:r>
                <a:rPr lang="en-US" sz="3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mức độ chơi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66"/>
            <p:cNvGrpSpPr/>
            <p:nvPr/>
          </p:nvGrpSpPr>
          <p:grpSpPr>
            <a:xfrm>
              <a:off x="4114800" y="2476500"/>
              <a:ext cx="4433667" cy="2171703"/>
              <a:chOff x="2773055" y="2871353"/>
              <a:chExt cx="3399145" cy="177684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810000" y="3810000"/>
                <a:ext cx="2362200" cy="838200"/>
              </a:xfrm>
              <a:prstGeom prst="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" name="Straight Arrow Connector 9"/>
              <p:cNvCxnSpPr>
                <a:stCxn id="7" idx="3"/>
                <a:endCxn id="9" idx="1"/>
              </p:cNvCxnSpPr>
              <p:nvPr/>
            </p:nvCxnSpPr>
            <p:spPr>
              <a:xfrm>
                <a:off x="2773055" y="2871353"/>
                <a:ext cx="1036945" cy="1357743"/>
              </a:xfrm>
              <a:prstGeom prst="straightConnector1">
                <a:avLst/>
              </a:prstGeom>
              <a:ln w="44450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0" y="3048000"/>
            <a:ext cx="3886200" cy="3048000"/>
            <a:chOff x="0" y="3048000"/>
            <a:chExt cx="3886200" cy="30480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0" y="30480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Very Easy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................</a:t>
              </a:r>
              <a:endPara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0" y="36576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Easy: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..........</a:t>
              </a:r>
              <a:endPara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0" y="41910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Medium: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.....................</a:t>
              </a:r>
              <a:endPara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0" y="48006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Hard: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..........</a:t>
              </a:r>
              <a:endPara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0" y="54102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Very Hard: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...............</a:t>
              </a:r>
              <a:endPara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-76200" y="685800"/>
            <a:ext cx="9525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hỏi: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 hãy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điền các mức độ chơi vào phần còn thiếu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05596" y="3567332"/>
            <a:ext cx="68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52600" y="4100732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bình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447800" y="4724400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09800" y="5334000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 khó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286000" y="2971800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 d</a:t>
            </a: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Cách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66950"/>
            <a:ext cx="711385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0" y="12954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Di chuyển chuột vào vị trí ô trống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0" y="1752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Nháy chuột, chọn số ( từ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đến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) để điền vào ô.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724400" y="3200400"/>
            <a:ext cx="2438400" cy="685800"/>
            <a:chOff x="4724400" y="3200400"/>
            <a:chExt cx="2438400" cy="685800"/>
          </a:xfrm>
        </p:grpSpPr>
        <p:sp>
          <p:nvSpPr>
            <p:cNvPr id="29" name="Rectangle 28"/>
            <p:cNvSpPr/>
            <p:nvPr/>
          </p:nvSpPr>
          <p:spPr>
            <a:xfrm>
              <a:off x="4724400" y="3581400"/>
              <a:ext cx="1524000" cy="3048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Arrow Connector 29"/>
            <p:cNvCxnSpPr>
              <a:stCxn id="32" idx="1"/>
              <a:endCxn id="29" idx="3"/>
            </p:cNvCxnSpPr>
            <p:nvPr/>
          </p:nvCxnSpPr>
          <p:spPr>
            <a:xfrm rot="10800000" flipV="1">
              <a:off x="6248400" y="3200400"/>
              <a:ext cx="914400" cy="533400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7162800" y="2438400"/>
            <a:ext cx="2209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Time: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thời gian của trò chơi.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7162800" y="40386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Hints left: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Số lần gợi ý.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724400" y="3900268"/>
            <a:ext cx="2438400" cy="709832"/>
            <a:chOff x="4724400" y="3581400"/>
            <a:chExt cx="2438400" cy="709832"/>
          </a:xfrm>
        </p:grpSpPr>
        <p:sp>
          <p:nvSpPr>
            <p:cNvPr id="38" name="Rectangle 37"/>
            <p:cNvSpPr/>
            <p:nvPr/>
          </p:nvSpPr>
          <p:spPr>
            <a:xfrm>
              <a:off x="4724400" y="3581400"/>
              <a:ext cx="1524000" cy="3048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Arrow Connector 38"/>
            <p:cNvCxnSpPr>
              <a:stCxn id="36" idx="1"/>
              <a:endCxn id="38" idx="3"/>
            </p:cNvCxnSpPr>
            <p:nvPr/>
          </p:nvCxnSpPr>
          <p:spPr>
            <a:xfrm rot="10800000">
              <a:off x="6248400" y="3733800"/>
              <a:ext cx="914400" cy="557432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7162800" y="5181600"/>
            <a:ext cx="2209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nhấn vào để xem gợi ý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324600" y="3581400"/>
            <a:ext cx="1619250" cy="2095500"/>
            <a:chOff x="6324600" y="3581400"/>
            <a:chExt cx="1619250" cy="2095500"/>
          </a:xfrm>
        </p:grpSpPr>
        <p:grpSp>
          <p:nvGrpSpPr>
            <p:cNvPr id="48" name="Group 47"/>
            <p:cNvGrpSpPr/>
            <p:nvPr/>
          </p:nvGrpSpPr>
          <p:grpSpPr>
            <a:xfrm>
              <a:off x="6324600" y="3581400"/>
              <a:ext cx="914400" cy="1752600"/>
              <a:chOff x="6324600" y="3581400"/>
              <a:chExt cx="914400" cy="17526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324600" y="3581400"/>
                <a:ext cx="609600" cy="685800"/>
              </a:xfrm>
              <a:prstGeom prst="rect">
                <a:avLst/>
              </a:prstGeom>
              <a:noFill/>
              <a:ln w="25400" cmpd="sng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" name="Straight Arrow Connector 42"/>
              <p:cNvCxnSpPr>
                <a:endCxn id="42" idx="2"/>
              </p:cNvCxnSpPr>
              <p:nvPr/>
            </p:nvCxnSpPr>
            <p:spPr>
              <a:xfrm rot="16200000" flipV="1">
                <a:off x="6400800" y="4495800"/>
                <a:ext cx="1066800" cy="609600"/>
              </a:xfrm>
              <a:prstGeom prst="straightConnector1">
                <a:avLst/>
              </a:prstGeom>
              <a:noFill/>
              <a:ln w="25400" cmpd="sng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7600" y="5029200"/>
              <a:ext cx="47625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  <p:bldP spid="32" grpId="0" build="p"/>
      <p:bldP spid="36" grpId="0" build="p"/>
      <p:bldP spid="4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Thoát khỏi lần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682157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4363328" y="2895600"/>
            <a:ext cx="2570873" cy="2514600"/>
            <a:chOff x="4724400" y="2000250"/>
            <a:chExt cx="3290717" cy="1885950"/>
          </a:xfrm>
        </p:grpSpPr>
        <p:sp>
          <p:nvSpPr>
            <p:cNvPr id="25" name="Rectangle 24"/>
            <p:cNvSpPr/>
            <p:nvPr/>
          </p:nvSpPr>
          <p:spPr>
            <a:xfrm>
              <a:off x="4724400" y="3581400"/>
              <a:ext cx="1524000" cy="3048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6" name="Straight Arrow Connector 25"/>
            <p:cNvCxnSpPr>
              <a:stCxn id="28" idx="1"/>
              <a:endCxn id="25" idx="3"/>
            </p:cNvCxnSpPr>
            <p:nvPr/>
          </p:nvCxnSpPr>
          <p:spPr>
            <a:xfrm rot="10800000" flipV="1">
              <a:off x="6248401" y="2000250"/>
              <a:ext cx="1766716" cy="1733550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8" name="Content Placeholder 2"/>
          <p:cNvSpPr txBox="1">
            <a:spLocks/>
          </p:cNvSpPr>
          <p:nvPr/>
        </p:nvSpPr>
        <p:spPr>
          <a:xfrm>
            <a:off x="6934200" y="1905000"/>
            <a:ext cx="2286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Save &amp; Exit: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lưu lại lần chơi  và quay về màn hình bắt đầu.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486400" y="4953000"/>
            <a:ext cx="1524001" cy="457200"/>
            <a:chOff x="4724400" y="3543300"/>
            <a:chExt cx="1950721" cy="342900"/>
          </a:xfrm>
        </p:grpSpPr>
        <p:sp>
          <p:nvSpPr>
            <p:cNvPr id="33" name="Rectangle 32"/>
            <p:cNvSpPr/>
            <p:nvPr/>
          </p:nvSpPr>
          <p:spPr>
            <a:xfrm>
              <a:off x="4724400" y="3581400"/>
              <a:ext cx="1524000" cy="3048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Arrow Connector 33"/>
            <p:cNvCxnSpPr>
              <a:stCxn id="35" idx="1"/>
              <a:endCxn id="33" idx="3"/>
            </p:cNvCxnSpPr>
            <p:nvPr/>
          </p:nvCxnSpPr>
          <p:spPr>
            <a:xfrm rot="10800000" flipV="1">
              <a:off x="6248400" y="3543300"/>
              <a:ext cx="426721" cy="190500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7010400" y="3810000"/>
            <a:ext cx="2286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Exit: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không lưu lại lần chơi, trở về màn hình bắt đầu.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build="p"/>
      <p:bldP spid="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7620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hỏi 1: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Bàn cờ Sudoku 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dạng như thế nào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2286000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Có dạng: ............ ?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29200" y="2057400"/>
            <a:ext cx="3886200" cy="609600"/>
            <a:chOff x="5029200" y="2057400"/>
            <a:chExt cx="3886200" cy="6096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029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4864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59436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400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6781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7239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7620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8077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8458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35814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Cột:............... ?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28956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Hàng:................ ?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495800" y="2590800"/>
            <a:ext cx="381000" cy="4082844"/>
            <a:chOff x="4419600" y="2590800"/>
            <a:chExt cx="381000" cy="4082844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419600" y="25908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419600" y="31094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4419600" y="355190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4419600" y="39918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419600" y="44048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4419600" y="483255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4419600" y="52872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4419600" y="57150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4419600" y="614024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48" name="Content Placeholder 2"/>
          <p:cNvSpPr txBox="1">
            <a:spLocks/>
          </p:cNvSpPr>
          <p:nvPr/>
        </p:nvSpPr>
        <p:spPr>
          <a:xfrm>
            <a:off x="457200" y="426720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Vùng: .......................?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671" y="26670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2" name="Group 81"/>
          <p:cNvGrpSpPr/>
          <p:nvPr/>
        </p:nvGrpSpPr>
        <p:grpSpPr>
          <a:xfrm>
            <a:off x="5105400" y="2734992"/>
            <a:ext cx="3733800" cy="3942472"/>
            <a:chOff x="5105400" y="2734992"/>
            <a:chExt cx="3733800" cy="3942472"/>
          </a:xfrm>
        </p:grpSpPr>
        <p:grpSp>
          <p:nvGrpSpPr>
            <p:cNvPr id="49" name="Group 48"/>
            <p:cNvGrpSpPr/>
            <p:nvPr/>
          </p:nvGrpSpPr>
          <p:grpSpPr>
            <a:xfrm>
              <a:off x="5105400" y="2740852"/>
              <a:ext cx="1219200" cy="1295400"/>
              <a:chOff x="4876800" y="2514600"/>
              <a:chExt cx="1219200" cy="1295400"/>
            </a:xfrm>
          </p:grpSpPr>
          <p:sp>
            <p:nvSpPr>
              <p:cNvPr id="50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358596" y="2734992"/>
              <a:ext cx="1219200" cy="1295400"/>
              <a:chOff x="4876800" y="2514600"/>
              <a:chExt cx="1219200" cy="1295400"/>
            </a:xfrm>
          </p:grpSpPr>
          <p:sp>
            <p:nvSpPr>
              <p:cNvPr id="53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7620000" y="2734992"/>
              <a:ext cx="1219200" cy="1295400"/>
              <a:chOff x="4876800" y="2458328"/>
              <a:chExt cx="1219200" cy="1295400"/>
            </a:xfrm>
          </p:grpSpPr>
          <p:sp>
            <p:nvSpPr>
              <p:cNvPr id="56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876800" y="2458328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105400" y="4058528"/>
              <a:ext cx="1219200" cy="1295400"/>
              <a:chOff x="4876800" y="2514600"/>
              <a:chExt cx="1219200" cy="1295400"/>
            </a:xfrm>
          </p:grpSpPr>
          <p:sp>
            <p:nvSpPr>
              <p:cNvPr id="59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358596" y="4066736"/>
              <a:ext cx="1219200" cy="1295400"/>
              <a:chOff x="4876800" y="2556804"/>
              <a:chExt cx="1219200" cy="1295400"/>
            </a:xfrm>
          </p:grpSpPr>
          <p:sp>
            <p:nvSpPr>
              <p:cNvPr id="62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876800" y="2556804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7620000" y="4066736"/>
              <a:ext cx="1219200" cy="1295400"/>
              <a:chOff x="4876800" y="2514600"/>
              <a:chExt cx="1219200" cy="1295400"/>
            </a:xfrm>
          </p:grpSpPr>
          <p:sp>
            <p:nvSpPr>
              <p:cNvPr id="65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5105400" y="5382064"/>
              <a:ext cx="1219200" cy="1295400"/>
              <a:chOff x="4876800" y="2514600"/>
              <a:chExt cx="1219200" cy="1295400"/>
            </a:xfrm>
          </p:grpSpPr>
          <p:sp>
            <p:nvSpPr>
              <p:cNvPr id="68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358596" y="5382064"/>
              <a:ext cx="1219200" cy="1295400"/>
              <a:chOff x="4876800" y="2514600"/>
              <a:chExt cx="1219200" cy="1295400"/>
            </a:xfrm>
          </p:grpSpPr>
          <p:sp>
            <p:nvSpPr>
              <p:cNvPr id="71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620000" y="5382064"/>
              <a:ext cx="1219200" cy="1295400"/>
              <a:chOff x="4876800" y="2514600"/>
              <a:chExt cx="1219200" cy="1295400"/>
            </a:xfrm>
          </p:grpSpPr>
          <p:sp>
            <p:nvSpPr>
              <p:cNvPr id="74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1828800" y="22098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9x9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1752600" y="2813540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hàng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1600200" y="3468856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cột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828800" y="4142936"/>
            <a:ext cx="2209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vùng, 3x3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3" name="Rectangle 14"/>
          <p:cNvSpPr>
            <a:spLocks noChangeArrowheads="1"/>
          </p:cNvSpPr>
          <p:nvPr/>
        </p:nvSpPr>
        <p:spPr bwMode="auto">
          <a:xfrm>
            <a:off x="11430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sp>
        <p:nvSpPr>
          <p:cNvPr id="84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85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86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88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89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90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91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92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93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27" grpId="0" build="allAtOnce"/>
      <p:bldP spid="28" grpId="0" build="p"/>
      <p:bldP spid="48" grpId="0"/>
      <p:bldP spid="76" grpId="0"/>
      <p:bldP spid="78" grpId="0"/>
      <p:bldP spid="79" grpId="0"/>
      <p:bldP spid="81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4384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Content Placeholder 2"/>
          <p:cNvSpPr txBox="1">
            <a:spLocks/>
          </p:cNvSpPr>
          <p:nvPr/>
        </p:nvSpPr>
        <p:spPr>
          <a:xfrm>
            <a:off x="0" y="2057400"/>
            <a:ext cx="4572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Điền kín tất cả các ô trống còn lại với điều kiện: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6257925" y="3603812"/>
            <a:ext cx="1700213" cy="186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-76200" y="990600"/>
            <a:ext cx="9525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hỏi 2: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vụ của em như thế 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0" y="2438400"/>
            <a:ext cx="8658664" cy="1828800"/>
            <a:chOff x="0" y="2438400"/>
            <a:chExt cx="8658664" cy="1828800"/>
          </a:xfrm>
        </p:grpSpPr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0" y="3276600"/>
              <a:ext cx="48006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(1)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........................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038600" y="2438400"/>
              <a:ext cx="4620064" cy="609600"/>
              <a:chOff x="4038600" y="2438400"/>
              <a:chExt cx="4620064" cy="60960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4848664" y="2466536"/>
                <a:ext cx="3810000" cy="457200"/>
                <a:chOff x="4876800" y="2514600"/>
                <a:chExt cx="1219200" cy="1295400"/>
              </a:xfrm>
            </p:grpSpPr>
            <p:sp>
              <p:nvSpPr>
                <p:cNvPr id="55" name="Content Placeholder 2"/>
                <p:cNvSpPr txBox="1">
                  <a:spLocks/>
                </p:cNvSpPr>
                <p:nvPr/>
              </p:nvSpPr>
              <p:spPr>
                <a:xfrm>
                  <a:off x="5334000" y="2895600"/>
                  <a:ext cx="533400" cy="609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32500" lnSpcReduction="20000"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endPara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4876800" y="2514600"/>
                  <a:ext cx="1219200" cy="1295400"/>
                </a:xfrm>
                <a:prstGeom prst="rect">
                  <a:avLst/>
                </a:prstGeom>
                <a:noFill/>
                <a:ln w="508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Content Placeholder 2"/>
              <p:cNvSpPr txBox="1">
                <a:spLocks/>
              </p:cNvSpPr>
              <p:nvPr/>
            </p:nvSpPr>
            <p:spPr>
              <a:xfrm>
                <a:off x="4038600" y="2438400"/>
                <a:ext cx="6858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(1)</a:t>
                </a:r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0" y="1828800"/>
            <a:ext cx="5486400" cy="4572000"/>
            <a:chOff x="0" y="1828800"/>
            <a:chExt cx="5486400" cy="4572000"/>
          </a:xfrm>
        </p:grpSpPr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0" y="4343400"/>
              <a:ext cx="47244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(2)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.............................................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  .......................</a:t>
              </a:r>
              <a:endPara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4856872" y="1828800"/>
              <a:ext cx="629528" cy="4572000"/>
              <a:chOff x="4856872" y="1828800"/>
              <a:chExt cx="629528" cy="45720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856872" y="2438400"/>
                <a:ext cx="400928" cy="3962400"/>
              </a:xfrm>
              <a:prstGeom prst="rect">
                <a:avLst/>
              </a:prstGeom>
              <a:noFill/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Content Placeholder 2"/>
              <p:cNvSpPr txBox="1">
                <a:spLocks/>
              </p:cNvSpPr>
              <p:nvPr/>
            </p:nvSpPr>
            <p:spPr>
              <a:xfrm>
                <a:off x="4876800" y="1828800"/>
                <a:ext cx="60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8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sz="28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2)</a:t>
                </a:r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0" y="5105400"/>
            <a:ext cx="7391400" cy="1752600"/>
            <a:chOff x="0" y="5105400"/>
            <a:chExt cx="7391400" cy="1752600"/>
          </a:xfrm>
        </p:grpSpPr>
        <p:sp>
          <p:nvSpPr>
            <p:cNvPr id="72" name="Content Placeholder 2"/>
            <p:cNvSpPr txBox="1">
              <a:spLocks/>
            </p:cNvSpPr>
            <p:nvPr/>
          </p:nvSpPr>
          <p:spPr>
            <a:xfrm>
              <a:off x="0" y="5410200"/>
              <a:ext cx="47244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(3)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.............................................</a:t>
              </a:r>
            </a:p>
            <a:p>
              <a:pPr lvl="0">
                <a:spcBef>
                  <a:spcPct val="20000"/>
                </a:spcBef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.......................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6172200" y="5105400"/>
              <a:ext cx="1219200" cy="1752600"/>
              <a:chOff x="6172200" y="5105400"/>
              <a:chExt cx="1219200" cy="175260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6172200" y="5105400"/>
                <a:ext cx="1219200" cy="1295400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6477000" y="6400800"/>
                <a:ext cx="685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(3)</a:t>
                </a:r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sp>
        <p:nvSpPr>
          <p:cNvPr id="89" name="Rectangle 14"/>
          <p:cNvSpPr>
            <a:spLocks noChangeArrowheads="1"/>
          </p:cNvSpPr>
          <p:nvPr/>
        </p:nvSpPr>
        <p:spPr bwMode="auto">
          <a:xfrm>
            <a:off x="22860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28194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91" name="Oval 7"/>
          <p:cNvSpPr>
            <a:spLocks noChangeArrowheads="1"/>
          </p:cNvSpPr>
          <p:nvPr/>
        </p:nvSpPr>
        <p:spPr bwMode="auto">
          <a:xfrm>
            <a:off x="27432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92" name="Oval 8"/>
          <p:cNvSpPr>
            <a:spLocks noChangeArrowheads="1"/>
          </p:cNvSpPr>
          <p:nvPr/>
        </p:nvSpPr>
        <p:spPr bwMode="auto">
          <a:xfrm>
            <a:off x="28194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93" name="Oval 9"/>
          <p:cNvSpPr>
            <a:spLocks noChangeArrowheads="1"/>
          </p:cNvSpPr>
          <p:nvPr/>
        </p:nvSpPr>
        <p:spPr bwMode="auto">
          <a:xfrm>
            <a:off x="2819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94" name="Oval 10"/>
          <p:cNvSpPr>
            <a:spLocks noChangeArrowheads="1"/>
          </p:cNvSpPr>
          <p:nvPr/>
        </p:nvSpPr>
        <p:spPr bwMode="auto">
          <a:xfrm>
            <a:off x="28956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95" name="Oval 11"/>
          <p:cNvSpPr>
            <a:spLocks noChangeArrowheads="1"/>
          </p:cNvSpPr>
          <p:nvPr/>
        </p:nvSpPr>
        <p:spPr bwMode="auto">
          <a:xfrm>
            <a:off x="2819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96" name="Oval 15"/>
          <p:cNvSpPr>
            <a:spLocks noChangeArrowheads="1"/>
          </p:cNvSpPr>
          <p:nvPr/>
        </p:nvSpPr>
        <p:spPr bwMode="auto">
          <a:xfrm>
            <a:off x="28194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28194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98" name="Oval 32"/>
          <p:cNvSpPr>
            <a:spLocks noChangeArrowheads="1"/>
          </p:cNvSpPr>
          <p:nvPr/>
        </p:nvSpPr>
        <p:spPr bwMode="auto">
          <a:xfrm>
            <a:off x="28194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99" name="Oval 35"/>
          <p:cNvSpPr>
            <a:spLocks noChangeArrowheads="1"/>
          </p:cNvSpPr>
          <p:nvPr/>
        </p:nvSpPr>
        <p:spPr bwMode="auto">
          <a:xfrm>
            <a:off x="28705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533400" y="31242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trùng số nào ở hàng ngang.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457200" y="4182792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trùng số nào ở hàng dọc.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>
          <a:xfrm>
            <a:off x="457200" y="5300004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trùng số nào ở vùng 3x3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2525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7" grpId="0" build="p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1" grpId="0"/>
      <p:bldP spid="1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pPr algn="r"/>
            <a:fld id="{446DD3E5-34C1-4D2B-9F4F-6ADF25558008}" type="datetime11">
              <a:rPr lang="en-US" smtClean="0"/>
              <a:pPr algn="r"/>
              <a:t>14:51:20</a:t>
            </a:fld>
            <a:endParaRPr lang="en-US" dirty="0" smtClean="0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057400"/>
            <a:ext cx="395446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6" name="Group 85"/>
          <p:cNvGrpSpPr/>
          <p:nvPr/>
        </p:nvGrpSpPr>
        <p:grpSpPr>
          <a:xfrm>
            <a:off x="76200" y="2057400"/>
            <a:ext cx="8472267" cy="2590803"/>
            <a:chOff x="76200" y="2057400"/>
            <a:chExt cx="8472267" cy="2590803"/>
          </a:xfrm>
        </p:grpSpPr>
        <p:sp>
          <p:nvSpPr>
            <p:cNvPr id="64" name="Rectangle 63"/>
            <p:cNvSpPr/>
            <p:nvPr/>
          </p:nvSpPr>
          <p:spPr>
            <a:xfrm>
              <a:off x="76200" y="2057400"/>
              <a:ext cx="4038600" cy="838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444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Chọn </a:t>
              </a:r>
              <a:r>
                <a:rPr lang="en-US" sz="3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mức độ chơi</a:t>
              </a:r>
              <a:endPara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114800" y="2476500"/>
              <a:ext cx="4433667" cy="2171703"/>
              <a:chOff x="2773055" y="2871353"/>
              <a:chExt cx="3399145" cy="177684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810000" y="3810000"/>
                <a:ext cx="2362200" cy="838200"/>
              </a:xfrm>
              <a:prstGeom prst="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Arrow Connector 68"/>
              <p:cNvCxnSpPr>
                <a:stCxn id="64" idx="3"/>
                <a:endCxn id="68" idx="1"/>
              </p:cNvCxnSpPr>
              <p:nvPr/>
            </p:nvCxnSpPr>
            <p:spPr>
              <a:xfrm>
                <a:off x="2773055" y="2871353"/>
                <a:ext cx="1036945" cy="1357743"/>
              </a:xfrm>
              <a:prstGeom prst="straightConnector1">
                <a:avLst/>
              </a:prstGeom>
              <a:ln w="44450">
                <a:solidFill>
                  <a:srgbClr val="FF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>
            <a:off x="0" y="3048000"/>
            <a:ext cx="3886200" cy="3048000"/>
            <a:chOff x="0" y="3048000"/>
            <a:chExt cx="3886200" cy="3048000"/>
          </a:xfrm>
        </p:grpSpPr>
        <p:sp>
          <p:nvSpPr>
            <p:cNvPr id="65" name="Content Placeholder 2"/>
            <p:cNvSpPr txBox="1">
              <a:spLocks/>
            </p:cNvSpPr>
            <p:nvPr/>
          </p:nvSpPr>
          <p:spPr>
            <a:xfrm>
              <a:off x="0" y="30480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Very Easy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................</a:t>
              </a:r>
              <a:endPara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0" y="36576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Easy: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..........</a:t>
              </a:r>
              <a:endPara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1" name="Content Placeholder 2"/>
            <p:cNvSpPr txBox="1">
              <a:spLocks/>
            </p:cNvSpPr>
            <p:nvPr/>
          </p:nvSpPr>
          <p:spPr>
            <a:xfrm>
              <a:off x="0" y="41910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Medium: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.....................</a:t>
              </a:r>
              <a:endPara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2" name="Content Placeholder 2"/>
            <p:cNvSpPr txBox="1">
              <a:spLocks/>
            </p:cNvSpPr>
            <p:nvPr/>
          </p:nvSpPr>
          <p:spPr>
            <a:xfrm>
              <a:off x="0" y="48006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Hard: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..........</a:t>
              </a:r>
              <a:endPara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3" name="Content Placeholder 2"/>
            <p:cNvSpPr txBox="1">
              <a:spLocks/>
            </p:cNvSpPr>
            <p:nvPr/>
          </p:nvSpPr>
          <p:spPr>
            <a:xfrm>
              <a:off x="0" y="5410200"/>
              <a:ext cx="3886200" cy="685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Very Hard: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...............</a:t>
              </a:r>
              <a:endParaRPr kumimoji="0" lang="en-US" sz="2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1" name="Content Placeholder 2"/>
          <p:cNvSpPr txBox="1">
            <a:spLocks/>
          </p:cNvSpPr>
          <p:nvPr/>
        </p:nvSpPr>
        <p:spPr>
          <a:xfrm>
            <a:off x="-76200" y="685800"/>
            <a:ext cx="9525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hỏi 3: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 hãy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điền các mức độ chơi vào phần còn thiếu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405596" y="3567332"/>
            <a:ext cx="685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1752600" y="4100732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bình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447800" y="4724400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2209800" y="5334000"/>
            <a:ext cx="1981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 khó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8" name="Rectangle 14"/>
          <p:cNvSpPr>
            <a:spLocks noChangeArrowheads="1"/>
          </p:cNvSpPr>
          <p:nvPr/>
        </p:nvSpPr>
        <p:spPr bwMode="auto">
          <a:xfrm>
            <a:off x="2743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sp>
        <p:nvSpPr>
          <p:cNvPr id="89" name="Oval 6"/>
          <p:cNvSpPr>
            <a:spLocks noChangeArrowheads="1"/>
          </p:cNvSpPr>
          <p:nvPr/>
        </p:nvSpPr>
        <p:spPr bwMode="auto">
          <a:xfrm>
            <a:off x="3276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90" name="Oval 7"/>
          <p:cNvSpPr>
            <a:spLocks noChangeArrowheads="1"/>
          </p:cNvSpPr>
          <p:nvPr/>
        </p:nvSpPr>
        <p:spPr bwMode="auto">
          <a:xfrm>
            <a:off x="3200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91" name="Oval 8"/>
          <p:cNvSpPr>
            <a:spLocks noChangeArrowheads="1"/>
          </p:cNvSpPr>
          <p:nvPr/>
        </p:nvSpPr>
        <p:spPr bwMode="auto">
          <a:xfrm>
            <a:off x="3276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3276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93" name="Oval 10"/>
          <p:cNvSpPr>
            <a:spLocks noChangeArrowheads="1"/>
          </p:cNvSpPr>
          <p:nvPr/>
        </p:nvSpPr>
        <p:spPr bwMode="auto">
          <a:xfrm>
            <a:off x="3352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94" name="Oval 11"/>
          <p:cNvSpPr>
            <a:spLocks noChangeArrowheads="1"/>
          </p:cNvSpPr>
          <p:nvPr/>
        </p:nvSpPr>
        <p:spPr bwMode="auto">
          <a:xfrm>
            <a:off x="3276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95" name="Oval 15"/>
          <p:cNvSpPr>
            <a:spLocks noChangeArrowheads="1"/>
          </p:cNvSpPr>
          <p:nvPr/>
        </p:nvSpPr>
        <p:spPr bwMode="auto">
          <a:xfrm>
            <a:off x="3276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96" name="Oval 16"/>
          <p:cNvSpPr>
            <a:spLocks noChangeArrowheads="1"/>
          </p:cNvSpPr>
          <p:nvPr/>
        </p:nvSpPr>
        <p:spPr bwMode="auto">
          <a:xfrm>
            <a:off x="3276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97" name="Oval 32"/>
          <p:cNvSpPr>
            <a:spLocks noChangeArrowheads="1"/>
          </p:cNvSpPr>
          <p:nvPr/>
        </p:nvSpPr>
        <p:spPr bwMode="auto">
          <a:xfrm>
            <a:off x="3276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98" name="Oval 35"/>
          <p:cNvSpPr>
            <a:spLocks noChangeArrowheads="1"/>
          </p:cNvSpPr>
          <p:nvPr/>
        </p:nvSpPr>
        <p:spPr bwMode="auto">
          <a:xfrm>
            <a:off x="3327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2286000" y="2971800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 d</a:t>
            </a: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7789" y="-1"/>
            <a:ext cx="9066212" cy="6858001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1727201" y="1524000"/>
            <a:ext cx="7029344" cy="532201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1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902857" cy="117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299300" y="-364244"/>
            <a:ext cx="1294544" cy="21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461459">
            <a:off x="410918" y="5188551"/>
            <a:ext cx="1206143" cy="202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039957" y="5562600"/>
            <a:ext cx="2027843" cy="120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177800"/>
            <a:ext cx="9270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PHÒNG </a:t>
            </a:r>
            <a:r>
              <a:rPr lang="en-US" sz="3200" b="1" smtClean="0">
                <a:solidFill>
                  <a:srgbClr val="002060"/>
                </a:solidFill>
                <a:latin typeface="Calibri" pitchFamily="34" charset="0"/>
              </a:rPr>
              <a:t>GD-ĐT </a:t>
            </a:r>
            <a:r>
              <a:rPr lang="en-US" sz="3200" b="1" smtClean="0">
                <a:solidFill>
                  <a:srgbClr val="002060"/>
                </a:solidFill>
                <a:latin typeface="Calibri" pitchFamily="34" charset="0"/>
              </a:rPr>
              <a:t>ĐẠI LỘC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-1588" y="711200"/>
            <a:ext cx="9270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TRƯỜNG </a:t>
            </a:r>
            <a:r>
              <a:rPr lang="en-US" sz="3200" b="1" smtClean="0">
                <a:solidFill>
                  <a:srgbClr val="0000FF"/>
                </a:solidFill>
                <a:latin typeface="Calibri" pitchFamily="34" charset="0"/>
              </a:rPr>
              <a:t>TH-THCS ĐẠI TÂN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1" y="2133600"/>
            <a:ext cx="9144000" cy="1546612"/>
            <a:chOff x="-69242" y="2133600"/>
            <a:chExt cx="12022847" cy="1638672"/>
          </a:xfrm>
        </p:grpSpPr>
        <p:sp>
          <p:nvSpPr>
            <p:cNvPr id="16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055812" y="2133600"/>
              <a:ext cx="8610600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4400" b="1" kern="1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/>
                  <a:cs typeface="Arial"/>
                </a:rPr>
                <a:t>CHÚC QUÝ THẤY CÔ  NHIỀU SỨC KHỎE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69242" y="3087469"/>
              <a:ext cx="12022847" cy="684803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Chúc các em chăm ngoan, học giỏi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505200" y="4495800"/>
            <a:ext cx="1981200" cy="1028700"/>
            <a:chOff x="249" y="75"/>
            <a:chExt cx="5216" cy="3651"/>
          </a:xfrm>
        </p:grpSpPr>
        <p:pic>
          <p:nvPicPr>
            <p:cNvPr id="19" name="Picture 18" descr="1f31e9c370a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 descr="1f31e9c370a4"/>
            <p:cNvPicPr>
              <a:picLocks noChangeAspect="1" noChangeArrowheads="1"/>
            </p:cNvPicPr>
            <p:nvPr/>
          </p:nvPicPr>
          <p:blipFill>
            <a:blip r:embed="rId3"/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1f31e9c370a4"/>
            <p:cNvPicPr>
              <a:picLocks noChangeAspect="1" noChangeArrowheads="1"/>
            </p:cNvPicPr>
            <p:nvPr/>
          </p:nvPicPr>
          <p:blipFill>
            <a:blip r:embed="rId3"/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1f31e9c370a4"/>
            <p:cNvPicPr>
              <a:picLocks noChangeAspect="1" noChangeArrowheads="1"/>
            </p:cNvPicPr>
            <p:nvPr/>
          </p:nvPicPr>
          <p:blipFill>
            <a:blip r:embed="rId3"/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 descr="1f31e9c370a4"/>
            <p:cNvPicPr>
              <a:picLocks noChangeAspect="1" noChangeArrowheads="1"/>
            </p:cNvPicPr>
            <p:nvPr/>
          </p:nvPicPr>
          <p:blipFill>
            <a:blip r:embed="rId4"/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 descr="1f31e9c370a4"/>
            <p:cNvPicPr>
              <a:picLocks noChangeAspect="1" noChangeArrowheads="1"/>
            </p:cNvPicPr>
            <p:nvPr/>
          </p:nvPicPr>
          <p:blipFill>
            <a:blip r:embed="rId4"/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1f31e9c370a4"/>
            <p:cNvPicPr>
              <a:picLocks noChangeAspect="1" noChangeArrowheads="1"/>
            </p:cNvPicPr>
            <p:nvPr/>
          </p:nvPicPr>
          <p:blipFill>
            <a:blip r:embed="rId4"/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269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0" y="2514600"/>
            <a:ext cx="9144000" cy="17526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ĐẶT SỐ VÀ Ô ĐÚNG VỊ TRÍ </a:t>
            </a:r>
          </a:p>
          <a:p>
            <a:pPr algn="ctr"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(SUDOKU)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 Box 114"/>
          <p:cNvSpPr txBox="1">
            <a:spLocks noChangeArrowheads="1"/>
          </p:cNvSpPr>
          <p:nvPr/>
        </p:nvSpPr>
        <p:spPr bwMode="auto">
          <a:xfrm>
            <a:off x="0" y="924580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</a:rPr>
              <a:t>TIN HỌC 5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 Box 114"/>
          <p:cNvSpPr txBox="1">
            <a:spLocks noChangeArrowheads="1"/>
          </p:cNvSpPr>
          <p:nvPr/>
        </p:nvSpPr>
        <p:spPr bwMode="auto">
          <a:xfrm>
            <a:off x="0" y="1730514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chemeClr val="hlink"/>
                </a:solidFill>
                <a:latin typeface="Times New Roman" pitchFamily="18" charset="0"/>
              </a:rPr>
              <a:t>HỌC VÀ CHƠI CÙNG MÁY TÍNH</a:t>
            </a:r>
          </a:p>
        </p:txBody>
      </p:sp>
    </p:spTree>
    <p:extLst>
      <p:ext uri="{BB962C8B-B14F-4D97-AF65-F5344CB8AC3E}">
        <p14:creationId xmlns:p14="http://schemas.microsoft.com/office/powerpoint/2010/main" val="1953466718"/>
      </p:ext>
    </p:extLst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1"/>
            <a:ext cx="5715000" cy="60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1.1/ Giới thiệu về bàn cờ Sudoku: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Giới thiệu trò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671" y="26670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0" y="22860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Có dạng: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9x9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029200" y="2057400"/>
            <a:ext cx="3886200" cy="609600"/>
            <a:chOff x="5029200" y="2057400"/>
            <a:chExt cx="3886200" cy="6096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5029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4864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59436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6400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781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7239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7620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8077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8458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98766" y="2209800"/>
            <a:ext cx="2912730" cy="4434348"/>
            <a:chOff x="5498766" y="2209800"/>
            <a:chExt cx="2912730" cy="4434348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3289760" y="4419600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701050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4126294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524502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934998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377450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805154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0902" y="4433554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57200" y="35814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Cột: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cột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57200" y="28956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Hàng: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Hàng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495800" y="2590800"/>
            <a:ext cx="381000" cy="4082844"/>
            <a:chOff x="4419600" y="2590800"/>
            <a:chExt cx="381000" cy="4082844"/>
          </a:xfrm>
        </p:grpSpPr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4419600" y="25908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4419600" y="31094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4419600" y="355190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4419600" y="39918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4419600" y="44048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4419600" y="483255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4419600" y="52872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4419600" y="57150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4419600" y="614024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95800" y="3169316"/>
            <a:ext cx="4343400" cy="3004472"/>
            <a:chOff x="4495800" y="3169316"/>
            <a:chExt cx="4343400" cy="300447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495800" y="3169316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495800" y="35814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495800" y="40386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495800" y="4463844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495800" y="48768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495800" y="53340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495800" y="5761704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495800" y="61722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65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35" grpId="1" build="allAtOnce"/>
      <p:bldP spid="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Giới thiệu trò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4384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447800"/>
            <a:ext cx="5715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1.1/ Giới thiệu về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àn cờ Sudoku: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2286000"/>
            <a:ext cx="3124200" cy="1905000"/>
            <a:chOff x="0" y="2286000"/>
            <a:chExt cx="3124200" cy="19050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0" y="22860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Có dạng: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9x9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57200" y="35814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+ Cột: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 cột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457200" y="28956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+ Hàng: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 Hàng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96468" y="1919748"/>
            <a:ext cx="3886200" cy="609600"/>
            <a:chOff x="5029200" y="2057400"/>
            <a:chExt cx="3886200" cy="609600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029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54864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59436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400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6781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7239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7620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8077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8458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43400" y="2438400"/>
            <a:ext cx="381000" cy="4082844"/>
            <a:chOff x="4419600" y="2590800"/>
            <a:chExt cx="381000" cy="4082844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419600" y="25908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4419600" y="31094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4419600" y="355190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419600" y="39918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419600" y="44048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419600" y="483255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4419600" y="52872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4419600" y="57150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419600" y="614024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457200" y="426720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Vùng: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vùng, 3x3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876800" y="2464188"/>
            <a:ext cx="1219200" cy="1295400"/>
            <a:chOff x="4876800" y="2514600"/>
            <a:chExt cx="1219200" cy="1295400"/>
          </a:xfrm>
        </p:grpSpPr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129996" y="2458328"/>
            <a:ext cx="1219200" cy="1295400"/>
            <a:chOff x="4876800" y="2514600"/>
            <a:chExt cx="1219200" cy="1295400"/>
          </a:xfrm>
        </p:grpSpPr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91400" y="2458328"/>
            <a:ext cx="1219200" cy="1295400"/>
            <a:chOff x="4876800" y="2458328"/>
            <a:chExt cx="1219200" cy="1295400"/>
          </a:xfrm>
        </p:grpSpPr>
        <p:sp>
          <p:nvSpPr>
            <p:cNvPr id="45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76800" y="2458328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76800" y="3781864"/>
            <a:ext cx="1219200" cy="1295400"/>
            <a:chOff x="4876800" y="2514600"/>
            <a:chExt cx="1219200" cy="1295400"/>
          </a:xfrm>
        </p:grpSpPr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29996" y="3790072"/>
            <a:ext cx="1219200" cy="1295400"/>
            <a:chOff x="4876800" y="2556804"/>
            <a:chExt cx="1219200" cy="1295400"/>
          </a:xfrm>
        </p:grpSpPr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76800" y="2556804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391400" y="3790072"/>
            <a:ext cx="1219200" cy="1295400"/>
            <a:chOff x="4876800" y="2514600"/>
            <a:chExt cx="1219200" cy="1295400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76800" y="5105400"/>
            <a:ext cx="1219200" cy="1295400"/>
            <a:chOff x="4876800" y="2514600"/>
            <a:chExt cx="1219200" cy="1295400"/>
          </a:xfrm>
        </p:grpSpPr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129996" y="5105400"/>
            <a:ext cx="1219200" cy="1295400"/>
            <a:chOff x="4876800" y="2514600"/>
            <a:chExt cx="1219200" cy="1295400"/>
          </a:xfrm>
        </p:grpSpPr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91400" y="5105400"/>
            <a:ext cx="1219200" cy="1295400"/>
            <a:chOff x="4876800" y="2514600"/>
            <a:chExt cx="1219200" cy="1295400"/>
          </a:xfrm>
        </p:grpSpPr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Giới thiệu trò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4384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47800"/>
            <a:ext cx="5715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1.1/ Giới thiệu về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àn cờ Sudoku: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286000"/>
            <a:ext cx="3124200" cy="1905000"/>
            <a:chOff x="0" y="2286000"/>
            <a:chExt cx="3124200" cy="19050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0" y="22860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Có dạng: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9x9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57200" y="35814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+ Cột: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 cột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57200" y="28956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+ Hàng: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 Hàng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96468" y="1919748"/>
            <a:ext cx="3886200" cy="609600"/>
            <a:chOff x="5029200" y="2057400"/>
            <a:chExt cx="3886200" cy="6096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5029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4864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59436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6400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781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7239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7620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8077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8458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43400" y="2438400"/>
            <a:ext cx="381000" cy="4082844"/>
            <a:chOff x="4419600" y="2590800"/>
            <a:chExt cx="381000" cy="4082844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4419600" y="25908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4419600" y="31094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4419600" y="355190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419600" y="39918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4419600" y="44048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4419600" y="483255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419600" y="52872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419600" y="57150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419600" y="614024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57200" y="42672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Vùng: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vùng, 3x3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876800" y="2514600"/>
            <a:ext cx="1219200" cy="1295400"/>
            <a:chOff x="4876800" y="2514600"/>
            <a:chExt cx="1219200" cy="1295400"/>
          </a:xfrm>
        </p:grpSpPr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Content Placeholder 2"/>
          <p:cNvSpPr txBox="1">
            <a:spLocks/>
          </p:cNvSpPr>
          <p:nvPr/>
        </p:nvSpPr>
        <p:spPr>
          <a:xfrm>
            <a:off x="457200" y="487680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Những gợi ý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19" name="Straight Arrow Connector 118"/>
          <p:cNvCxnSpPr>
            <a:stCxn id="117" idx="3"/>
          </p:cNvCxnSpPr>
          <p:nvPr/>
        </p:nvCxnSpPr>
        <p:spPr>
          <a:xfrm flipV="1">
            <a:off x="2743200" y="3657600"/>
            <a:ext cx="22860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4876800" y="5105400"/>
            <a:ext cx="1219200" cy="1295400"/>
            <a:chOff x="4876800" y="2514600"/>
            <a:chExt cx="1219200" cy="1295400"/>
          </a:xfrm>
        </p:grpSpPr>
        <p:sp>
          <p:nvSpPr>
            <p:cNvPr id="121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3" name="Straight Arrow Connector 122"/>
          <p:cNvCxnSpPr>
            <a:stCxn id="117" idx="3"/>
          </p:cNvCxnSpPr>
          <p:nvPr/>
        </p:nvCxnSpPr>
        <p:spPr>
          <a:xfrm>
            <a:off x="2743200" y="5181600"/>
            <a:ext cx="2667000" cy="1539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Giới thiệu trò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4384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447800"/>
            <a:ext cx="5715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1.2/ Nhiệm</a:t>
            </a:r>
            <a:r>
              <a:rPr kumimoji="0" lang="en-US" sz="32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vụ của em</a:t>
            </a: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48664" y="2466536"/>
            <a:ext cx="3810000" cy="457200"/>
            <a:chOff x="4876800" y="2514600"/>
            <a:chExt cx="1219200" cy="12954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32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3276600"/>
            <a:ext cx="3962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Không trùng số nào ở hàng ngang.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10000" y="2895600"/>
            <a:ext cx="14478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6257925" y="3603812"/>
            <a:ext cx="1700213" cy="186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56872" y="2438400"/>
            <a:ext cx="400928" cy="3962400"/>
          </a:xfrm>
          <a:prstGeom prst="rect">
            <a:avLst/>
          </a:prstGeom>
          <a:noFill/>
          <a:ln>
            <a:solidFill>
              <a:srgbClr val="841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28600" y="4267200"/>
            <a:ext cx="3962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Không trùng số nào ở hàng dọc.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810000" y="4648200"/>
            <a:ext cx="11430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876800" y="2466536"/>
            <a:ext cx="1219200" cy="1295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28600" y="5257800"/>
            <a:ext cx="3962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Không trùng số nào trong vùng 3x3.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3314700" y="3619500"/>
            <a:ext cx="2209800" cy="1676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0" y="2286000"/>
            <a:ext cx="4572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Điền kín tất cả các ô trống còn lại với điều kiện: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3733800" y="3124200"/>
            <a:ext cx="13716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29" grpId="0" animBg="1"/>
      <p:bldP spid="29" grpId="1" animBg="1"/>
      <p:bldP spid="29" grpId="2" animBg="1"/>
      <p:bldP spid="24" grpId="0"/>
      <p:bldP spid="35" grpId="0" animBg="1"/>
      <p:bldP spid="35" grpId="1" animBg="1"/>
      <p:bldP spid="35" grpId="2" animBg="1"/>
      <p:bldP spid="3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7620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hỏi: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Bàn cờ Sudoku 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dạng như thế nào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286000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Có dạng: ............ ?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9200" y="2057400"/>
            <a:ext cx="3886200" cy="609600"/>
            <a:chOff x="5029200" y="2057400"/>
            <a:chExt cx="3886200" cy="6096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5029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4864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9436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6400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6781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7239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7620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8077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8458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35814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Cột:............... ?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28956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Hàng:................ ?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95800" y="2590800"/>
            <a:ext cx="381000" cy="4082844"/>
            <a:chOff x="4419600" y="2590800"/>
            <a:chExt cx="381000" cy="4082844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4419600" y="25908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4419600" y="31094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4419600" y="355190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4419600" y="39918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4419600" y="44048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4419600" y="483255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4419600" y="52872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4419600" y="57150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419600" y="614024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457200" y="426720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Vùng: .......................?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671" y="26670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Group 28"/>
          <p:cNvGrpSpPr/>
          <p:nvPr/>
        </p:nvGrpSpPr>
        <p:grpSpPr>
          <a:xfrm>
            <a:off x="5105400" y="2734992"/>
            <a:ext cx="3733800" cy="3942472"/>
            <a:chOff x="5105400" y="2734992"/>
            <a:chExt cx="3733800" cy="3942472"/>
          </a:xfrm>
        </p:grpSpPr>
        <p:grpSp>
          <p:nvGrpSpPr>
            <p:cNvPr id="30" name="Group 48"/>
            <p:cNvGrpSpPr/>
            <p:nvPr/>
          </p:nvGrpSpPr>
          <p:grpSpPr>
            <a:xfrm>
              <a:off x="5105400" y="2740852"/>
              <a:ext cx="1219200" cy="1295400"/>
              <a:chOff x="4876800" y="2514600"/>
              <a:chExt cx="1219200" cy="1295400"/>
            </a:xfrm>
          </p:grpSpPr>
          <p:sp>
            <p:nvSpPr>
              <p:cNvPr id="55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1"/>
            <p:cNvGrpSpPr/>
            <p:nvPr/>
          </p:nvGrpSpPr>
          <p:grpSpPr>
            <a:xfrm>
              <a:off x="6358596" y="2734992"/>
              <a:ext cx="1219200" cy="1295400"/>
              <a:chOff x="4876800" y="2514600"/>
              <a:chExt cx="1219200" cy="1295400"/>
            </a:xfrm>
          </p:grpSpPr>
          <p:sp>
            <p:nvSpPr>
              <p:cNvPr id="53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54"/>
            <p:cNvGrpSpPr/>
            <p:nvPr/>
          </p:nvGrpSpPr>
          <p:grpSpPr>
            <a:xfrm>
              <a:off x="7620000" y="2734992"/>
              <a:ext cx="1219200" cy="1295400"/>
              <a:chOff x="4876800" y="2458328"/>
              <a:chExt cx="1219200" cy="1295400"/>
            </a:xfrm>
          </p:grpSpPr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876800" y="2458328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57"/>
            <p:cNvGrpSpPr/>
            <p:nvPr/>
          </p:nvGrpSpPr>
          <p:grpSpPr>
            <a:xfrm>
              <a:off x="5105400" y="4058528"/>
              <a:ext cx="1219200" cy="1295400"/>
              <a:chOff x="4876800" y="2514600"/>
              <a:chExt cx="1219200" cy="1295400"/>
            </a:xfrm>
          </p:grpSpPr>
          <p:sp>
            <p:nvSpPr>
              <p:cNvPr id="49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60"/>
            <p:cNvGrpSpPr/>
            <p:nvPr/>
          </p:nvGrpSpPr>
          <p:grpSpPr>
            <a:xfrm>
              <a:off x="6358596" y="4066736"/>
              <a:ext cx="1219200" cy="1295400"/>
              <a:chOff x="4876800" y="2556804"/>
              <a:chExt cx="1219200" cy="1295400"/>
            </a:xfrm>
          </p:grpSpPr>
          <p:sp>
            <p:nvSpPr>
              <p:cNvPr id="47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876800" y="2556804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63"/>
            <p:cNvGrpSpPr/>
            <p:nvPr/>
          </p:nvGrpSpPr>
          <p:grpSpPr>
            <a:xfrm>
              <a:off x="7620000" y="4066736"/>
              <a:ext cx="1219200" cy="1295400"/>
              <a:chOff x="4876800" y="2514600"/>
              <a:chExt cx="1219200" cy="1295400"/>
            </a:xfrm>
          </p:grpSpPr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66"/>
            <p:cNvGrpSpPr/>
            <p:nvPr/>
          </p:nvGrpSpPr>
          <p:grpSpPr>
            <a:xfrm>
              <a:off x="5105400" y="5382064"/>
              <a:ext cx="1219200" cy="1295400"/>
              <a:chOff x="4876800" y="2514600"/>
              <a:chExt cx="1219200" cy="1295400"/>
            </a:xfrm>
          </p:grpSpPr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69"/>
            <p:cNvGrpSpPr/>
            <p:nvPr/>
          </p:nvGrpSpPr>
          <p:grpSpPr>
            <a:xfrm>
              <a:off x="6358596" y="5382064"/>
              <a:ext cx="1219200" cy="1295400"/>
              <a:chOff x="4876800" y="2514600"/>
              <a:chExt cx="1219200" cy="1295400"/>
            </a:xfrm>
          </p:grpSpPr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72"/>
            <p:cNvGrpSpPr/>
            <p:nvPr/>
          </p:nvGrpSpPr>
          <p:grpSpPr>
            <a:xfrm>
              <a:off x="7620000" y="5382064"/>
              <a:ext cx="1219200" cy="1295400"/>
              <a:chOff x="4876800" y="2514600"/>
              <a:chExt cx="1219200" cy="1295400"/>
            </a:xfrm>
          </p:grpSpPr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5334000" y="2895600"/>
                <a:ext cx="5334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sz="32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876800" y="2514600"/>
                <a:ext cx="1219200" cy="129540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" name="Content Placeholder 2"/>
          <p:cNvSpPr txBox="1">
            <a:spLocks/>
          </p:cNvSpPr>
          <p:nvPr/>
        </p:nvSpPr>
        <p:spPr>
          <a:xfrm>
            <a:off x="1828800" y="22098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9x9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1752600" y="2813540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hàng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600200" y="3468856"/>
            <a:ext cx="1295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cột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1828800" y="4142936"/>
            <a:ext cx="2209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vùng, 3x3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5" grpId="0" build="allAtOnce"/>
      <p:bldP spid="16" grpId="0" build="p"/>
      <p:bldP spid="27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Bắt đầu trò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0" y="1143000"/>
            <a:ext cx="9144000" cy="990601"/>
            <a:chOff x="0" y="1143000"/>
            <a:chExt cx="9144000" cy="990601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0" y="1524001"/>
              <a:ext cx="9144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Nháy</a:t>
              </a:r>
              <a:r>
                <a:rPr kumimoji="0" lang="en-US" sz="32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đúp chuột vào biểu tượng               trên màn hình Desktop.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95800" y="1143000"/>
              <a:ext cx="7810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6858000" cy="409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Oval 55"/>
          <p:cNvSpPr/>
          <p:nvPr/>
        </p:nvSpPr>
        <p:spPr>
          <a:xfrm>
            <a:off x="4114800" y="4267200"/>
            <a:ext cx="1524000" cy="1676400"/>
          </a:xfrm>
          <a:prstGeom prst="ellipse">
            <a:avLst/>
          </a:prstGeom>
          <a:noFill/>
          <a:ln w="635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Bắt đầu trò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981200"/>
            <a:ext cx="2438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 trò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000" dirty="0"/>
          </a:p>
        </p:txBody>
      </p:sp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3276600" y="1295400"/>
          <a:ext cx="58674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3" imgW="6219048" imgH="4580952" progId="PBrush">
                  <p:embed/>
                </p:oleObj>
              </mc:Choice>
              <mc:Fallback>
                <p:oleObj name="Bitmap Image" r:id="rId3" imgW="6219048" imgH="4580952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95400"/>
                        <a:ext cx="58674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581400" y="3276600"/>
            <a:ext cx="19050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2438400" y="2476500"/>
            <a:ext cx="1143000" cy="8001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33800" y="3810000"/>
            <a:ext cx="19050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>
            <a:off x="2438400" y="3695700"/>
            <a:ext cx="1295400" cy="3429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3200400"/>
            <a:ext cx="2438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Tải màn chơi đã có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24288" y="4387850"/>
            <a:ext cx="19050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>
            <a:stCxn id="20" idx="3"/>
          </p:cNvCxnSpPr>
          <p:nvPr/>
        </p:nvCxnSpPr>
        <p:spPr>
          <a:xfrm flipV="1">
            <a:off x="2438400" y="4686300"/>
            <a:ext cx="1447800" cy="381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4419600"/>
            <a:ext cx="2438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 điểm số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62400" y="4953000"/>
            <a:ext cx="19050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Arrow Connector 21"/>
          <p:cNvCxnSpPr>
            <a:stCxn id="23" idx="3"/>
          </p:cNvCxnSpPr>
          <p:nvPr/>
        </p:nvCxnSpPr>
        <p:spPr>
          <a:xfrm flipV="1">
            <a:off x="2438400" y="5181600"/>
            <a:ext cx="1600200" cy="9525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5638800"/>
            <a:ext cx="2438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 hướng dẫn cách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20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858</Words>
  <Application>Microsoft Office PowerPoint</Application>
  <PresentationFormat>On-screen Show (4:3)</PresentationFormat>
  <Paragraphs>281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.VnArial</vt:lpstr>
      <vt:lpstr>.VnTime</vt:lpstr>
      <vt:lpstr>.VnTimeH</vt:lpstr>
      <vt:lpstr>Arial</vt:lpstr>
      <vt:lpstr>Calibri</vt:lpstr>
      <vt:lpstr>Times New Roman</vt:lpstr>
      <vt:lpstr>Office Theme</vt:lpstr>
      <vt:lpstr>Bitmap Image</vt:lpstr>
      <vt:lpstr>PowerPoint Presentation</vt:lpstr>
      <vt:lpstr>PowerPoint Presentation</vt:lpstr>
      <vt:lpstr>1. Giới thiệu trò chơi</vt:lpstr>
      <vt:lpstr>1. Giới thiệu trò chơi</vt:lpstr>
      <vt:lpstr>1. Giới thiệu trò chơi</vt:lpstr>
      <vt:lpstr>1. Giới thiệu trò chơi</vt:lpstr>
      <vt:lpstr>PowerPoint Presentation</vt:lpstr>
      <vt:lpstr>2. Bắt đầu trò chơi</vt:lpstr>
      <vt:lpstr>2. Bắt đầu trò chơi</vt:lpstr>
      <vt:lpstr>3. Chọn chế độ chơi</vt:lpstr>
      <vt:lpstr>3. Chọn chế độ chơi</vt:lpstr>
      <vt:lpstr>PowerPoint Presentation</vt:lpstr>
      <vt:lpstr>4. Cách chơi</vt:lpstr>
      <vt:lpstr>5. Thoát khỏi lần chơi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AutoBVT</dc:creator>
  <cp:lastModifiedBy>PC</cp:lastModifiedBy>
  <cp:revision>207</cp:revision>
  <dcterms:created xsi:type="dcterms:W3CDTF">2017-10-20T06:02:06Z</dcterms:created>
  <dcterms:modified xsi:type="dcterms:W3CDTF">2023-03-21T07:53:25Z</dcterms:modified>
</cp:coreProperties>
</file>