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2" r:id="rId3"/>
    <p:sldId id="275" r:id="rId4"/>
    <p:sldId id="259" r:id="rId5"/>
    <p:sldId id="270" r:id="rId6"/>
    <p:sldId id="261" r:id="rId7"/>
    <p:sldId id="264" r:id="rId8"/>
    <p:sldId id="273" r:id="rId9"/>
    <p:sldId id="266" r:id="rId10"/>
    <p:sldId id="271" r:id="rId11"/>
    <p:sldId id="285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3F7"/>
    <a:srgbClr val="3333CC"/>
    <a:srgbClr val="7DABEA"/>
    <a:srgbClr val="F8F8F8"/>
    <a:srgbClr val="FFFFCC"/>
    <a:srgbClr val="FBE5D6"/>
    <a:srgbClr val="FFCCFF"/>
    <a:srgbClr val="41719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34E83-DA8B-4472-80D3-40CE58195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6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8" name="WordArt 3">
            <a:extLst>
              <a:ext uri="{FF2B5EF4-FFF2-40B4-BE49-F238E27FC236}">
                <a16:creationId xmlns:a16="http://schemas.microsoft.com/office/drawing/2014/main" xmlns="" id="{8F158276-71B7-48F7-8244-8088A9ED16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9657" y="1403048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12" name="WordArt 16">
            <a:extLst>
              <a:ext uri="{FF2B5EF4-FFF2-40B4-BE49-F238E27FC236}">
                <a16:creationId xmlns:a16="http://schemas.microsoft.com/office/drawing/2014/main" xmlns="" id="{64E6B3F1-3A83-4616-92DE-D2A12F43D7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7822" y="533209"/>
            <a:ext cx="5297487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TIỂU HỌC KHẮC NIỆM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xmlns="" id="{C67069D9-CC79-4625-A986-0C521B873BF2}"/>
              </a:ext>
            </a:extLst>
          </p:cNvPr>
          <p:cNvGrpSpPr>
            <a:grpSpLocks/>
          </p:cNvGrpSpPr>
          <p:nvPr/>
        </p:nvGrpSpPr>
        <p:grpSpPr bwMode="auto">
          <a:xfrm>
            <a:off x="-198784" y="0"/>
            <a:ext cx="12446715" cy="7015858"/>
            <a:chOff x="0" y="0"/>
            <a:chExt cx="5786" cy="4320"/>
          </a:xfrm>
        </p:grpSpPr>
        <p:pic>
          <p:nvPicPr>
            <p:cNvPr id="11" name="Picture 13" descr="flower[1][1][1][1]">
              <a:extLst>
                <a:ext uri="{FF2B5EF4-FFF2-40B4-BE49-F238E27FC236}">
                  <a16:creationId xmlns:a16="http://schemas.microsoft.com/office/drawing/2014/main" xmlns="" id="{23E26FAC-0ABD-473F-A465-F3E79A543E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flower[1][1][1][1]">
              <a:extLst>
                <a:ext uri="{FF2B5EF4-FFF2-40B4-BE49-F238E27FC236}">
                  <a16:creationId xmlns:a16="http://schemas.microsoft.com/office/drawing/2014/main" xmlns="" id="{95A8E6C0-D939-4896-B2EF-9974C05AD4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" y="3895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 descr="flower[1][1][1][1]">
              <a:extLst>
                <a:ext uri="{FF2B5EF4-FFF2-40B4-BE49-F238E27FC236}">
                  <a16:creationId xmlns:a16="http://schemas.microsoft.com/office/drawing/2014/main" xmlns="" id="{C88FF6B6-F253-42A5-82BE-85799DF646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flower[1][1][1][1]">
              <a:extLst>
                <a:ext uri="{FF2B5EF4-FFF2-40B4-BE49-F238E27FC236}">
                  <a16:creationId xmlns:a16="http://schemas.microsoft.com/office/drawing/2014/main" xmlns="" id="{BDDF1271-5CA4-49A2-87AE-BEA8D3B4F8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012">
              <a:extLst>
                <a:ext uri="{FF2B5EF4-FFF2-40B4-BE49-F238E27FC236}">
                  <a16:creationId xmlns:a16="http://schemas.microsoft.com/office/drawing/2014/main" xmlns="" id="{FC18E40B-2F30-4BC2-967F-8205375FB5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012">
              <a:extLst>
                <a:ext uri="{FF2B5EF4-FFF2-40B4-BE49-F238E27FC236}">
                  <a16:creationId xmlns:a16="http://schemas.microsoft.com/office/drawing/2014/main" xmlns="" id="{225E202C-5B34-416B-92AB-5278CBF166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012">
              <a:extLst>
                <a:ext uri="{FF2B5EF4-FFF2-40B4-BE49-F238E27FC236}">
                  <a16:creationId xmlns:a16="http://schemas.microsoft.com/office/drawing/2014/main" xmlns="" id="{3A336DD3-9E45-47E8-9170-75E3C8F144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012">
              <a:extLst>
                <a:ext uri="{FF2B5EF4-FFF2-40B4-BE49-F238E27FC236}">
                  <a16:creationId xmlns:a16="http://schemas.microsoft.com/office/drawing/2014/main" xmlns="" id="{2A8ED748-09B6-4B24-A208-8785F5DD6E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BB901D-E455-40CA-914F-DBEB43C86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881" y="1894259"/>
            <a:ext cx="4391025" cy="3514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2380C6A-C209-4D5B-ADB5-23423CF8721F}"/>
              </a:ext>
            </a:extLst>
          </p:cNvPr>
          <p:cNvSpPr/>
          <p:nvPr/>
        </p:nvSpPr>
        <p:spPr>
          <a:xfrm>
            <a:off x="2774253" y="5019373"/>
            <a:ext cx="6359952" cy="934883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MÔN: CÔNG NGHỆ 3</a:t>
            </a:r>
          </a:p>
        </p:txBody>
      </p:sp>
      <p:sp>
        <p:nvSpPr>
          <p:cNvPr id="31" name="WordArt 16">
            <a:extLst>
              <a:ext uri="{FF2B5EF4-FFF2-40B4-BE49-F238E27FC236}">
                <a16:creationId xmlns:a16="http://schemas.microsoft.com/office/drawing/2014/main" xmlns="" id="{958B9F9A-C3F9-47CE-8203-75A3D108DF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4649" y="5984168"/>
            <a:ext cx="5297487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GV: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Bùi</a:t>
            </a: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Thanh </a:t>
            </a:r>
            <a:r>
              <a:rPr lang="en-US" sz="2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Thảo</a:t>
            </a:r>
            <a:endParaRPr lang="en-US" sz="2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47989-47A7-4CEE-A209-1E677533A149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301D2023-6914-44AA-97C2-8E13D06D95D7}"/>
              </a:ext>
            </a:extLst>
          </p:cNvPr>
          <p:cNvSpPr/>
          <p:nvPr/>
        </p:nvSpPr>
        <p:spPr>
          <a:xfrm>
            <a:off x="1023717" y="1702637"/>
            <a:ext cx="2000838" cy="987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GHI NHỚ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94A2BF9-DAAE-4E54-8BB3-A4AF621DD6DC}"/>
              </a:ext>
            </a:extLst>
          </p:cNvPr>
          <p:cNvSpPr txBox="1"/>
          <p:nvPr/>
        </p:nvSpPr>
        <p:spPr>
          <a:xfrm>
            <a:off x="110563" y="1237119"/>
            <a:ext cx="711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2. LÀM MÔ HÌNH BIỂN BÁO GIAO THÔNG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46ECC2-3BBF-47A9-BDA5-CD35820CFBB6}"/>
              </a:ext>
            </a:extLst>
          </p:cNvPr>
          <p:cNvSpPr/>
          <p:nvPr/>
        </p:nvSpPr>
        <p:spPr>
          <a:xfrm>
            <a:off x="1842052" y="2609729"/>
            <a:ext cx="6762411" cy="970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AD6290-9115-4754-9680-7680287B9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65" y="1749133"/>
            <a:ext cx="742950" cy="752475"/>
          </a:xfrm>
          <a:prstGeom prst="rect">
            <a:avLst/>
          </a:prstGeom>
        </p:spPr>
      </p:pic>
      <p:pic>
        <p:nvPicPr>
          <p:cNvPr id="17" name="8">
            <a:extLst>
              <a:ext uri="{FF2B5EF4-FFF2-40B4-BE49-F238E27FC236}">
                <a16:creationId xmlns:a16="http://schemas.microsoft.com/office/drawing/2014/main" xmlns="" id="{44986CD5-2EAF-4670-BD1D-5D669A73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822" y="3912351"/>
            <a:ext cx="1514510" cy="1355087"/>
          </a:xfrm>
          <a:prstGeom prst="rect">
            <a:avLst/>
          </a:prstGeom>
        </p:spPr>
      </p:pic>
      <p:sp>
        <p:nvSpPr>
          <p:cNvPr id="18" name="t8">
            <a:extLst>
              <a:ext uri="{FF2B5EF4-FFF2-40B4-BE49-F238E27FC236}">
                <a16:creationId xmlns:a16="http://schemas.microsoft.com/office/drawing/2014/main" xmlns="" id="{F97D5BC1-5ADA-4796-A5D3-F83EB395F7EF}"/>
              </a:ext>
            </a:extLst>
          </p:cNvPr>
          <p:cNvSpPr txBox="1"/>
          <p:nvPr/>
        </p:nvSpPr>
        <p:spPr>
          <a:xfrm>
            <a:off x="4651966" y="5248783"/>
            <a:ext cx="217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Cấm</a:t>
            </a:r>
            <a:r>
              <a:rPr lang="en-US" sz="2400" b="1" i="1" dirty="0"/>
              <a:t> </a:t>
            </a:r>
            <a:r>
              <a:rPr lang="en-US" sz="2400" b="1" i="1" dirty="0" err="1"/>
              <a:t>xe</a:t>
            </a:r>
            <a:r>
              <a:rPr lang="en-US" sz="2400" b="1" i="1" dirty="0"/>
              <a:t> </a:t>
            </a:r>
            <a:r>
              <a:rPr lang="en-US" sz="2400" b="1" i="1" dirty="0" err="1"/>
              <a:t>đạp</a:t>
            </a:r>
            <a:endParaRPr lang="en-US" sz="2400" b="1" i="1" dirty="0"/>
          </a:p>
        </p:txBody>
      </p:sp>
      <p:pic>
        <p:nvPicPr>
          <p:cNvPr id="19" name="9">
            <a:extLst>
              <a:ext uri="{FF2B5EF4-FFF2-40B4-BE49-F238E27FC236}">
                <a16:creationId xmlns:a16="http://schemas.microsoft.com/office/drawing/2014/main" xmlns="" id="{4D507EA1-8500-4375-8C72-4A9601162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056" y="3835261"/>
            <a:ext cx="1705715" cy="1473871"/>
          </a:xfrm>
          <a:prstGeom prst="rect">
            <a:avLst/>
          </a:prstGeom>
        </p:spPr>
      </p:pic>
      <p:sp>
        <p:nvSpPr>
          <p:cNvPr id="20" name="t9">
            <a:extLst>
              <a:ext uri="{FF2B5EF4-FFF2-40B4-BE49-F238E27FC236}">
                <a16:creationId xmlns:a16="http://schemas.microsoft.com/office/drawing/2014/main" xmlns="" id="{5C09B29E-99AA-404C-804E-E50821193F91}"/>
              </a:ext>
            </a:extLst>
          </p:cNvPr>
          <p:cNvSpPr txBox="1"/>
          <p:nvPr/>
        </p:nvSpPr>
        <p:spPr>
          <a:xfrm>
            <a:off x="857587" y="5193704"/>
            <a:ext cx="2967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Giao </a:t>
            </a:r>
            <a:r>
              <a:rPr lang="en-US" sz="2400" b="1" i="1" dirty="0" err="1"/>
              <a:t>nhau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đường</a:t>
            </a:r>
            <a:r>
              <a:rPr lang="en-US" sz="2400" b="1" i="1" dirty="0"/>
              <a:t> </a:t>
            </a:r>
            <a:r>
              <a:rPr lang="en-US" sz="2400" b="1" i="1" dirty="0" err="1"/>
              <a:t>sắt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rào</a:t>
            </a:r>
            <a:r>
              <a:rPr lang="en-US" sz="2400" b="1" i="1" dirty="0"/>
              <a:t> </a:t>
            </a:r>
            <a:r>
              <a:rPr lang="en-US" sz="2400" b="1" i="1" dirty="0" err="1"/>
              <a:t>chắn</a:t>
            </a:r>
            <a:endParaRPr lang="en-US" sz="2400" b="1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755C295-C722-4E0F-9527-E09E29C9FC70}"/>
              </a:ext>
            </a:extLst>
          </p:cNvPr>
          <p:cNvSpPr/>
          <p:nvPr/>
        </p:nvSpPr>
        <p:spPr>
          <a:xfrm>
            <a:off x="7584830" y="3580451"/>
            <a:ext cx="2967535" cy="2967535"/>
          </a:xfrm>
          <a:prstGeom prst="ellipse">
            <a:avLst/>
          </a:prstGeom>
          <a:solidFill>
            <a:srgbClr val="A1C3F7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1">
            <a:extLst>
              <a:ext uri="{FF2B5EF4-FFF2-40B4-BE49-F238E27FC236}">
                <a16:creationId xmlns:a16="http://schemas.microsoft.com/office/drawing/2014/main" xmlns="" id="{B941EF17-17C6-4782-8FC9-ED1082199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2185" y="4033059"/>
            <a:ext cx="1272827" cy="1154173"/>
          </a:xfrm>
          <a:prstGeom prst="rect">
            <a:avLst/>
          </a:prstGeom>
        </p:spPr>
      </p:pic>
      <p:sp>
        <p:nvSpPr>
          <p:cNvPr id="16" name="t1">
            <a:extLst>
              <a:ext uri="{FF2B5EF4-FFF2-40B4-BE49-F238E27FC236}">
                <a16:creationId xmlns:a16="http://schemas.microsoft.com/office/drawing/2014/main" xmlns="" id="{122C75B1-07A5-4CC6-BD06-B53CB7B69893}"/>
              </a:ext>
            </a:extLst>
          </p:cNvPr>
          <p:cNvSpPr txBox="1"/>
          <p:nvPr/>
        </p:nvSpPr>
        <p:spPr>
          <a:xfrm>
            <a:off x="7857984" y="5178175"/>
            <a:ext cx="272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Cấm</a:t>
            </a:r>
            <a:r>
              <a:rPr lang="en-US" sz="2400" b="1" i="1" dirty="0"/>
              <a:t> </a:t>
            </a:r>
            <a:r>
              <a:rPr lang="en-US" sz="2400" b="1" i="1" dirty="0" err="1"/>
              <a:t>đi</a:t>
            </a:r>
            <a:r>
              <a:rPr lang="en-US" sz="2400" b="1" i="1" dirty="0"/>
              <a:t> </a:t>
            </a:r>
            <a:r>
              <a:rPr lang="en-US" sz="2400" b="1" i="1" dirty="0" err="1"/>
              <a:t>ngược</a:t>
            </a:r>
            <a:r>
              <a:rPr lang="en-US" sz="2400" b="1" i="1" dirty="0"/>
              <a:t> </a:t>
            </a:r>
            <a:r>
              <a:rPr lang="en-US" sz="2400" b="1" i="1" dirty="0" err="1"/>
              <a:t>chiều</a:t>
            </a:r>
            <a:endParaRPr lang="en-US" sz="24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20" grpId="0"/>
      <p:bldP spid="21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741AE5-ED67-4FD7-9201-4CD00B4150D0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809F4C39-2127-4F55-800B-397F45863974}"/>
              </a:ext>
            </a:extLst>
          </p:cNvPr>
          <p:cNvSpPr/>
          <p:nvPr/>
        </p:nvSpPr>
        <p:spPr>
          <a:xfrm>
            <a:off x="1023717" y="1702637"/>
            <a:ext cx="2000838" cy="987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GHI NHỚ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B0CB4A-9C1E-49C3-89B9-CA247795A75A}"/>
              </a:ext>
            </a:extLst>
          </p:cNvPr>
          <p:cNvSpPr txBox="1"/>
          <p:nvPr/>
        </p:nvSpPr>
        <p:spPr>
          <a:xfrm>
            <a:off x="110563" y="1237119"/>
            <a:ext cx="711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2. LÀM MÔ HÌNH BIỂN BÁO GIAO THÔNG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44EC1C-7A67-46FE-B943-AEE5A5658A67}"/>
              </a:ext>
            </a:extLst>
          </p:cNvPr>
          <p:cNvSpPr/>
          <p:nvPr/>
        </p:nvSpPr>
        <p:spPr>
          <a:xfrm>
            <a:off x="1842052" y="2609729"/>
            <a:ext cx="7288696" cy="6795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50C2D5-2AEA-4639-90D0-8077D7622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65" y="1749133"/>
            <a:ext cx="742950" cy="7524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58E1A9C8-1E09-4AEA-9D9A-B6239E5B6EFF}"/>
              </a:ext>
            </a:extLst>
          </p:cNvPr>
          <p:cNvSpPr/>
          <p:nvPr/>
        </p:nvSpPr>
        <p:spPr>
          <a:xfrm>
            <a:off x="3543223" y="3524134"/>
            <a:ext cx="4489990" cy="868831"/>
          </a:xfrm>
          <a:prstGeom prst="wedgeRoundRectCallout">
            <a:avLst>
              <a:gd name="adj1" fmla="val -14596"/>
              <a:gd name="adj2" fmla="val 3588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thông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32B8F0-604A-40B2-BD76-BB945F1EE5B8}"/>
              </a:ext>
            </a:extLst>
          </p:cNvPr>
          <p:cNvSpPr txBox="1"/>
          <p:nvPr/>
        </p:nvSpPr>
        <p:spPr>
          <a:xfrm>
            <a:off x="1801811" y="5043285"/>
            <a:ext cx="3986407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44C9E4E-FFDB-45E3-819B-21723A83C6B3}"/>
              </a:ext>
            </a:extLst>
          </p:cNvPr>
          <p:cNvSpPr txBox="1"/>
          <p:nvPr/>
        </p:nvSpPr>
        <p:spPr>
          <a:xfrm>
            <a:off x="7220661" y="5043284"/>
            <a:ext cx="343481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E515E89-6BA6-4EAA-B0F9-8E8F11EFA87B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4359965" y="4392965"/>
            <a:ext cx="1428253" cy="5681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944E4F9-0DCA-47F8-9076-27B8737BB999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788218" y="4392965"/>
            <a:ext cx="2244995" cy="556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ED1FAD-3A1F-4BA8-B133-4340AD1B0E00}"/>
              </a:ext>
            </a:extLst>
          </p:cNvPr>
          <p:cNvSpPr/>
          <p:nvPr/>
        </p:nvSpPr>
        <p:spPr>
          <a:xfrm>
            <a:off x="1952124" y="1180196"/>
            <a:ext cx="7751928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Kính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thầy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mạnh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khỏe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7DEFC6-56A4-4B12-BC60-666A944D1AD7}"/>
              </a:ext>
            </a:extLst>
          </p:cNvPr>
          <p:cNvSpPr/>
          <p:nvPr/>
        </p:nvSpPr>
        <p:spPr>
          <a:xfrm>
            <a:off x="2337129" y="2821147"/>
            <a:ext cx="7246961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chăm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ngoan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! 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xmlns="" id="{7E243016-2043-4447-B5DD-D0AAF89BEF02}"/>
              </a:ext>
            </a:extLst>
          </p:cNvPr>
          <p:cNvGrpSpPr>
            <a:grpSpLocks/>
          </p:cNvGrpSpPr>
          <p:nvPr/>
        </p:nvGrpSpPr>
        <p:grpSpPr bwMode="auto">
          <a:xfrm>
            <a:off x="-198783" y="-92765"/>
            <a:ext cx="12390783" cy="7015853"/>
            <a:chOff x="0" y="0"/>
            <a:chExt cx="5760" cy="4320"/>
          </a:xfrm>
        </p:grpSpPr>
        <p:pic>
          <p:nvPicPr>
            <p:cNvPr id="7" name="Picture 13" descr="flower[1][1][1][1]">
              <a:extLst>
                <a:ext uri="{FF2B5EF4-FFF2-40B4-BE49-F238E27FC236}">
                  <a16:creationId xmlns:a16="http://schemas.microsoft.com/office/drawing/2014/main" xmlns="" id="{A8745302-92D0-498F-B7E9-667C45F796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flower[1][1][1][1]">
              <a:extLst>
                <a:ext uri="{FF2B5EF4-FFF2-40B4-BE49-F238E27FC236}">
                  <a16:creationId xmlns:a16="http://schemas.microsoft.com/office/drawing/2014/main" xmlns="" id="{DE2FDE05-64C2-4470-A4A6-ABE6272D8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flower[1][1][1][1]">
              <a:extLst>
                <a:ext uri="{FF2B5EF4-FFF2-40B4-BE49-F238E27FC236}">
                  <a16:creationId xmlns:a16="http://schemas.microsoft.com/office/drawing/2014/main" xmlns="" id="{FF7D61AE-459C-443C-AF26-F95B0ED3C1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flower[1][1][1][1]">
              <a:extLst>
                <a:ext uri="{FF2B5EF4-FFF2-40B4-BE49-F238E27FC236}">
                  <a16:creationId xmlns:a16="http://schemas.microsoft.com/office/drawing/2014/main" xmlns="" id="{6DD323D6-4742-4020-8ACE-E95A1EA617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012">
              <a:extLst>
                <a:ext uri="{FF2B5EF4-FFF2-40B4-BE49-F238E27FC236}">
                  <a16:creationId xmlns:a16="http://schemas.microsoft.com/office/drawing/2014/main" xmlns="" id="{5451C355-7BA8-46A7-846E-5BFA8687686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012">
              <a:extLst>
                <a:ext uri="{FF2B5EF4-FFF2-40B4-BE49-F238E27FC236}">
                  <a16:creationId xmlns:a16="http://schemas.microsoft.com/office/drawing/2014/main" xmlns="" id="{66F79482-A6BB-4403-B83B-DBC45DDBC63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9" descr="012">
              <a:extLst>
                <a:ext uri="{FF2B5EF4-FFF2-40B4-BE49-F238E27FC236}">
                  <a16:creationId xmlns:a16="http://schemas.microsoft.com/office/drawing/2014/main" xmlns="" id="{E50FDC5D-C985-46C1-BF27-26FC0455F6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0" descr="012">
              <a:extLst>
                <a:ext uri="{FF2B5EF4-FFF2-40B4-BE49-F238E27FC236}">
                  <a16:creationId xmlns:a16="http://schemas.microsoft.com/office/drawing/2014/main" xmlns="" id="{52E08800-4548-483A-812F-B097C43C41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a_blum10">
            <a:extLst>
              <a:ext uri="{FF2B5EF4-FFF2-40B4-BE49-F238E27FC236}">
                <a16:creationId xmlns:a16="http://schemas.microsoft.com/office/drawing/2014/main" xmlns="" id="{93062BCD-B50F-4F6D-A788-75464A5151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93" y="5215507"/>
            <a:ext cx="1618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Hoa hong">
            <a:extLst>
              <a:ext uri="{FF2B5EF4-FFF2-40B4-BE49-F238E27FC236}">
                <a16:creationId xmlns:a16="http://schemas.microsoft.com/office/drawing/2014/main" xmlns="" id="{E288E7DD-D216-4453-B19A-ECB098654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01" y="4488992"/>
            <a:ext cx="2971800" cy="2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rosesrt">
            <a:extLst>
              <a:ext uri="{FF2B5EF4-FFF2-40B4-BE49-F238E27FC236}">
                <a16:creationId xmlns:a16="http://schemas.microsoft.com/office/drawing/2014/main" xmlns="" id="{872ABA29-6DDC-4B99-8DA0-D8036D18D5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82" y="5171073"/>
            <a:ext cx="1618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C0A191-6976-4679-8D9E-02C5E122A7AB}"/>
              </a:ext>
            </a:extLst>
          </p:cNvPr>
          <p:cNvSpPr/>
          <p:nvPr/>
        </p:nvSpPr>
        <p:spPr>
          <a:xfrm>
            <a:off x="2405166" y="646909"/>
            <a:ext cx="7076661" cy="14047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16782F63-A8F4-4E9C-B862-2FF459B28C7B}"/>
              </a:ext>
            </a:extLst>
          </p:cNvPr>
          <p:cNvSpPr/>
          <p:nvPr/>
        </p:nvSpPr>
        <p:spPr>
          <a:xfrm>
            <a:off x="-40626" y="0"/>
            <a:ext cx="12192000" cy="676523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0E8A97-52F4-46BA-B2DB-89DC3C15DF23}"/>
              </a:ext>
            </a:extLst>
          </p:cNvPr>
          <p:cNvSpPr txBox="1"/>
          <p:nvPr/>
        </p:nvSpPr>
        <p:spPr>
          <a:xfrm>
            <a:off x="424069" y="46382"/>
            <a:ext cx="11343861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3333CC"/>
                </a:solidFill>
              </a:rPr>
              <a:t>Trò</a:t>
            </a:r>
            <a:r>
              <a:rPr lang="en-US" sz="4400" dirty="0">
                <a:solidFill>
                  <a:srgbClr val="3333CC"/>
                </a:solidFill>
              </a:rPr>
              <a:t> </a:t>
            </a:r>
            <a:r>
              <a:rPr lang="en-US" sz="4400" dirty="0" err="1">
                <a:solidFill>
                  <a:srgbClr val="3333CC"/>
                </a:solidFill>
              </a:rPr>
              <a:t>chơi</a:t>
            </a:r>
            <a:r>
              <a:rPr lang="en-US" sz="4400" dirty="0">
                <a:solidFill>
                  <a:srgbClr val="3333CC"/>
                </a:solidFill>
              </a:rPr>
              <a:t> </a:t>
            </a:r>
            <a:r>
              <a:rPr lang="en-US" sz="4400" dirty="0"/>
              <a:t>“ </a:t>
            </a:r>
            <a:r>
              <a:rPr lang="en-US" sz="4400" dirty="0">
                <a:solidFill>
                  <a:srgbClr val="FF0000"/>
                </a:solidFill>
              </a:rPr>
              <a:t>TÌM TÊN CHO BIỂN BÁO GIAO THÔNG</a:t>
            </a:r>
            <a:r>
              <a:rPr lang="en-US" sz="4400" dirty="0"/>
              <a:t>”</a:t>
            </a:r>
          </a:p>
        </p:txBody>
      </p:sp>
      <p:pic>
        <p:nvPicPr>
          <p:cNvPr id="6" name="6">
            <a:extLst>
              <a:ext uri="{FF2B5EF4-FFF2-40B4-BE49-F238E27FC236}">
                <a16:creationId xmlns:a16="http://schemas.microsoft.com/office/drawing/2014/main" xmlns="" id="{A9BB11DF-3D46-40A8-A3D3-EF890CF8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457" y="2960381"/>
            <a:ext cx="1372973" cy="1269631"/>
          </a:xfrm>
          <a:prstGeom prst="rect">
            <a:avLst/>
          </a:prstGeom>
        </p:spPr>
      </p:pic>
      <p:pic>
        <p:nvPicPr>
          <p:cNvPr id="7" name="8">
            <a:extLst>
              <a:ext uri="{FF2B5EF4-FFF2-40B4-BE49-F238E27FC236}">
                <a16:creationId xmlns:a16="http://schemas.microsoft.com/office/drawing/2014/main" xmlns="" id="{84D0FB64-0C8F-416A-B11A-22CB8414D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22" y="4906264"/>
            <a:ext cx="1514510" cy="1355087"/>
          </a:xfrm>
          <a:prstGeom prst="rect">
            <a:avLst/>
          </a:prstGeom>
        </p:spPr>
      </p:pic>
      <p:pic>
        <p:nvPicPr>
          <p:cNvPr id="8" name="9">
            <a:extLst>
              <a:ext uri="{FF2B5EF4-FFF2-40B4-BE49-F238E27FC236}">
                <a16:creationId xmlns:a16="http://schemas.microsoft.com/office/drawing/2014/main" xmlns="" id="{ED5B3490-325A-417D-940B-6B52B922B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318" y="4564130"/>
            <a:ext cx="1705715" cy="1473871"/>
          </a:xfrm>
          <a:prstGeom prst="rect">
            <a:avLst/>
          </a:prstGeom>
        </p:spPr>
      </p:pic>
      <p:pic>
        <p:nvPicPr>
          <p:cNvPr id="9" name="2">
            <a:extLst>
              <a:ext uri="{FF2B5EF4-FFF2-40B4-BE49-F238E27FC236}">
                <a16:creationId xmlns:a16="http://schemas.microsoft.com/office/drawing/2014/main" xmlns="" id="{23968743-9AF7-4F8C-98A1-F23118A81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058" y="960420"/>
            <a:ext cx="1529266" cy="1342009"/>
          </a:xfrm>
          <a:prstGeom prst="rect">
            <a:avLst/>
          </a:prstGeom>
        </p:spPr>
      </p:pic>
      <p:pic>
        <p:nvPicPr>
          <p:cNvPr id="10" name="4">
            <a:extLst>
              <a:ext uri="{FF2B5EF4-FFF2-40B4-BE49-F238E27FC236}">
                <a16:creationId xmlns:a16="http://schemas.microsoft.com/office/drawing/2014/main" xmlns="" id="{E3086B8F-13C9-46EA-A41F-07D02397A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395" y="2649484"/>
            <a:ext cx="1717871" cy="1460993"/>
          </a:xfrm>
          <a:prstGeom prst="rect">
            <a:avLst/>
          </a:prstGeom>
        </p:spPr>
      </p:pic>
      <p:pic>
        <p:nvPicPr>
          <p:cNvPr id="11" name="5">
            <a:extLst>
              <a:ext uri="{FF2B5EF4-FFF2-40B4-BE49-F238E27FC236}">
                <a16:creationId xmlns:a16="http://schemas.microsoft.com/office/drawing/2014/main" xmlns="" id="{89C386BB-B96E-49B5-BE3E-50804C8B7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876" y="2894031"/>
            <a:ext cx="1185630" cy="1428836"/>
          </a:xfrm>
          <a:prstGeom prst="rect">
            <a:avLst/>
          </a:prstGeom>
        </p:spPr>
      </p:pic>
      <p:pic>
        <p:nvPicPr>
          <p:cNvPr id="13" name="3">
            <a:extLst>
              <a:ext uri="{FF2B5EF4-FFF2-40B4-BE49-F238E27FC236}">
                <a16:creationId xmlns:a16="http://schemas.microsoft.com/office/drawing/2014/main" xmlns="" id="{B14CB5CC-18DE-4B43-8D81-F3E7B518D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318" y="876731"/>
            <a:ext cx="1267568" cy="1253938"/>
          </a:xfrm>
          <a:prstGeom prst="rect">
            <a:avLst/>
          </a:prstGeom>
        </p:spPr>
      </p:pic>
      <p:pic>
        <p:nvPicPr>
          <p:cNvPr id="14" name="1">
            <a:extLst>
              <a:ext uri="{FF2B5EF4-FFF2-40B4-BE49-F238E27FC236}">
                <a16:creationId xmlns:a16="http://schemas.microsoft.com/office/drawing/2014/main" xmlns="" id="{91470F13-41AC-4C4C-A1CF-EC8DA12E5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291" y="1064567"/>
            <a:ext cx="1272827" cy="115417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AA1E3BD-CA3F-4E62-92FB-979B752F5DEA}"/>
              </a:ext>
            </a:extLst>
          </p:cNvPr>
          <p:cNvSpPr/>
          <p:nvPr/>
        </p:nvSpPr>
        <p:spPr>
          <a:xfrm>
            <a:off x="861393" y="1333259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DDF6B17-3544-465E-B3D3-F44386BDF80A}"/>
              </a:ext>
            </a:extLst>
          </p:cNvPr>
          <p:cNvSpPr/>
          <p:nvPr/>
        </p:nvSpPr>
        <p:spPr>
          <a:xfrm>
            <a:off x="848139" y="3201815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en-US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03A0303-151A-4B13-9E6A-2FF0A5C992A1}"/>
              </a:ext>
            </a:extLst>
          </p:cNvPr>
          <p:cNvSpPr/>
          <p:nvPr/>
        </p:nvSpPr>
        <p:spPr>
          <a:xfrm>
            <a:off x="848139" y="5397503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89E5B67-47B4-4C59-A8EE-AD4C93622CED}"/>
              </a:ext>
            </a:extLst>
          </p:cNvPr>
          <p:cNvSpPr/>
          <p:nvPr/>
        </p:nvSpPr>
        <p:spPr>
          <a:xfrm>
            <a:off x="4471742" y="1301167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en-US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D6459A-988E-47CC-9F01-A1B152781923}"/>
              </a:ext>
            </a:extLst>
          </p:cNvPr>
          <p:cNvSpPr/>
          <p:nvPr/>
        </p:nvSpPr>
        <p:spPr>
          <a:xfrm>
            <a:off x="4471742" y="3419658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en-US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8DCC88BE-B677-48DD-81B0-45C848EB5921}"/>
              </a:ext>
            </a:extLst>
          </p:cNvPr>
          <p:cNvSpPr/>
          <p:nvPr/>
        </p:nvSpPr>
        <p:spPr>
          <a:xfrm>
            <a:off x="4471742" y="5347090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en-US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2D426CC-E0E8-4F78-BFD4-106DE276CEF6}"/>
              </a:ext>
            </a:extLst>
          </p:cNvPr>
          <p:cNvSpPr/>
          <p:nvPr/>
        </p:nvSpPr>
        <p:spPr>
          <a:xfrm>
            <a:off x="8384184" y="1202772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en-US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A4EF5FB-8817-4A06-A4F7-DF5F5AC071FB}"/>
              </a:ext>
            </a:extLst>
          </p:cNvPr>
          <p:cNvSpPr/>
          <p:nvPr/>
        </p:nvSpPr>
        <p:spPr>
          <a:xfrm>
            <a:off x="8431805" y="3429000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en-US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7D7AC90-6EAD-4CC8-94E8-53829372616A}"/>
              </a:ext>
            </a:extLst>
          </p:cNvPr>
          <p:cNvSpPr/>
          <p:nvPr/>
        </p:nvSpPr>
        <p:spPr>
          <a:xfrm>
            <a:off x="8468460" y="5259483"/>
            <a:ext cx="547134" cy="547134"/>
          </a:xfrm>
          <a:prstGeom prst="ellipse">
            <a:avLst/>
          </a:prstGeom>
          <a:solidFill>
            <a:srgbClr val="3333CC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en-US" b="1" dirty="0"/>
          </a:p>
        </p:txBody>
      </p:sp>
      <p:sp>
        <p:nvSpPr>
          <p:cNvPr id="24" name="t1">
            <a:extLst>
              <a:ext uri="{FF2B5EF4-FFF2-40B4-BE49-F238E27FC236}">
                <a16:creationId xmlns:a16="http://schemas.microsoft.com/office/drawing/2014/main" xmlns="" id="{6E03416C-E1B6-4806-AD61-CDF7650CA35D}"/>
              </a:ext>
            </a:extLst>
          </p:cNvPr>
          <p:cNvSpPr txBox="1"/>
          <p:nvPr/>
        </p:nvSpPr>
        <p:spPr>
          <a:xfrm>
            <a:off x="927090" y="2050659"/>
            <a:ext cx="272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Cấm</a:t>
            </a:r>
            <a:r>
              <a:rPr lang="en-US" sz="2400" b="1" i="1" dirty="0"/>
              <a:t> </a:t>
            </a:r>
            <a:r>
              <a:rPr lang="en-US" sz="2400" b="1" i="1" dirty="0" err="1"/>
              <a:t>đi</a:t>
            </a:r>
            <a:r>
              <a:rPr lang="en-US" sz="2400" b="1" i="1" dirty="0"/>
              <a:t> </a:t>
            </a:r>
            <a:r>
              <a:rPr lang="en-US" sz="2400" b="1" i="1" dirty="0" err="1"/>
              <a:t>ngược</a:t>
            </a:r>
            <a:r>
              <a:rPr lang="en-US" sz="2400" b="1" i="1" dirty="0"/>
              <a:t> </a:t>
            </a:r>
            <a:r>
              <a:rPr lang="en-US" sz="2400" b="1" i="1" dirty="0" err="1"/>
              <a:t>chiều</a:t>
            </a:r>
            <a:endParaRPr lang="en-US" sz="2400" b="1" i="1" dirty="0"/>
          </a:p>
        </p:txBody>
      </p:sp>
      <p:sp>
        <p:nvSpPr>
          <p:cNvPr id="25" name="t1">
            <a:extLst>
              <a:ext uri="{FF2B5EF4-FFF2-40B4-BE49-F238E27FC236}">
                <a16:creationId xmlns:a16="http://schemas.microsoft.com/office/drawing/2014/main" xmlns="" id="{66BE8EEE-AF44-45D3-9D95-81A1D63EC2B8}"/>
              </a:ext>
            </a:extLst>
          </p:cNvPr>
          <p:cNvSpPr txBox="1"/>
          <p:nvPr/>
        </p:nvSpPr>
        <p:spPr>
          <a:xfrm>
            <a:off x="4830282" y="2250653"/>
            <a:ext cx="168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Đi</a:t>
            </a:r>
            <a:r>
              <a:rPr lang="en-US" sz="2400" b="1" i="1" dirty="0"/>
              <a:t> </a:t>
            </a:r>
            <a:r>
              <a:rPr lang="en-US" sz="2400" b="1" i="1" dirty="0" err="1"/>
              <a:t>chậm</a:t>
            </a:r>
            <a:endParaRPr lang="en-US" sz="2400" b="1" i="1" dirty="0"/>
          </a:p>
        </p:txBody>
      </p:sp>
      <p:sp>
        <p:nvSpPr>
          <p:cNvPr id="26" name="t3">
            <a:extLst>
              <a:ext uri="{FF2B5EF4-FFF2-40B4-BE49-F238E27FC236}">
                <a16:creationId xmlns:a16="http://schemas.microsoft.com/office/drawing/2014/main" xmlns="" id="{2FCA0BA5-4713-458E-9370-F00B6641138C}"/>
              </a:ext>
            </a:extLst>
          </p:cNvPr>
          <p:cNvSpPr txBox="1"/>
          <p:nvPr/>
        </p:nvSpPr>
        <p:spPr>
          <a:xfrm>
            <a:off x="8457394" y="2065986"/>
            <a:ext cx="253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Vị</a:t>
            </a:r>
            <a:r>
              <a:rPr lang="en-US" sz="2400" b="1" i="1" dirty="0"/>
              <a:t> </a:t>
            </a:r>
            <a:r>
              <a:rPr lang="en-US" sz="2400" b="1" i="1" dirty="0" err="1"/>
              <a:t>trí</a:t>
            </a:r>
            <a:r>
              <a:rPr lang="en-US" sz="2400" b="1" i="1" dirty="0"/>
              <a:t> </a:t>
            </a:r>
            <a:r>
              <a:rPr lang="en-US" sz="2400" b="1" i="1" dirty="0" err="1"/>
              <a:t>người</a:t>
            </a:r>
            <a:r>
              <a:rPr lang="en-US" sz="2400" b="1" i="1" dirty="0"/>
              <a:t> </a:t>
            </a:r>
            <a:r>
              <a:rPr lang="en-US" sz="2400" b="1" i="1" dirty="0" err="1"/>
              <a:t>đi</a:t>
            </a:r>
            <a:r>
              <a:rPr lang="en-US" sz="2400" b="1" i="1" dirty="0"/>
              <a:t> </a:t>
            </a:r>
            <a:r>
              <a:rPr lang="en-US" sz="2400" b="1" i="1" dirty="0" err="1"/>
              <a:t>bộ</a:t>
            </a:r>
            <a:r>
              <a:rPr lang="en-US" sz="2400" b="1" i="1" dirty="0"/>
              <a:t> qua </a:t>
            </a:r>
            <a:r>
              <a:rPr lang="en-US" sz="2400" b="1" i="1" dirty="0" err="1"/>
              <a:t>đường</a:t>
            </a:r>
            <a:endParaRPr lang="en-US" sz="2400" b="1" i="1" dirty="0"/>
          </a:p>
        </p:txBody>
      </p:sp>
      <p:sp>
        <p:nvSpPr>
          <p:cNvPr id="27" name="t4">
            <a:extLst>
              <a:ext uri="{FF2B5EF4-FFF2-40B4-BE49-F238E27FC236}">
                <a16:creationId xmlns:a16="http://schemas.microsoft.com/office/drawing/2014/main" xmlns="" id="{A594A897-B6D7-4C18-ABA4-AF141927DC67}"/>
              </a:ext>
            </a:extLst>
          </p:cNvPr>
          <p:cNvSpPr txBox="1"/>
          <p:nvPr/>
        </p:nvSpPr>
        <p:spPr>
          <a:xfrm>
            <a:off x="860798" y="4030336"/>
            <a:ext cx="253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Giao </a:t>
            </a:r>
            <a:r>
              <a:rPr lang="en-US" sz="2400" b="1" i="1" dirty="0" err="1"/>
              <a:t>nhau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đường</a:t>
            </a:r>
            <a:r>
              <a:rPr lang="en-US" sz="2400" b="1" i="1" dirty="0"/>
              <a:t> </a:t>
            </a:r>
            <a:r>
              <a:rPr lang="en-US" sz="2400" b="1" i="1" dirty="0" err="1"/>
              <a:t>ưu</a:t>
            </a:r>
            <a:r>
              <a:rPr lang="en-US" sz="2400" b="1" i="1" dirty="0"/>
              <a:t> </a:t>
            </a:r>
            <a:r>
              <a:rPr lang="en-US" sz="2400" b="1" i="1" dirty="0" err="1"/>
              <a:t>tiên</a:t>
            </a:r>
            <a:endParaRPr lang="en-US" sz="2400" b="1" i="1" dirty="0"/>
          </a:p>
        </p:txBody>
      </p:sp>
      <p:sp>
        <p:nvSpPr>
          <p:cNvPr id="28" name="t6">
            <a:extLst>
              <a:ext uri="{FF2B5EF4-FFF2-40B4-BE49-F238E27FC236}">
                <a16:creationId xmlns:a16="http://schemas.microsoft.com/office/drawing/2014/main" xmlns="" id="{A32BA13A-280D-4C25-AAAA-79D80080FA3A}"/>
              </a:ext>
            </a:extLst>
          </p:cNvPr>
          <p:cNvSpPr txBox="1"/>
          <p:nvPr/>
        </p:nvSpPr>
        <p:spPr>
          <a:xfrm>
            <a:off x="8515325" y="4157870"/>
            <a:ext cx="253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Cấm</a:t>
            </a:r>
            <a:r>
              <a:rPr lang="en-US" sz="2400" b="1" i="1" dirty="0"/>
              <a:t> </a:t>
            </a:r>
            <a:r>
              <a:rPr lang="en-US" sz="2400" b="1" i="1" dirty="0" err="1"/>
              <a:t>người</a:t>
            </a:r>
            <a:r>
              <a:rPr lang="en-US" sz="2400" b="1" i="1" dirty="0"/>
              <a:t> </a:t>
            </a:r>
            <a:r>
              <a:rPr lang="en-US" sz="2400" b="1" i="1" dirty="0" err="1"/>
              <a:t>đi</a:t>
            </a:r>
            <a:r>
              <a:rPr lang="en-US" sz="2400" b="1" i="1" dirty="0"/>
              <a:t> </a:t>
            </a:r>
            <a:r>
              <a:rPr lang="en-US" sz="2400" b="1" i="1" dirty="0" err="1"/>
              <a:t>bộ</a:t>
            </a:r>
            <a:endParaRPr lang="en-US" sz="2400" b="1" i="1" dirty="0"/>
          </a:p>
        </p:txBody>
      </p:sp>
      <p:pic>
        <p:nvPicPr>
          <p:cNvPr id="29" name="7">
            <a:extLst>
              <a:ext uri="{FF2B5EF4-FFF2-40B4-BE49-F238E27FC236}">
                <a16:creationId xmlns:a16="http://schemas.microsoft.com/office/drawing/2014/main" xmlns="" id="{F57F6CC7-0869-4945-ADC3-2D117187B6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4630" y="4824824"/>
            <a:ext cx="1376495" cy="1304048"/>
          </a:xfrm>
          <a:prstGeom prst="rect">
            <a:avLst/>
          </a:prstGeom>
        </p:spPr>
      </p:pic>
      <p:sp>
        <p:nvSpPr>
          <p:cNvPr id="30" name="t5">
            <a:extLst>
              <a:ext uri="{FF2B5EF4-FFF2-40B4-BE49-F238E27FC236}">
                <a16:creationId xmlns:a16="http://schemas.microsoft.com/office/drawing/2014/main" xmlns="" id="{C88E3F3F-F30A-4750-BF41-A5324D1595E8}"/>
              </a:ext>
            </a:extLst>
          </p:cNvPr>
          <p:cNvSpPr txBox="1"/>
          <p:nvPr/>
        </p:nvSpPr>
        <p:spPr>
          <a:xfrm>
            <a:off x="4293545" y="4215003"/>
            <a:ext cx="253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Bến</a:t>
            </a:r>
            <a:r>
              <a:rPr lang="en-US" sz="2400" b="1" i="1" dirty="0"/>
              <a:t> </a:t>
            </a:r>
            <a:r>
              <a:rPr lang="en-US" sz="2400" b="1" i="1" dirty="0" err="1"/>
              <a:t>xe</a:t>
            </a:r>
            <a:r>
              <a:rPr lang="en-US" sz="2400" b="1" i="1" dirty="0"/>
              <a:t> </a:t>
            </a:r>
            <a:r>
              <a:rPr lang="en-US" sz="2400" b="1" i="1" dirty="0" err="1"/>
              <a:t>buýt</a:t>
            </a:r>
            <a:endParaRPr lang="en-US" sz="2400" b="1" i="1" dirty="0"/>
          </a:p>
        </p:txBody>
      </p:sp>
      <p:sp>
        <p:nvSpPr>
          <p:cNvPr id="31" name="t7">
            <a:extLst>
              <a:ext uri="{FF2B5EF4-FFF2-40B4-BE49-F238E27FC236}">
                <a16:creationId xmlns:a16="http://schemas.microsoft.com/office/drawing/2014/main" xmlns="" id="{BAD3F974-3FA3-4019-BC27-CE4E5928CFCC}"/>
              </a:ext>
            </a:extLst>
          </p:cNvPr>
          <p:cNvSpPr txBox="1"/>
          <p:nvPr/>
        </p:nvSpPr>
        <p:spPr>
          <a:xfrm>
            <a:off x="733616" y="6042576"/>
            <a:ext cx="290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Nơi</a:t>
            </a:r>
            <a:r>
              <a:rPr lang="en-US" sz="2400" b="1" i="1" dirty="0"/>
              <a:t> </a:t>
            </a:r>
            <a:r>
              <a:rPr lang="en-US" sz="2400" b="1" i="1" dirty="0" err="1"/>
              <a:t>đỗ</a:t>
            </a:r>
            <a:r>
              <a:rPr lang="en-US" sz="2400" b="1" i="1" dirty="0"/>
              <a:t> </a:t>
            </a:r>
            <a:r>
              <a:rPr lang="en-US" sz="2400" b="1" i="1" dirty="0" err="1"/>
              <a:t>xe</a:t>
            </a:r>
            <a:r>
              <a:rPr lang="en-US" sz="2400" b="1" i="1" dirty="0"/>
              <a:t> </a:t>
            </a:r>
            <a:r>
              <a:rPr lang="en-US" sz="2400" b="1" i="1" dirty="0" err="1"/>
              <a:t>dành</a:t>
            </a:r>
            <a:r>
              <a:rPr lang="en-US" sz="2400" b="1" i="1" dirty="0"/>
              <a:t> </a:t>
            </a:r>
            <a:r>
              <a:rPr lang="en-US" sz="2400" b="1" i="1" dirty="0" err="1"/>
              <a:t>cho</a:t>
            </a:r>
            <a:r>
              <a:rPr lang="en-US" sz="2400" b="1" i="1" dirty="0"/>
              <a:t> </a:t>
            </a:r>
            <a:r>
              <a:rPr lang="en-US" sz="2400" b="1" i="1" dirty="0" err="1"/>
              <a:t>người</a:t>
            </a:r>
            <a:r>
              <a:rPr lang="en-US" sz="2400" b="1" i="1" dirty="0"/>
              <a:t> </a:t>
            </a:r>
            <a:r>
              <a:rPr lang="en-US" sz="2400" b="1" i="1" dirty="0" err="1"/>
              <a:t>khuyết</a:t>
            </a:r>
            <a:r>
              <a:rPr lang="en-US" sz="2400" b="1" i="1" dirty="0"/>
              <a:t> </a:t>
            </a:r>
            <a:r>
              <a:rPr lang="en-US" sz="2400" b="1" i="1" dirty="0" err="1"/>
              <a:t>tật</a:t>
            </a:r>
            <a:endParaRPr lang="en-US" sz="2400" b="1" i="1" dirty="0"/>
          </a:p>
        </p:txBody>
      </p:sp>
      <p:sp>
        <p:nvSpPr>
          <p:cNvPr id="32" name="t8">
            <a:extLst>
              <a:ext uri="{FF2B5EF4-FFF2-40B4-BE49-F238E27FC236}">
                <a16:creationId xmlns:a16="http://schemas.microsoft.com/office/drawing/2014/main" xmlns="" id="{C68BFE54-F6A4-45BF-AD0F-9B49F690F8BD}"/>
              </a:ext>
            </a:extLst>
          </p:cNvPr>
          <p:cNvSpPr txBox="1"/>
          <p:nvPr/>
        </p:nvSpPr>
        <p:spPr>
          <a:xfrm>
            <a:off x="4651966" y="6096924"/>
            <a:ext cx="217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Cấm</a:t>
            </a:r>
            <a:r>
              <a:rPr lang="en-US" sz="2400" b="1" i="1" dirty="0"/>
              <a:t> </a:t>
            </a:r>
            <a:r>
              <a:rPr lang="en-US" sz="2400" b="1" i="1" dirty="0" err="1"/>
              <a:t>xe</a:t>
            </a:r>
            <a:r>
              <a:rPr lang="en-US" sz="2400" b="1" i="1" dirty="0"/>
              <a:t> </a:t>
            </a:r>
            <a:r>
              <a:rPr lang="en-US" sz="2400" b="1" i="1" dirty="0" err="1"/>
              <a:t>đạp</a:t>
            </a:r>
            <a:endParaRPr lang="en-US" sz="2400" b="1" i="1" dirty="0"/>
          </a:p>
        </p:txBody>
      </p:sp>
      <p:sp>
        <p:nvSpPr>
          <p:cNvPr id="33" name="t9">
            <a:extLst>
              <a:ext uri="{FF2B5EF4-FFF2-40B4-BE49-F238E27FC236}">
                <a16:creationId xmlns:a16="http://schemas.microsoft.com/office/drawing/2014/main" xmlns="" id="{544A88A9-9FE5-4150-8401-A557376A8095}"/>
              </a:ext>
            </a:extLst>
          </p:cNvPr>
          <p:cNvSpPr txBox="1"/>
          <p:nvPr/>
        </p:nvSpPr>
        <p:spPr>
          <a:xfrm>
            <a:off x="8490849" y="5922573"/>
            <a:ext cx="2967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Giao </a:t>
            </a:r>
            <a:r>
              <a:rPr lang="en-US" sz="2400" b="1" i="1" dirty="0" err="1"/>
              <a:t>nhau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đường</a:t>
            </a:r>
            <a:r>
              <a:rPr lang="en-US" sz="2400" b="1" i="1" dirty="0"/>
              <a:t> </a:t>
            </a:r>
            <a:r>
              <a:rPr lang="en-US" sz="2400" b="1" i="1" dirty="0" err="1"/>
              <a:t>sắt</a:t>
            </a:r>
            <a:r>
              <a:rPr lang="en-US" sz="2400" b="1" i="1" dirty="0"/>
              <a:t> </a:t>
            </a:r>
            <a:r>
              <a:rPr lang="en-US" sz="2400" b="1" i="1" dirty="0" err="1"/>
              <a:t>có</a:t>
            </a:r>
            <a:r>
              <a:rPr lang="en-US" sz="2400" b="1" i="1" dirty="0"/>
              <a:t> </a:t>
            </a:r>
            <a:r>
              <a:rPr lang="en-US" sz="2400" b="1" i="1" dirty="0" err="1"/>
              <a:t>rào</a:t>
            </a:r>
            <a:r>
              <a:rPr lang="en-US" sz="2400" b="1" i="1" dirty="0"/>
              <a:t> </a:t>
            </a:r>
            <a:r>
              <a:rPr lang="en-US" sz="2400" b="1" i="1" dirty="0" err="1"/>
              <a:t>chắn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855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17B68F-4348-4E38-AF15-7B6492968137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A8CE580-9DF8-435F-A0F4-BCB61E6DF88A}"/>
              </a:ext>
            </a:extLst>
          </p:cNvPr>
          <p:cNvSpPr/>
          <p:nvPr/>
        </p:nvSpPr>
        <p:spPr>
          <a:xfrm>
            <a:off x="1424405" y="1679491"/>
            <a:ext cx="9439422" cy="4866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7E2942-2B6D-4777-BFEF-0392874BCDDE}"/>
              </a:ext>
            </a:extLst>
          </p:cNvPr>
          <p:cNvSpPr txBox="1"/>
          <p:nvPr/>
        </p:nvSpPr>
        <p:spPr>
          <a:xfrm>
            <a:off x="3745370" y="1844219"/>
            <a:ext cx="503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68FB5497-71DC-44E8-8EBE-EEB31C793929}"/>
              </a:ext>
            </a:extLst>
          </p:cNvPr>
          <p:cNvSpPr/>
          <p:nvPr/>
        </p:nvSpPr>
        <p:spPr>
          <a:xfrm>
            <a:off x="3569728" y="2493909"/>
            <a:ext cx="4489990" cy="868831"/>
          </a:xfrm>
          <a:prstGeom prst="wedgeRoundRectCallout">
            <a:avLst>
              <a:gd name="adj1" fmla="val -14596"/>
              <a:gd name="adj2" fmla="val 3588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báo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thông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9CBD57-3D9E-4DE1-B7A2-D6D13B420A48}"/>
              </a:ext>
            </a:extLst>
          </p:cNvPr>
          <p:cNvSpPr txBox="1"/>
          <p:nvPr/>
        </p:nvSpPr>
        <p:spPr>
          <a:xfrm>
            <a:off x="1606010" y="3939807"/>
            <a:ext cx="3986407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2CA01F-3A03-41BC-8B57-FD70DCF41961}"/>
              </a:ext>
            </a:extLst>
          </p:cNvPr>
          <p:cNvSpPr txBox="1"/>
          <p:nvPr/>
        </p:nvSpPr>
        <p:spPr>
          <a:xfrm>
            <a:off x="6887691" y="3969867"/>
            <a:ext cx="343481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B4E8365-1C25-4C22-B4F0-C9024D348D46}"/>
              </a:ext>
            </a:extLst>
          </p:cNvPr>
          <p:cNvCxnSpPr>
            <a:stCxn id="8" idx="2"/>
          </p:cNvCxnSpPr>
          <p:nvPr/>
        </p:nvCxnSpPr>
        <p:spPr>
          <a:xfrm flipH="1">
            <a:off x="4386470" y="3362740"/>
            <a:ext cx="1428253" cy="5681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CD4EFD5-F0D8-4AEE-A1E6-20F8405E7F58}"/>
              </a:ext>
            </a:extLst>
          </p:cNvPr>
          <p:cNvCxnSpPr>
            <a:stCxn id="8" idx="2"/>
          </p:cNvCxnSpPr>
          <p:nvPr/>
        </p:nvCxnSpPr>
        <p:spPr>
          <a:xfrm>
            <a:off x="5814723" y="3362740"/>
            <a:ext cx="2244995" cy="5563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4C2A49B-37CE-4996-9591-277E45D6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29" y="4515603"/>
            <a:ext cx="2509083" cy="19950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31C0316-7974-44C9-9B42-BA37DDE1B9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98366" y="4458399"/>
            <a:ext cx="3969230" cy="1964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4" grpId="0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00DB8A9-2538-4E9E-9D56-804CB3109E3B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9634DDB4-D563-411A-83A3-87260DA04706}"/>
              </a:ext>
            </a:extLst>
          </p:cNvPr>
          <p:cNvSpPr/>
          <p:nvPr/>
        </p:nvSpPr>
        <p:spPr>
          <a:xfrm>
            <a:off x="0" y="1659988"/>
            <a:ext cx="12295163" cy="51980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2E2762-F507-46FF-946D-E3B47DF80B97}"/>
              </a:ext>
            </a:extLst>
          </p:cNvPr>
          <p:cNvSpPr txBox="1"/>
          <p:nvPr/>
        </p:nvSpPr>
        <p:spPr>
          <a:xfrm>
            <a:off x="337624" y="1659988"/>
            <a:ext cx="711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2. LÀM MÔ HÌNH BIỂN BÁO GIAO THÔNG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C1F61DE-9F9A-48D4-B097-A4F49C8AB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" y="2127593"/>
            <a:ext cx="959930" cy="1074207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25849A0B-2CD2-4F29-9BD4-38732466B329}"/>
              </a:ext>
            </a:extLst>
          </p:cNvPr>
          <p:cNvSpPr/>
          <p:nvPr/>
        </p:nvSpPr>
        <p:spPr>
          <a:xfrm>
            <a:off x="972404" y="1875979"/>
            <a:ext cx="2028973" cy="125202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KHÁM PHÁ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67F30FD-AA13-4F99-BE3D-FC72B5B01B0E}"/>
              </a:ext>
            </a:extLst>
          </p:cNvPr>
          <p:cNvSpPr txBox="1"/>
          <p:nvPr/>
        </p:nvSpPr>
        <p:spPr>
          <a:xfrm>
            <a:off x="652634" y="3462393"/>
            <a:ext cx="6397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8E64398-86FF-42C0-8FDF-954AE3BA8146}"/>
              </a:ext>
            </a:extLst>
          </p:cNvPr>
          <p:cNvSpPr txBox="1"/>
          <p:nvPr/>
        </p:nvSpPr>
        <p:spPr>
          <a:xfrm>
            <a:off x="685111" y="4148821"/>
            <a:ext cx="5320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- </a:t>
            </a:r>
            <a:r>
              <a:rPr lang="en-US" sz="2600" dirty="0" err="1"/>
              <a:t>Đây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biển</a:t>
            </a:r>
            <a:r>
              <a:rPr lang="en-US" sz="2600" dirty="0"/>
              <a:t> </a:t>
            </a:r>
            <a:r>
              <a:rPr lang="en-US" sz="2600" dirty="0" err="1"/>
              <a:t>báo</a:t>
            </a:r>
            <a:r>
              <a:rPr lang="en-US" sz="2600" dirty="0"/>
              <a:t> </a:t>
            </a:r>
            <a:r>
              <a:rPr lang="en-US" sz="2600" dirty="0" err="1"/>
              <a:t>gì</a:t>
            </a:r>
            <a:r>
              <a:rPr lang="en-US" sz="2600" dirty="0"/>
              <a:t>?</a:t>
            </a:r>
            <a:endParaRPr lang="en-US" sz="2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D28CE3-2C57-4226-A241-FB672ECED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41" y="2107440"/>
            <a:ext cx="5163335" cy="458844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4521298-AE52-4781-9990-AA8CAF2D290C}"/>
              </a:ext>
            </a:extLst>
          </p:cNvPr>
          <p:cNvSpPr txBox="1"/>
          <p:nvPr/>
        </p:nvSpPr>
        <p:spPr>
          <a:xfrm>
            <a:off x="7486232" y="1669231"/>
            <a:ext cx="3632688" cy="553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THẢO LUẬN CẶP ĐÔI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F9B55B-14D6-4F4D-A4F2-E6E555CA8D5B}"/>
              </a:ext>
            </a:extLst>
          </p:cNvPr>
          <p:cNvSpPr txBox="1"/>
          <p:nvPr/>
        </p:nvSpPr>
        <p:spPr>
          <a:xfrm>
            <a:off x="685110" y="4751736"/>
            <a:ext cx="53208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- </a:t>
            </a:r>
            <a:r>
              <a:rPr lang="en-US" sz="2600" dirty="0" err="1"/>
              <a:t>Thảo</a:t>
            </a:r>
            <a:r>
              <a:rPr lang="en-US" sz="2600" dirty="0"/>
              <a:t> </a:t>
            </a:r>
            <a:r>
              <a:rPr lang="en-US" sz="2600" dirty="0" err="1"/>
              <a:t>luận</a:t>
            </a:r>
            <a:r>
              <a:rPr lang="en-US" sz="2600" dirty="0"/>
              <a:t> </a:t>
            </a:r>
            <a:r>
              <a:rPr lang="en-US" sz="2600" dirty="0" err="1"/>
              <a:t>nhóm</a:t>
            </a:r>
            <a:r>
              <a:rPr lang="en-US" sz="2600" dirty="0"/>
              <a:t> </a:t>
            </a:r>
            <a:r>
              <a:rPr lang="en-US" sz="2600" dirty="0" err="1"/>
              <a:t>đôi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hoàn</a:t>
            </a:r>
            <a:r>
              <a:rPr lang="en-US" sz="2600" dirty="0"/>
              <a:t> </a:t>
            </a:r>
            <a:r>
              <a:rPr lang="en-US" sz="2600" dirty="0" err="1"/>
              <a:t>thành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phiếu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E76D37-80D3-4428-A801-7BDDBA5B35CC}"/>
              </a:ext>
            </a:extLst>
          </p:cNvPr>
          <p:cNvSpPr txBox="1"/>
          <p:nvPr/>
        </p:nvSpPr>
        <p:spPr>
          <a:xfrm>
            <a:off x="274745" y="2969950"/>
            <a:ext cx="5453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2" grpId="0" animBg="1"/>
      <p:bldP spid="26" grpId="0"/>
      <p:bldP spid="36" grpId="0"/>
      <p:bldP spid="3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75F9C8-D4A3-4083-BB6C-F3F3E7866D87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xmlns="" id="{5C0A5A76-F6F5-43A9-A91C-605F8354B88B}"/>
              </a:ext>
            </a:extLst>
          </p:cNvPr>
          <p:cNvSpPr/>
          <p:nvPr/>
        </p:nvSpPr>
        <p:spPr>
          <a:xfrm>
            <a:off x="0" y="1659988"/>
            <a:ext cx="12295163" cy="51980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3F4F28-2050-4224-8A91-C2105F58F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01" y="1820809"/>
            <a:ext cx="959930" cy="10742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1B9D8CA-5B06-442E-A8D5-B15DE41E4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56265"/>
              </p:ext>
            </p:extLst>
          </p:nvPr>
        </p:nvGraphicFramePr>
        <p:xfrm>
          <a:off x="712861" y="2696349"/>
          <a:ext cx="11333365" cy="405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487">
                  <a:extLst>
                    <a:ext uri="{9D8B030D-6E8A-4147-A177-3AD203B41FA5}">
                      <a16:colId xmlns:a16="http://schemas.microsoft.com/office/drawing/2014/main" xmlns="" val="370726209"/>
                    </a:ext>
                  </a:extLst>
                </a:gridCol>
                <a:gridCol w="2623930">
                  <a:extLst>
                    <a:ext uri="{9D8B030D-6E8A-4147-A177-3AD203B41FA5}">
                      <a16:colId xmlns:a16="http://schemas.microsoft.com/office/drawing/2014/main" xmlns="" val="4061989359"/>
                    </a:ext>
                  </a:extLst>
                </a:gridCol>
                <a:gridCol w="4313213">
                  <a:extLst>
                    <a:ext uri="{9D8B030D-6E8A-4147-A177-3AD203B41FA5}">
                      <a16:colId xmlns:a16="http://schemas.microsoft.com/office/drawing/2014/main" xmlns="" val="682763649"/>
                    </a:ext>
                  </a:extLst>
                </a:gridCol>
                <a:gridCol w="2951735">
                  <a:extLst>
                    <a:ext uri="{9D8B030D-6E8A-4147-A177-3AD203B41FA5}">
                      <a16:colId xmlns:a16="http://schemas.microsoft.com/office/drawing/2014/main" xmlns="" val="3394736324"/>
                    </a:ext>
                  </a:extLst>
                </a:gridCol>
              </a:tblGrid>
              <a:tr h="556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phận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dạng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Kích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thước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Màu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sắc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974413"/>
                  </a:ext>
                </a:extLst>
              </a:tr>
              <a:tr h="875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064985"/>
                  </a:ext>
                </a:extLst>
              </a:tr>
              <a:tr h="1327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019601"/>
                  </a:ext>
                </a:extLst>
              </a:tr>
              <a:tr h="1295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99064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6AAF98-A549-4009-A10A-2257EF0A4E3A}"/>
              </a:ext>
            </a:extLst>
          </p:cNvPr>
          <p:cNvSpPr/>
          <p:nvPr/>
        </p:nvSpPr>
        <p:spPr>
          <a:xfrm>
            <a:off x="4460365" y="2114643"/>
            <a:ext cx="3127513" cy="5539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PHIẾU 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A0D296-1C32-4801-9F3B-B278332CB8B8}"/>
              </a:ext>
            </a:extLst>
          </p:cNvPr>
          <p:cNvSpPr txBox="1"/>
          <p:nvPr/>
        </p:nvSpPr>
        <p:spPr>
          <a:xfrm>
            <a:off x="2149237" y="3301408"/>
            <a:ext cx="272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322FE9-E7B6-4932-9516-7C63A718FEE1}"/>
              </a:ext>
            </a:extLst>
          </p:cNvPr>
          <p:cNvSpPr txBox="1"/>
          <p:nvPr/>
        </p:nvSpPr>
        <p:spPr>
          <a:xfrm>
            <a:off x="1108931" y="3171822"/>
            <a:ext cx="830142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08F11C-2FD6-4B1D-8B49-74384FB8D37E}"/>
              </a:ext>
            </a:extLst>
          </p:cNvPr>
          <p:cNvSpPr txBox="1"/>
          <p:nvPr/>
        </p:nvSpPr>
        <p:spPr>
          <a:xfrm>
            <a:off x="4850318" y="3297361"/>
            <a:ext cx="407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3cm,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4cm,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1cm.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64FCA7A-BD18-474B-A92B-882D586FC0C4}"/>
              </a:ext>
            </a:extLst>
          </p:cNvPr>
          <p:cNvSpPr txBox="1"/>
          <p:nvPr/>
        </p:nvSpPr>
        <p:spPr>
          <a:xfrm>
            <a:off x="1109242" y="4094167"/>
            <a:ext cx="830142" cy="13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endParaRPr lang="en-US" sz="24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B2F255-60BF-4D80-BC68-852A589B9208}"/>
              </a:ext>
            </a:extLst>
          </p:cNvPr>
          <p:cNvSpPr txBox="1"/>
          <p:nvPr/>
        </p:nvSpPr>
        <p:spPr>
          <a:xfrm>
            <a:off x="1156168" y="5422815"/>
            <a:ext cx="830142" cy="13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</a:pP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endParaRPr lang="en-US" sz="24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9913AE5-98A9-4FF1-8DE7-EA4FA0ED42EF}"/>
              </a:ext>
            </a:extLst>
          </p:cNvPr>
          <p:cNvSpPr txBox="1"/>
          <p:nvPr/>
        </p:nvSpPr>
        <p:spPr>
          <a:xfrm>
            <a:off x="2262306" y="4509197"/>
            <a:ext cx="226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ADAA3-84BE-4E54-B0A5-E7583A926275}"/>
              </a:ext>
            </a:extLst>
          </p:cNvPr>
          <p:cNvSpPr txBox="1"/>
          <p:nvPr/>
        </p:nvSpPr>
        <p:spPr>
          <a:xfrm>
            <a:off x="2339009" y="5748745"/>
            <a:ext cx="194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E4F96DB-41CB-4669-A11D-7311B7F3190C}"/>
              </a:ext>
            </a:extLst>
          </p:cNvPr>
          <p:cNvSpPr txBox="1"/>
          <p:nvPr/>
        </p:nvSpPr>
        <p:spPr>
          <a:xfrm>
            <a:off x="5057120" y="4523815"/>
            <a:ext cx="330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1cm,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10cm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BDD64B7-90EB-4F52-86DB-FB89F84D7056}"/>
              </a:ext>
            </a:extLst>
          </p:cNvPr>
          <p:cNvSpPr txBox="1"/>
          <p:nvPr/>
        </p:nvSpPr>
        <p:spPr>
          <a:xfrm>
            <a:off x="5122478" y="5748745"/>
            <a:ext cx="239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2cm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5736B6-76A3-4DA7-B129-6CBC67C90313}"/>
              </a:ext>
            </a:extLst>
          </p:cNvPr>
          <p:cNvSpPr txBox="1"/>
          <p:nvPr/>
        </p:nvSpPr>
        <p:spPr>
          <a:xfrm>
            <a:off x="8981677" y="3248574"/>
            <a:ext cx="331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49979B1-1E69-4472-8335-828DCA5D10B1}"/>
              </a:ext>
            </a:extLst>
          </p:cNvPr>
          <p:cNvSpPr txBox="1"/>
          <p:nvPr/>
        </p:nvSpPr>
        <p:spPr>
          <a:xfrm>
            <a:off x="9034686" y="4392931"/>
            <a:ext cx="294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xen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19AB602-6EB0-4743-A1F7-E52AE5FA0DE1}"/>
              </a:ext>
            </a:extLst>
          </p:cNvPr>
          <p:cNvSpPr txBox="1"/>
          <p:nvPr/>
        </p:nvSpPr>
        <p:spPr>
          <a:xfrm>
            <a:off x="9047284" y="5701677"/>
            <a:ext cx="243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tím</a:t>
            </a: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1812259-B5BD-40D6-A208-D0DB15D73863}"/>
              </a:ext>
            </a:extLst>
          </p:cNvPr>
          <p:cNvSpPr txBox="1"/>
          <p:nvPr/>
        </p:nvSpPr>
        <p:spPr>
          <a:xfrm>
            <a:off x="284616" y="1567224"/>
            <a:ext cx="711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2. LÀM MÔ HÌNH BIỂN BÁO GIAO THÔNG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EF0EB6D-6B91-4A61-B63B-3B765AB1A0C4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xmlns="" id="{D0902A4A-C9C3-4802-B295-DF3B6DBEB157}"/>
              </a:ext>
            </a:extLst>
          </p:cNvPr>
          <p:cNvSpPr/>
          <p:nvPr/>
        </p:nvSpPr>
        <p:spPr>
          <a:xfrm>
            <a:off x="0" y="1659988"/>
            <a:ext cx="12295163" cy="51980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F50A1EC-146A-45C4-ABF4-EA447B470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1" y="2311531"/>
            <a:ext cx="959930" cy="10742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7EEDA9-B780-4D2E-ACD4-D5ED4CC10E75}"/>
              </a:ext>
            </a:extLst>
          </p:cNvPr>
          <p:cNvSpPr txBox="1"/>
          <p:nvPr/>
        </p:nvSpPr>
        <p:spPr>
          <a:xfrm>
            <a:off x="1270534" y="3766551"/>
            <a:ext cx="9412389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/>
              <a:t>Yêu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sản</a:t>
            </a:r>
            <a:r>
              <a:rPr lang="en-US" sz="2600" dirty="0"/>
              <a:t> </a:t>
            </a:r>
            <a:r>
              <a:rPr lang="en-US" sz="2600" dirty="0" err="1"/>
              <a:t>phẩn</a:t>
            </a:r>
            <a:r>
              <a:rPr lang="en-US" sz="2600" dirty="0"/>
              <a:t>: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kích</a:t>
            </a:r>
            <a:r>
              <a:rPr lang="en-US" sz="2600" dirty="0"/>
              <a:t> </a:t>
            </a:r>
            <a:r>
              <a:rPr lang="en-US" sz="2600" dirty="0" err="1"/>
              <a:t>thước</a:t>
            </a:r>
            <a:r>
              <a:rPr lang="en-US" sz="2600" dirty="0"/>
              <a:t>,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sắc</a:t>
            </a:r>
            <a:r>
              <a:rPr lang="en-US" sz="2600" dirty="0"/>
              <a:t>, </a:t>
            </a:r>
            <a:r>
              <a:rPr lang="en-US" sz="2600" dirty="0" err="1"/>
              <a:t>cân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4DC91E-C06E-4835-B936-1AE02EB48EBD}"/>
              </a:ext>
            </a:extLst>
          </p:cNvPr>
          <p:cNvSpPr txBox="1"/>
          <p:nvPr/>
        </p:nvSpPr>
        <p:spPr>
          <a:xfrm>
            <a:off x="337624" y="1659988"/>
            <a:ext cx="711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2. LÀM MÔ HÌNH BIỂN BÁO GIAO THÔNG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B75F663-D5FA-48CE-9526-8C01EEAA89E7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xmlns="" id="{0DA39A2E-949B-4E7C-89C8-7E36C3F1166A}"/>
              </a:ext>
            </a:extLst>
          </p:cNvPr>
          <p:cNvSpPr/>
          <p:nvPr/>
        </p:nvSpPr>
        <p:spPr>
          <a:xfrm>
            <a:off x="0" y="1375631"/>
            <a:ext cx="12295163" cy="548236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EA95C5-564C-4E11-857A-DAE057A010E4}"/>
              </a:ext>
            </a:extLst>
          </p:cNvPr>
          <p:cNvSpPr txBox="1"/>
          <p:nvPr/>
        </p:nvSpPr>
        <p:spPr>
          <a:xfrm>
            <a:off x="238539" y="1375631"/>
            <a:ext cx="711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2. LÀM MÔ HÌNH BIỂN BÁO GIAO THÔNG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EFB026-8244-4A05-952F-82E26E32AB18}"/>
              </a:ext>
            </a:extLst>
          </p:cNvPr>
          <p:cNvSpPr txBox="1"/>
          <p:nvPr/>
        </p:nvSpPr>
        <p:spPr>
          <a:xfrm>
            <a:off x="410817" y="2792702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47ED5AF-3DD0-4547-9ECC-162C1B5FD5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5737" y="2143826"/>
            <a:ext cx="7316263" cy="4608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AC8769-F862-4C52-9139-7BAEFADB5399}"/>
              </a:ext>
            </a:extLst>
          </p:cNvPr>
          <p:cNvSpPr txBox="1"/>
          <p:nvPr/>
        </p:nvSpPr>
        <p:spPr>
          <a:xfrm>
            <a:off x="424069" y="3309572"/>
            <a:ext cx="47840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6F99E-82E4-46DC-ABE3-01F46DA88813}"/>
              </a:ext>
            </a:extLst>
          </p:cNvPr>
          <p:cNvSpPr txBox="1"/>
          <p:nvPr/>
        </p:nvSpPr>
        <p:spPr>
          <a:xfrm>
            <a:off x="7520915" y="1539795"/>
            <a:ext cx="4154250" cy="5539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THẢO LUẬN NHÓM ĐÔI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8AC1D8-0982-4F23-A28A-A1B95E26E289}"/>
              </a:ext>
            </a:extLst>
          </p:cNvPr>
          <p:cNvSpPr txBox="1"/>
          <p:nvPr/>
        </p:nvSpPr>
        <p:spPr>
          <a:xfrm>
            <a:off x="238539" y="3695999"/>
            <a:ext cx="47840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	</a:t>
            </a:r>
            <a:r>
              <a:rPr lang="en-US" sz="2600" dirty="0" err="1"/>
              <a:t>Thảo</a:t>
            </a:r>
            <a:r>
              <a:rPr lang="en-US" sz="2600" dirty="0"/>
              <a:t> </a:t>
            </a:r>
            <a:r>
              <a:rPr lang="en-US" sz="2600" dirty="0" err="1"/>
              <a:t>luận</a:t>
            </a:r>
            <a:r>
              <a:rPr lang="en-US" sz="2600" dirty="0"/>
              <a:t> </a:t>
            </a:r>
            <a:r>
              <a:rPr lang="en-US" sz="2600" dirty="0" err="1"/>
              <a:t>nhóm</a:t>
            </a:r>
            <a:r>
              <a:rPr lang="en-US" sz="2600" dirty="0"/>
              <a:t> </a:t>
            </a:r>
            <a:r>
              <a:rPr lang="en-US" sz="2600" dirty="0" err="1"/>
              <a:t>đôi</a:t>
            </a:r>
            <a:r>
              <a:rPr lang="en-US" sz="2600" dirty="0"/>
              <a:t>,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lựa</a:t>
            </a:r>
            <a:r>
              <a:rPr lang="en-US" sz="2600" dirty="0"/>
              <a:t>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liệu</a:t>
            </a:r>
            <a:r>
              <a:rPr lang="en-US" sz="2600" dirty="0"/>
              <a:t>,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cụ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làm</a:t>
            </a:r>
            <a:r>
              <a:rPr lang="en-US" sz="2600" dirty="0"/>
              <a:t> </a:t>
            </a:r>
            <a:r>
              <a:rPr lang="en-US" sz="2600" dirty="0" err="1"/>
              <a:t>biển</a:t>
            </a:r>
            <a:r>
              <a:rPr lang="en-US" sz="2600" dirty="0"/>
              <a:t> </a:t>
            </a:r>
            <a:r>
              <a:rPr lang="en-US" sz="2600" dirty="0" err="1"/>
              <a:t>cấm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ngược</a:t>
            </a:r>
            <a:r>
              <a:rPr lang="en-US" sz="2600" dirty="0"/>
              <a:t>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ghi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vở</a:t>
            </a:r>
            <a:r>
              <a:rPr lang="en-US" sz="2600" dirty="0"/>
              <a:t>.</a:t>
            </a:r>
            <a:endParaRPr lang="en-US" sz="2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A0B1D78-3723-470E-9E70-3CB7D09F7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" y="1862552"/>
            <a:ext cx="959930" cy="1074207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C0698A72-A020-496F-A040-A641DE575E35}"/>
              </a:ext>
            </a:extLst>
          </p:cNvPr>
          <p:cNvSpPr/>
          <p:nvPr/>
        </p:nvSpPr>
        <p:spPr>
          <a:xfrm>
            <a:off x="972404" y="1610938"/>
            <a:ext cx="2028973" cy="125202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KHÁM PHÁ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6375DB-3F1F-4B82-B60B-A41BB3008D78}"/>
              </a:ext>
            </a:extLst>
          </p:cNvPr>
          <p:cNvSpPr txBox="1"/>
          <p:nvPr/>
        </p:nvSpPr>
        <p:spPr>
          <a:xfrm>
            <a:off x="2239617" y="740824"/>
            <a:ext cx="77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BÀI 9: LÀM BIỂN BÁO GIAO THÔNG (TIẾT 2)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B41E256-315A-4888-9BF7-59B3CACA9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0518"/>
              </p:ext>
            </p:extLst>
          </p:nvPr>
        </p:nvGraphicFramePr>
        <p:xfrm>
          <a:off x="998124" y="2373062"/>
          <a:ext cx="10291983" cy="4004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393">
                  <a:extLst>
                    <a:ext uri="{9D8B030D-6E8A-4147-A177-3AD203B41FA5}">
                      <a16:colId xmlns:a16="http://schemas.microsoft.com/office/drawing/2014/main" xmlns="" val="4120966769"/>
                    </a:ext>
                  </a:extLst>
                </a:gridCol>
                <a:gridCol w="3374420">
                  <a:extLst>
                    <a:ext uri="{9D8B030D-6E8A-4147-A177-3AD203B41FA5}">
                      <a16:colId xmlns:a16="http://schemas.microsoft.com/office/drawing/2014/main" xmlns="" val="2876602331"/>
                    </a:ext>
                  </a:extLst>
                </a:gridCol>
                <a:gridCol w="4456170">
                  <a:extLst>
                    <a:ext uri="{9D8B030D-6E8A-4147-A177-3AD203B41FA5}">
                      <a16:colId xmlns:a16="http://schemas.microsoft.com/office/drawing/2014/main" xmlns="" val="244370365"/>
                    </a:ext>
                  </a:extLst>
                </a:gridCol>
              </a:tblGrid>
              <a:tr h="9439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2" marR="39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2" marR="39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2" marR="39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449739"/>
                  </a:ext>
                </a:extLst>
              </a:tr>
              <a:tr h="14314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384058"/>
                  </a:ext>
                </a:extLst>
              </a:tr>
              <a:tr h="87391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858272"/>
                  </a:ext>
                </a:extLst>
              </a:tr>
              <a:tr h="7551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42" marR="39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9763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E2504D-DDBE-448B-B876-3B34189F3C16}"/>
              </a:ext>
            </a:extLst>
          </p:cNvPr>
          <p:cNvSpPr txBox="1"/>
          <p:nvPr/>
        </p:nvSpPr>
        <p:spPr>
          <a:xfrm>
            <a:off x="238539" y="1311463"/>
            <a:ext cx="7110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CC"/>
                </a:solidFill>
              </a:rPr>
              <a:t>2. LÀM MÔ HÌNH BIỂN BÁO GIAO THÔNG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2AEAD7-71BF-4F16-8733-8CC3DF774C64}"/>
              </a:ext>
            </a:extLst>
          </p:cNvPr>
          <p:cNvSpPr txBox="1"/>
          <p:nvPr/>
        </p:nvSpPr>
        <p:spPr>
          <a:xfrm>
            <a:off x="410817" y="1803022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6C37F-2E9A-4EA3-92E9-02F02CEC0CC7}"/>
              </a:ext>
            </a:extLst>
          </p:cNvPr>
          <p:cNvSpPr txBox="1"/>
          <p:nvPr/>
        </p:nvSpPr>
        <p:spPr>
          <a:xfrm>
            <a:off x="1529305" y="3732511"/>
            <a:ext cx="1716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endParaRPr 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58CE65-1E6F-4ECF-863C-92E57A3674F4}"/>
              </a:ext>
            </a:extLst>
          </p:cNvPr>
          <p:cNvSpPr txBox="1"/>
          <p:nvPr/>
        </p:nvSpPr>
        <p:spPr>
          <a:xfrm>
            <a:off x="3415151" y="3332401"/>
            <a:ext cx="3336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AD4E7D-256C-41BA-9F39-D25BF45F323D}"/>
              </a:ext>
            </a:extLst>
          </p:cNvPr>
          <p:cNvSpPr txBox="1"/>
          <p:nvPr/>
        </p:nvSpPr>
        <p:spPr>
          <a:xfrm>
            <a:off x="6921248" y="3394781"/>
            <a:ext cx="4067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8584EB-24A6-4457-9E23-6D002E100464}"/>
              </a:ext>
            </a:extLst>
          </p:cNvPr>
          <p:cNvSpPr txBox="1"/>
          <p:nvPr/>
        </p:nvSpPr>
        <p:spPr>
          <a:xfrm>
            <a:off x="1245354" y="4949018"/>
            <a:ext cx="209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endParaRPr lang="en-US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F68EA1-6D2A-46FB-9CC9-EF6933AB545D}"/>
              </a:ext>
            </a:extLst>
          </p:cNvPr>
          <p:cNvSpPr txBox="1"/>
          <p:nvPr/>
        </p:nvSpPr>
        <p:spPr>
          <a:xfrm>
            <a:off x="3415151" y="4937950"/>
            <a:ext cx="3336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DEAA62-CA66-4643-ACED-AC422E905B75}"/>
              </a:ext>
            </a:extLst>
          </p:cNvPr>
          <p:cNvSpPr txBox="1"/>
          <p:nvPr/>
        </p:nvSpPr>
        <p:spPr>
          <a:xfrm>
            <a:off x="7139634" y="4909709"/>
            <a:ext cx="36308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que,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259AD3-BC63-4B23-837C-673B2261A814}"/>
              </a:ext>
            </a:extLst>
          </p:cNvPr>
          <p:cNvSpPr txBox="1"/>
          <p:nvPr/>
        </p:nvSpPr>
        <p:spPr>
          <a:xfrm>
            <a:off x="1245354" y="5785888"/>
            <a:ext cx="209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endParaRPr lang="en-US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15A74E9-12D3-49A2-8CD2-DFD310859D0E}"/>
              </a:ext>
            </a:extLst>
          </p:cNvPr>
          <p:cNvSpPr txBox="1"/>
          <p:nvPr/>
        </p:nvSpPr>
        <p:spPr>
          <a:xfrm>
            <a:off x="3592358" y="5712572"/>
            <a:ext cx="209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</a:t>
            </a:r>
            <a:endParaRPr lang="en-US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E8D2B3-C994-45AE-9CEE-7FF978576849}"/>
              </a:ext>
            </a:extLst>
          </p:cNvPr>
          <p:cNvSpPr txBox="1"/>
          <p:nvPr/>
        </p:nvSpPr>
        <p:spPr>
          <a:xfrm>
            <a:off x="7139634" y="5766566"/>
            <a:ext cx="2099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fr-FR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lang="en-US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D666F52-250C-43F7-BD93-0C9F3D551EAB}"/>
              </a:ext>
            </a:extLst>
          </p:cNvPr>
          <p:cNvSpPr txBox="1"/>
          <p:nvPr/>
        </p:nvSpPr>
        <p:spPr>
          <a:xfrm>
            <a:off x="2946278" y="151269"/>
            <a:ext cx="663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Thứ ba ngày 21 tháng 3 năm 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673739-940B-4982-978C-02B4E7B24125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641</Words>
  <Application>Microsoft Office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PC</cp:lastModifiedBy>
  <cp:revision>152</cp:revision>
  <dcterms:created xsi:type="dcterms:W3CDTF">2022-01-16T07:26:14Z</dcterms:created>
  <dcterms:modified xsi:type="dcterms:W3CDTF">2023-03-21T07:34:00Z</dcterms:modified>
</cp:coreProperties>
</file>