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9" r:id="rId2"/>
    <p:sldId id="262" r:id="rId3"/>
    <p:sldId id="275" r:id="rId4"/>
    <p:sldId id="276" r:id="rId5"/>
    <p:sldId id="277" r:id="rId6"/>
    <p:sldId id="278" r:id="rId7"/>
    <p:sldId id="259" r:id="rId8"/>
    <p:sldId id="270" r:id="rId9"/>
    <p:sldId id="261" r:id="rId10"/>
    <p:sldId id="264" r:id="rId11"/>
    <p:sldId id="273" r:id="rId12"/>
    <p:sldId id="266" r:id="rId13"/>
    <p:sldId id="271" r:id="rId14"/>
    <p:sldId id="267" r:id="rId15"/>
    <p:sldId id="274" r:id="rId16"/>
    <p:sldId id="279" r:id="rId17"/>
    <p:sldId id="280" r:id="rId18"/>
    <p:sldId id="281" r:id="rId19"/>
    <p:sldId id="283" r:id="rId20"/>
    <p:sldId id="284" r:id="rId21"/>
    <p:sldId id="282" r:id="rId22"/>
    <p:sldId id="285" r:id="rId23"/>
    <p:sldId id="268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7DABEA"/>
    <a:srgbClr val="A1C3F7"/>
    <a:srgbClr val="F8F8F8"/>
    <a:srgbClr val="FFFFCC"/>
    <a:srgbClr val="FBE5D6"/>
    <a:srgbClr val="FFCCFF"/>
    <a:srgbClr val="41719C"/>
    <a:srgbClr val="FF9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E1442-DB4B-42B0-AF2E-DA5FA05BDE0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34E83-DA8B-4472-80D3-40CE58195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35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34E83-DA8B-4472-80D3-40CE58195C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17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0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59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62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58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7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43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6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41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5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6116D-D749-4333-8A20-75867DF24F75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6.png"/><Relationship Id="rId7" Type="http://schemas.openxmlformats.org/officeDocument/2006/relationships/image" Target="../media/image3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9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9.png"/><Relationship Id="rId7" Type="http://schemas.openxmlformats.org/officeDocument/2006/relationships/image" Target="../media/image1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9.png"/><Relationship Id="rId7" Type="http://schemas.openxmlformats.org/officeDocument/2006/relationships/image" Target="../media/image1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9.png"/><Relationship Id="rId7" Type="http://schemas.openxmlformats.org/officeDocument/2006/relationships/image" Target="../media/image1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89216" l="3759" r="894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8809" y="5437126"/>
            <a:ext cx="1574707" cy="1086378"/>
          </a:xfrm>
          <a:prstGeom prst="rect">
            <a:avLst/>
          </a:prstGeom>
        </p:spPr>
      </p:pic>
      <p:sp>
        <p:nvSpPr>
          <p:cNvPr id="8" name="WordArt 3">
            <a:extLst>
              <a:ext uri="{FF2B5EF4-FFF2-40B4-BE49-F238E27FC236}">
                <a16:creationId xmlns="" xmlns:a16="http://schemas.microsoft.com/office/drawing/2014/main" id="{8F158276-71B7-48F7-8244-8088A9ED16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59657" y="1403048"/>
            <a:ext cx="6467475" cy="36163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2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16">
            <a:extLst>
              <a:ext uri="{FF2B5EF4-FFF2-40B4-BE49-F238E27FC236}">
                <a16:creationId xmlns="" xmlns:a16="http://schemas.microsoft.com/office/drawing/2014/main" id="{64E6B3F1-3A83-4616-92DE-D2A12F43D7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17822" y="713515"/>
            <a:ext cx="5297487" cy="368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vi-VN" sz="2800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H-THCS ĐẠI TÂN</a:t>
            </a:r>
            <a:endParaRPr lang="en-US" sz="28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12">
            <a:extLst>
              <a:ext uri="{FF2B5EF4-FFF2-40B4-BE49-F238E27FC236}">
                <a16:creationId xmlns="" xmlns:a16="http://schemas.microsoft.com/office/drawing/2014/main" id="{C67069D9-CC79-4625-A986-0C521B873BF2}"/>
              </a:ext>
            </a:extLst>
          </p:cNvPr>
          <p:cNvGrpSpPr>
            <a:grpSpLocks/>
          </p:cNvGrpSpPr>
          <p:nvPr/>
        </p:nvGrpSpPr>
        <p:grpSpPr bwMode="auto">
          <a:xfrm>
            <a:off x="-198784" y="0"/>
            <a:ext cx="12446715" cy="7015858"/>
            <a:chOff x="0" y="0"/>
            <a:chExt cx="5786" cy="4320"/>
          </a:xfrm>
        </p:grpSpPr>
        <p:pic>
          <p:nvPicPr>
            <p:cNvPr id="11" name="Picture 13" descr="flower[1][1][1][1]">
              <a:extLst>
                <a:ext uri="{FF2B5EF4-FFF2-40B4-BE49-F238E27FC236}">
                  <a16:creationId xmlns="" xmlns:a16="http://schemas.microsoft.com/office/drawing/2014/main" id="{23E26FAC-0ABD-473F-A465-F3E79A543EC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4" descr="flower[1][1][1][1]">
              <a:extLst>
                <a:ext uri="{FF2B5EF4-FFF2-40B4-BE49-F238E27FC236}">
                  <a16:creationId xmlns="" xmlns:a16="http://schemas.microsoft.com/office/drawing/2014/main" id="{95A8E6C0-D939-4896-B2EF-9974C05AD42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" y="3895"/>
              <a:ext cx="576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5" descr="flower[1][1][1][1]">
              <a:extLst>
                <a:ext uri="{FF2B5EF4-FFF2-40B4-BE49-F238E27FC236}">
                  <a16:creationId xmlns="" xmlns:a16="http://schemas.microsoft.com/office/drawing/2014/main" id="{C88FF6B6-F253-42A5-82BE-85799DF6463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71" y="1971"/>
              <a:ext cx="432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flower[1][1][1][1]">
              <a:extLst>
                <a:ext uri="{FF2B5EF4-FFF2-40B4-BE49-F238E27FC236}">
                  <a16:creationId xmlns="" xmlns:a16="http://schemas.microsoft.com/office/drawing/2014/main" id="{BDDF1271-5CA4-49A2-87AE-BEA8D3B4F8B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411" y="1971"/>
              <a:ext cx="432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7" descr="012">
              <a:extLst>
                <a:ext uri="{FF2B5EF4-FFF2-40B4-BE49-F238E27FC236}">
                  <a16:creationId xmlns="" xmlns:a16="http://schemas.microsoft.com/office/drawing/2014/main" id="{FC18E40B-2F30-4BC2-967F-8205375FB5E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8" descr="012">
              <a:extLst>
                <a:ext uri="{FF2B5EF4-FFF2-40B4-BE49-F238E27FC236}">
                  <a16:creationId xmlns="" xmlns:a16="http://schemas.microsoft.com/office/drawing/2014/main" id="{225E202C-5B34-416B-92AB-5278CBF166E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9" descr="012">
              <a:extLst>
                <a:ext uri="{FF2B5EF4-FFF2-40B4-BE49-F238E27FC236}">
                  <a16:creationId xmlns="" xmlns:a16="http://schemas.microsoft.com/office/drawing/2014/main" id="{3A336DD3-9E45-47E8-9170-75E3C8F1444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0" descr="012">
              <a:extLst>
                <a:ext uri="{FF2B5EF4-FFF2-40B4-BE49-F238E27FC236}">
                  <a16:creationId xmlns="" xmlns:a16="http://schemas.microsoft.com/office/drawing/2014/main" id="{2A8ED748-09B6-4B24-A208-8785F5DD6EB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9BB901D-E455-40CA-914F-DBEB43C86E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7881" y="1894259"/>
            <a:ext cx="4391025" cy="35147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A2380C6A-C209-4D5B-ADB5-23423CF8721F}"/>
              </a:ext>
            </a:extLst>
          </p:cNvPr>
          <p:cNvSpPr/>
          <p:nvPr/>
        </p:nvSpPr>
        <p:spPr>
          <a:xfrm>
            <a:off x="2774253" y="5019373"/>
            <a:ext cx="6359952" cy="934883"/>
          </a:xfrm>
          <a:prstGeom prst="rect">
            <a:avLst/>
          </a:prstGeom>
          <a:noFill/>
        </p:spPr>
        <p:txBody>
          <a:bodyPr wrap="none">
            <a:prstTxWarp prst="textChevron">
              <a:avLst>
                <a:gd name="adj" fmla="val 0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>
                <a:ln w="11430"/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MÔN: CÔNG NGHỆ 3</a:t>
            </a:r>
          </a:p>
        </p:txBody>
      </p:sp>
      <p:sp>
        <p:nvSpPr>
          <p:cNvPr id="31" name="WordArt 16">
            <a:extLst>
              <a:ext uri="{FF2B5EF4-FFF2-40B4-BE49-F238E27FC236}">
                <a16:creationId xmlns="" xmlns:a16="http://schemas.microsoft.com/office/drawing/2014/main" id="{958B9F9A-C3F9-47CE-8203-75A3D108DF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44649" y="5984168"/>
            <a:ext cx="5297487" cy="368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800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Phước Tài</a:t>
            </a:r>
            <a:endParaRPr lang="en-US" sz="28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429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EF0EB6D-6B91-4A61-B63B-3B765AB1A0C4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="" xmlns:a16="http://schemas.microsoft.com/office/drawing/2014/main" id="{D0902A4A-C9C3-4802-B295-DF3B6DBEB157}"/>
              </a:ext>
            </a:extLst>
          </p:cNvPr>
          <p:cNvSpPr/>
          <p:nvPr/>
        </p:nvSpPr>
        <p:spPr>
          <a:xfrm>
            <a:off x="0" y="1659988"/>
            <a:ext cx="12295163" cy="5198012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BC08331-53E7-4AB5-BAAA-7D45D8A46981}"/>
              </a:ext>
            </a:extLst>
          </p:cNvPr>
          <p:cNvSpPr txBox="1"/>
          <p:nvPr/>
        </p:nvSpPr>
        <p:spPr>
          <a:xfrm>
            <a:off x="337624" y="1659988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F50A1EC-146A-45C4-ABF4-EA447B470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5" y="2213986"/>
            <a:ext cx="959930" cy="1074207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="" xmlns:a16="http://schemas.microsoft.com/office/drawing/2014/main" id="{79A8F64C-A6EE-4623-8E15-372283DF7F57}"/>
              </a:ext>
            </a:extLst>
          </p:cNvPr>
          <p:cNvSpPr/>
          <p:nvPr/>
        </p:nvSpPr>
        <p:spPr>
          <a:xfrm>
            <a:off x="953378" y="2180363"/>
            <a:ext cx="2028973" cy="1252025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KHÁM PHÁ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37EEDA9-B780-4D2E-ACD4-D5ED4CC10E75}"/>
              </a:ext>
            </a:extLst>
          </p:cNvPr>
          <p:cNvSpPr txBox="1"/>
          <p:nvPr/>
        </p:nvSpPr>
        <p:spPr>
          <a:xfrm>
            <a:off x="539993" y="4180544"/>
            <a:ext cx="4842511" cy="89255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dạng</a:t>
            </a:r>
            <a:r>
              <a:rPr lang="en-US" sz="2600" dirty="0"/>
              <a:t>, </a:t>
            </a:r>
            <a:r>
              <a:rPr lang="en-US" sz="2600" dirty="0" err="1"/>
              <a:t>màu</a:t>
            </a:r>
            <a:r>
              <a:rPr lang="en-US" sz="2600" dirty="0"/>
              <a:t> </a:t>
            </a:r>
            <a:r>
              <a:rPr lang="en-US" sz="2600" dirty="0" err="1"/>
              <a:t>sắc</a:t>
            </a:r>
            <a:r>
              <a:rPr lang="en-US" sz="2600" dirty="0"/>
              <a:t> </a:t>
            </a:r>
            <a:r>
              <a:rPr lang="en-US" sz="2600" dirty="0" err="1"/>
              <a:t>và</a:t>
            </a:r>
            <a:r>
              <a:rPr lang="en-US" sz="2600" dirty="0"/>
              <a:t> ý </a:t>
            </a:r>
            <a:r>
              <a:rPr lang="en-US" sz="2600" dirty="0" err="1"/>
              <a:t>nghĩa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biển</a:t>
            </a:r>
            <a:r>
              <a:rPr lang="en-US" sz="2600" dirty="0"/>
              <a:t> </a:t>
            </a:r>
            <a:r>
              <a:rPr lang="en-US" sz="2600" dirty="0" err="1"/>
              <a:t>báo</a:t>
            </a:r>
            <a:r>
              <a:rPr lang="en-US" sz="2600" dirty="0"/>
              <a:t> </a:t>
            </a:r>
            <a:r>
              <a:rPr lang="en-US" sz="2600" dirty="0" err="1"/>
              <a:t>giao</a:t>
            </a:r>
            <a:r>
              <a:rPr lang="en-US" sz="2600" dirty="0"/>
              <a:t> </a:t>
            </a:r>
            <a:r>
              <a:rPr lang="en-US" sz="2600" dirty="0" err="1"/>
              <a:t>thông</a:t>
            </a:r>
            <a:endParaRPr lang="en-US" sz="2600" dirty="0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5AAFD33-2303-488B-9C91-7731D6AC8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497" y="2180363"/>
            <a:ext cx="6229278" cy="46776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D666F52-250C-43F7-BD93-0C9F3D551EAB}"/>
              </a:ext>
            </a:extLst>
          </p:cNvPr>
          <p:cNvSpPr txBox="1"/>
          <p:nvPr/>
        </p:nvSpPr>
        <p:spPr>
          <a:xfrm>
            <a:off x="3313044" y="106017"/>
            <a:ext cx="6639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Thứ ba ngày 14 tháng 3 năm 2023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429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="" xmlns:a16="http://schemas.microsoft.com/office/drawing/2014/main" id="{831B8395-B219-4BBD-A6B6-1F33FD7920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27097"/>
              </p:ext>
            </p:extLst>
          </p:nvPr>
        </p:nvGraphicFramePr>
        <p:xfrm>
          <a:off x="1773918" y="2689685"/>
          <a:ext cx="9394365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153">
                  <a:extLst>
                    <a:ext uri="{9D8B030D-6E8A-4147-A177-3AD203B41FA5}">
                      <a16:colId xmlns="" xmlns:a16="http://schemas.microsoft.com/office/drawing/2014/main" val="93885628"/>
                    </a:ext>
                  </a:extLst>
                </a:gridCol>
                <a:gridCol w="2763123">
                  <a:extLst>
                    <a:ext uri="{9D8B030D-6E8A-4147-A177-3AD203B41FA5}">
                      <a16:colId xmlns="" xmlns:a16="http://schemas.microsoft.com/office/drawing/2014/main" val="1018910514"/>
                    </a:ext>
                  </a:extLst>
                </a:gridCol>
                <a:gridCol w="3876089">
                  <a:extLst>
                    <a:ext uri="{9D8B030D-6E8A-4147-A177-3AD203B41FA5}">
                      <a16:colId xmlns="" xmlns:a16="http://schemas.microsoft.com/office/drawing/2014/main" val="2997548634"/>
                    </a:ext>
                  </a:extLst>
                </a:gridCol>
              </a:tblGrid>
              <a:tr h="74943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BÁO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DẠNG, MÀU SẮC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6695597"/>
                  </a:ext>
                </a:extLst>
              </a:tr>
              <a:tr h="2441715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3184889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B75F663-D5FA-48CE-9526-8C01EEAA89E7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45B4EF4-E15E-43A8-8BC2-FFCABF779E00}"/>
              </a:ext>
            </a:extLst>
          </p:cNvPr>
          <p:cNvSpPr txBox="1"/>
          <p:nvPr/>
        </p:nvSpPr>
        <p:spPr>
          <a:xfrm>
            <a:off x="-53466" y="1268557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5E1B3D3-6DBD-4B8F-A204-B8A69C8BF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3" y="1736259"/>
            <a:ext cx="946619" cy="1059311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="" xmlns:a16="http://schemas.microsoft.com/office/drawing/2014/main" id="{3FFBF989-C472-45D5-8F2B-B9D62699CF9F}"/>
              </a:ext>
            </a:extLst>
          </p:cNvPr>
          <p:cNvSpPr/>
          <p:nvPr/>
        </p:nvSpPr>
        <p:spPr>
          <a:xfrm>
            <a:off x="1023717" y="1702637"/>
            <a:ext cx="2000838" cy="98704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KHÁM PHÁ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05023F4-C66B-4528-9831-901E30C164B7}"/>
              </a:ext>
            </a:extLst>
          </p:cNvPr>
          <p:cNvSpPr txBox="1"/>
          <p:nvPr/>
        </p:nvSpPr>
        <p:spPr>
          <a:xfrm>
            <a:off x="4522863" y="4250668"/>
            <a:ext cx="2758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A8085E-4C4B-492C-B205-E117487CE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42" y="3556815"/>
            <a:ext cx="3549377" cy="29476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AE61C6A-542C-4EED-8CD6-10E9DB5ECA2F}"/>
              </a:ext>
            </a:extLst>
          </p:cNvPr>
          <p:cNvSpPr txBox="1"/>
          <p:nvPr/>
        </p:nvSpPr>
        <p:spPr>
          <a:xfrm>
            <a:off x="7281069" y="3773614"/>
            <a:ext cx="38872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D666F52-250C-43F7-BD93-0C9F3D551EAB}"/>
              </a:ext>
            </a:extLst>
          </p:cNvPr>
          <p:cNvSpPr txBox="1"/>
          <p:nvPr/>
        </p:nvSpPr>
        <p:spPr>
          <a:xfrm>
            <a:off x="3313044" y="106017"/>
            <a:ext cx="6639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Thứ ba ngày 14 tháng 3 năm 2023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76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="" xmlns:a16="http://schemas.microsoft.com/office/drawing/2014/main" id="{1C4810F7-9CB4-4AE7-AB78-62C731384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320340"/>
              </p:ext>
            </p:extLst>
          </p:nvPr>
        </p:nvGraphicFramePr>
        <p:xfrm>
          <a:off x="1773918" y="2689685"/>
          <a:ext cx="9394365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153">
                  <a:extLst>
                    <a:ext uri="{9D8B030D-6E8A-4147-A177-3AD203B41FA5}">
                      <a16:colId xmlns="" xmlns:a16="http://schemas.microsoft.com/office/drawing/2014/main" val="93885628"/>
                    </a:ext>
                  </a:extLst>
                </a:gridCol>
                <a:gridCol w="2763123">
                  <a:extLst>
                    <a:ext uri="{9D8B030D-6E8A-4147-A177-3AD203B41FA5}">
                      <a16:colId xmlns="" xmlns:a16="http://schemas.microsoft.com/office/drawing/2014/main" val="1018910514"/>
                    </a:ext>
                  </a:extLst>
                </a:gridCol>
                <a:gridCol w="3876089">
                  <a:extLst>
                    <a:ext uri="{9D8B030D-6E8A-4147-A177-3AD203B41FA5}">
                      <a16:colId xmlns="" xmlns:a16="http://schemas.microsoft.com/office/drawing/2014/main" val="2997548634"/>
                    </a:ext>
                  </a:extLst>
                </a:gridCol>
              </a:tblGrid>
              <a:tr h="74943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BÁO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DẠNG, MÀU SẮC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6695597"/>
                  </a:ext>
                </a:extLst>
              </a:tr>
              <a:tr h="2441715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31848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B6375DB-3F1F-4B82-B60B-A41BB3008D78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54B66B6-D0B1-4A19-BCDE-E8EE5A7A2F27}"/>
              </a:ext>
            </a:extLst>
          </p:cNvPr>
          <p:cNvSpPr txBox="1"/>
          <p:nvPr/>
        </p:nvSpPr>
        <p:spPr>
          <a:xfrm>
            <a:off x="-53466" y="1268557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E75C185-F08B-46DA-9F4D-2032DA91A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63" y="1736259"/>
            <a:ext cx="946619" cy="105931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="" xmlns:a16="http://schemas.microsoft.com/office/drawing/2014/main" id="{92256D84-F54E-484F-9D7E-FBD60E565EE0}"/>
              </a:ext>
            </a:extLst>
          </p:cNvPr>
          <p:cNvSpPr/>
          <p:nvPr/>
        </p:nvSpPr>
        <p:spPr>
          <a:xfrm>
            <a:off x="1023717" y="1702637"/>
            <a:ext cx="2000838" cy="98704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KHÁM PHÁ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0A7CC28-2C66-42E2-BE4E-04FCDDE42CED}"/>
              </a:ext>
            </a:extLst>
          </p:cNvPr>
          <p:cNvSpPr txBox="1"/>
          <p:nvPr/>
        </p:nvSpPr>
        <p:spPr>
          <a:xfrm>
            <a:off x="4467173" y="4075862"/>
            <a:ext cx="28585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BA320FD-93FB-4620-A2CB-40291CF2AAEA}"/>
              </a:ext>
            </a:extLst>
          </p:cNvPr>
          <p:cNvSpPr txBox="1"/>
          <p:nvPr/>
        </p:nvSpPr>
        <p:spPr>
          <a:xfrm>
            <a:off x="7281069" y="3608669"/>
            <a:ext cx="38872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ABF9F54-A3A9-4618-90CC-05FF0A932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264" y="3767107"/>
            <a:ext cx="2380563" cy="20569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D666F52-250C-43F7-BD93-0C9F3D551EAB}"/>
              </a:ext>
            </a:extLst>
          </p:cNvPr>
          <p:cNvSpPr txBox="1"/>
          <p:nvPr/>
        </p:nvSpPr>
        <p:spPr>
          <a:xfrm>
            <a:off x="3313044" y="106017"/>
            <a:ext cx="6639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Thứ ba ngày 14 tháng 3 năm 2023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14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="" xmlns:a16="http://schemas.microsoft.com/office/drawing/2014/main" id="{D7AFAF54-46AF-4F66-9011-9EE7B2E63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438112"/>
              </p:ext>
            </p:extLst>
          </p:nvPr>
        </p:nvGraphicFramePr>
        <p:xfrm>
          <a:off x="1773918" y="2689685"/>
          <a:ext cx="9394365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153">
                  <a:extLst>
                    <a:ext uri="{9D8B030D-6E8A-4147-A177-3AD203B41FA5}">
                      <a16:colId xmlns="" xmlns:a16="http://schemas.microsoft.com/office/drawing/2014/main" val="93885628"/>
                    </a:ext>
                  </a:extLst>
                </a:gridCol>
                <a:gridCol w="2763123">
                  <a:extLst>
                    <a:ext uri="{9D8B030D-6E8A-4147-A177-3AD203B41FA5}">
                      <a16:colId xmlns="" xmlns:a16="http://schemas.microsoft.com/office/drawing/2014/main" val="1018910514"/>
                    </a:ext>
                  </a:extLst>
                </a:gridCol>
                <a:gridCol w="3876089">
                  <a:extLst>
                    <a:ext uri="{9D8B030D-6E8A-4147-A177-3AD203B41FA5}">
                      <a16:colId xmlns="" xmlns:a16="http://schemas.microsoft.com/office/drawing/2014/main" val="2997548634"/>
                    </a:ext>
                  </a:extLst>
                </a:gridCol>
              </a:tblGrid>
              <a:tr h="74943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BÁO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DẠNG, MÀU SẮC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6695597"/>
                  </a:ext>
                </a:extLst>
              </a:tr>
              <a:tr h="2441715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31848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0147989-47A7-4CEE-A209-1E677533A149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34C381E-9C98-4A8B-A296-EB9E0A238C90}"/>
              </a:ext>
            </a:extLst>
          </p:cNvPr>
          <p:cNvSpPr txBox="1"/>
          <p:nvPr/>
        </p:nvSpPr>
        <p:spPr>
          <a:xfrm>
            <a:off x="-53466" y="1268557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A07827C-D7E3-4956-AC25-DD9EFB1BB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63" y="1736259"/>
            <a:ext cx="946619" cy="105931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="" xmlns:a16="http://schemas.microsoft.com/office/drawing/2014/main" id="{301D2023-6914-44AA-97C2-8E13D06D95D7}"/>
              </a:ext>
            </a:extLst>
          </p:cNvPr>
          <p:cNvSpPr/>
          <p:nvPr/>
        </p:nvSpPr>
        <p:spPr>
          <a:xfrm>
            <a:off x="1023717" y="1702637"/>
            <a:ext cx="2000838" cy="98704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KHÁM PHÁ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94CD483-60B7-4894-A546-3561BC14ECB1}"/>
              </a:ext>
            </a:extLst>
          </p:cNvPr>
          <p:cNvSpPr txBox="1"/>
          <p:nvPr/>
        </p:nvSpPr>
        <p:spPr>
          <a:xfrm>
            <a:off x="4422471" y="3754284"/>
            <a:ext cx="28585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DB301E9-25A1-471D-A961-025BBA9FF2EB}"/>
              </a:ext>
            </a:extLst>
          </p:cNvPr>
          <p:cNvSpPr txBox="1"/>
          <p:nvPr/>
        </p:nvSpPr>
        <p:spPr>
          <a:xfrm>
            <a:off x="7281069" y="4066197"/>
            <a:ext cx="38872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BUÝT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8BAE1D4-C8E6-49C1-9B6E-42F892210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617" y="3733233"/>
            <a:ext cx="1881808" cy="22678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D666F52-250C-43F7-BD93-0C9F3D551EAB}"/>
              </a:ext>
            </a:extLst>
          </p:cNvPr>
          <p:cNvSpPr txBox="1"/>
          <p:nvPr/>
        </p:nvSpPr>
        <p:spPr>
          <a:xfrm>
            <a:off x="3313044" y="106017"/>
            <a:ext cx="6639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Thứ ba ngày 14 tháng 3 năm 2023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653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="" xmlns:a16="http://schemas.microsoft.com/office/drawing/2014/main" id="{A6D25291-6554-4DE4-8642-BEDD8BE81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670614"/>
              </p:ext>
            </p:extLst>
          </p:nvPr>
        </p:nvGraphicFramePr>
        <p:xfrm>
          <a:off x="1773918" y="2689685"/>
          <a:ext cx="9394365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153">
                  <a:extLst>
                    <a:ext uri="{9D8B030D-6E8A-4147-A177-3AD203B41FA5}">
                      <a16:colId xmlns="" xmlns:a16="http://schemas.microsoft.com/office/drawing/2014/main" val="93885628"/>
                    </a:ext>
                  </a:extLst>
                </a:gridCol>
                <a:gridCol w="2763123">
                  <a:extLst>
                    <a:ext uri="{9D8B030D-6E8A-4147-A177-3AD203B41FA5}">
                      <a16:colId xmlns="" xmlns:a16="http://schemas.microsoft.com/office/drawing/2014/main" val="1018910514"/>
                    </a:ext>
                  </a:extLst>
                </a:gridCol>
                <a:gridCol w="3876089">
                  <a:extLst>
                    <a:ext uri="{9D8B030D-6E8A-4147-A177-3AD203B41FA5}">
                      <a16:colId xmlns="" xmlns:a16="http://schemas.microsoft.com/office/drawing/2014/main" val="2997548634"/>
                    </a:ext>
                  </a:extLst>
                </a:gridCol>
              </a:tblGrid>
              <a:tr h="74943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BÁO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DẠNG, MÀU SẮC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6695597"/>
                  </a:ext>
                </a:extLst>
              </a:tr>
              <a:tr h="2441715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31848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6ADB2C1-1B3A-4226-802E-C4FBB9471A39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C402910-731C-4D21-A07A-50E00A541348}"/>
              </a:ext>
            </a:extLst>
          </p:cNvPr>
          <p:cNvSpPr txBox="1"/>
          <p:nvPr/>
        </p:nvSpPr>
        <p:spPr>
          <a:xfrm>
            <a:off x="-53466" y="1268557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87EDA37-B9BD-458D-BE45-3F74B7CCC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63" y="1736259"/>
            <a:ext cx="946619" cy="105931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="" xmlns:a16="http://schemas.microsoft.com/office/drawing/2014/main" id="{EF48703E-804E-4803-AC55-C856829ED76C}"/>
              </a:ext>
            </a:extLst>
          </p:cNvPr>
          <p:cNvSpPr/>
          <p:nvPr/>
        </p:nvSpPr>
        <p:spPr>
          <a:xfrm>
            <a:off x="1023717" y="1702637"/>
            <a:ext cx="2000838" cy="98704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KHÁM PHÁ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68A60FF-0591-4D8B-847D-C20542132BD0}"/>
              </a:ext>
            </a:extLst>
          </p:cNvPr>
          <p:cNvSpPr txBox="1"/>
          <p:nvPr/>
        </p:nvSpPr>
        <p:spPr>
          <a:xfrm>
            <a:off x="4422471" y="3754284"/>
            <a:ext cx="28585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C62654F-E66E-4A99-BF4D-D8707F01C2F2}"/>
              </a:ext>
            </a:extLst>
          </p:cNvPr>
          <p:cNvSpPr txBox="1"/>
          <p:nvPr/>
        </p:nvSpPr>
        <p:spPr>
          <a:xfrm>
            <a:off x="7281069" y="3969727"/>
            <a:ext cx="38872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0E64CF1-07FB-4D00-80E9-27C371371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219" y="3944499"/>
            <a:ext cx="2232118" cy="19971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D666F52-250C-43F7-BD93-0C9F3D551EAB}"/>
              </a:ext>
            </a:extLst>
          </p:cNvPr>
          <p:cNvSpPr txBox="1"/>
          <p:nvPr/>
        </p:nvSpPr>
        <p:spPr>
          <a:xfrm>
            <a:off x="3313044" y="106017"/>
            <a:ext cx="6639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Thứ ba ngày 14 tháng 3 năm 2023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02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="" xmlns:a16="http://schemas.microsoft.com/office/drawing/2014/main" id="{64D7A354-6D8C-464C-93F2-482E9D8223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396335"/>
              </p:ext>
            </p:extLst>
          </p:nvPr>
        </p:nvGraphicFramePr>
        <p:xfrm>
          <a:off x="1773918" y="2689685"/>
          <a:ext cx="9394365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153">
                  <a:extLst>
                    <a:ext uri="{9D8B030D-6E8A-4147-A177-3AD203B41FA5}">
                      <a16:colId xmlns="" xmlns:a16="http://schemas.microsoft.com/office/drawing/2014/main" val="93885628"/>
                    </a:ext>
                  </a:extLst>
                </a:gridCol>
                <a:gridCol w="2763123">
                  <a:extLst>
                    <a:ext uri="{9D8B030D-6E8A-4147-A177-3AD203B41FA5}">
                      <a16:colId xmlns="" xmlns:a16="http://schemas.microsoft.com/office/drawing/2014/main" val="1018910514"/>
                    </a:ext>
                  </a:extLst>
                </a:gridCol>
                <a:gridCol w="3876089">
                  <a:extLst>
                    <a:ext uri="{9D8B030D-6E8A-4147-A177-3AD203B41FA5}">
                      <a16:colId xmlns="" xmlns:a16="http://schemas.microsoft.com/office/drawing/2014/main" val="2997548634"/>
                    </a:ext>
                  </a:extLst>
                </a:gridCol>
              </a:tblGrid>
              <a:tr h="74943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BÁO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DẠNG, MÀU SẮC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6695597"/>
                  </a:ext>
                </a:extLst>
              </a:tr>
              <a:tr h="2441715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31848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81313B0-F80A-4C46-A6B3-491374C0D269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610AE4D-FD91-47BE-96FA-F773C16FA158}"/>
              </a:ext>
            </a:extLst>
          </p:cNvPr>
          <p:cNvSpPr txBox="1"/>
          <p:nvPr/>
        </p:nvSpPr>
        <p:spPr>
          <a:xfrm>
            <a:off x="-53466" y="1268557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29ECDFD-6935-4EB5-8A41-8252E61F9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3" y="1736259"/>
            <a:ext cx="946619" cy="105931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="" xmlns:a16="http://schemas.microsoft.com/office/drawing/2014/main" id="{2E1FE3B0-BC91-41F6-A9A2-0969A80A4821}"/>
              </a:ext>
            </a:extLst>
          </p:cNvPr>
          <p:cNvSpPr/>
          <p:nvPr/>
        </p:nvSpPr>
        <p:spPr>
          <a:xfrm>
            <a:off x="1023717" y="1702637"/>
            <a:ext cx="2000838" cy="98704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KHÁM PHÁ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3B909A0-E6A6-4F0F-B9A8-153C2E104B3F}"/>
              </a:ext>
            </a:extLst>
          </p:cNvPr>
          <p:cNvSpPr txBox="1"/>
          <p:nvPr/>
        </p:nvSpPr>
        <p:spPr>
          <a:xfrm>
            <a:off x="4422471" y="3754284"/>
            <a:ext cx="28585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251558D-84D3-4B99-BB59-6F3C3CBC00B3}"/>
              </a:ext>
            </a:extLst>
          </p:cNvPr>
          <p:cNvSpPr txBox="1"/>
          <p:nvPr/>
        </p:nvSpPr>
        <p:spPr>
          <a:xfrm>
            <a:off x="7281069" y="3969727"/>
            <a:ext cx="3887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05F6C27-5101-409F-987C-B0084F3F9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519" y="3787922"/>
            <a:ext cx="2125204" cy="20133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D666F52-250C-43F7-BD93-0C9F3D551EAB}"/>
              </a:ext>
            </a:extLst>
          </p:cNvPr>
          <p:cNvSpPr txBox="1"/>
          <p:nvPr/>
        </p:nvSpPr>
        <p:spPr>
          <a:xfrm>
            <a:off x="3313044" y="106017"/>
            <a:ext cx="6639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Thứ ba ngày 14 tháng 3 năm 2023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8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22A092D3-99F6-4216-A22E-5969FBA6CC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741184"/>
              </p:ext>
            </p:extLst>
          </p:nvPr>
        </p:nvGraphicFramePr>
        <p:xfrm>
          <a:off x="1773918" y="2689685"/>
          <a:ext cx="9394365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153">
                  <a:extLst>
                    <a:ext uri="{9D8B030D-6E8A-4147-A177-3AD203B41FA5}">
                      <a16:colId xmlns="" xmlns:a16="http://schemas.microsoft.com/office/drawing/2014/main" val="93885628"/>
                    </a:ext>
                  </a:extLst>
                </a:gridCol>
                <a:gridCol w="2763123">
                  <a:extLst>
                    <a:ext uri="{9D8B030D-6E8A-4147-A177-3AD203B41FA5}">
                      <a16:colId xmlns="" xmlns:a16="http://schemas.microsoft.com/office/drawing/2014/main" val="1018910514"/>
                    </a:ext>
                  </a:extLst>
                </a:gridCol>
                <a:gridCol w="3876089">
                  <a:extLst>
                    <a:ext uri="{9D8B030D-6E8A-4147-A177-3AD203B41FA5}">
                      <a16:colId xmlns="" xmlns:a16="http://schemas.microsoft.com/office/drawing/2014/main" val="2997548634"/>
                    </a:ext>
                  </a:extLst>
                </a:gridCol>
              </a:tblGrid>
              <a:tr h="74943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BÁO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DẠNG, MÀU SẮC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6695597"/>
                  </a:ext>
                </a:extLst>
              </a:tr>
              <a:tr h="2441715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318488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47C9148-BF3C-4014-98B8-AED06C4DCA26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BDB3823-06C5-48A3-9EE4-6844FC4E05B7}"/>
              </a:ext>
            </a:extLst>
          </p:cNvPr>
          <p:cNvSpPr txBox="1"/>
          <p:nvPr/>
        </p:nvSpPr>
        <p:spPr>
          <a:xfrm>
            <a:off x="-53466" y="1268557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847505E-AD74-4DD7-B335-46961AA46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3" y="1736259"/>
            <a:ext cx="946619" cy="105931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="" xmlns:a16="http://schemas.microsoft.com/office/drawing/2014/main" id="{68E87241-2428-4784-AB3C-D24FE279CEAD}"/>
              </a:ext>
            </a:extLst>
          </p:cNvPr>
          <p:cNvSpPr/>
          <p:nvPr/>
        </p:nvSpPr>
        <p:spPr>
          <a:xfrm>
            <a:off x="1023717" y="1702637"/>
            <a:ext cx="2000838" cy="98704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KHÁM PHÁ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A79ECA5-1AC3-45FD-A743-3C8047ECB51D}"/>
              </a:ext>
            </a:extLst>
          </p:cNvPr>
          <p:cNvSpPr txBox="1"/>
          <p:nvPr/>
        </p:nvSpPr>
        <p:spPr>
          <a:xfrm>
            <a:off x="4422471" y="3754284"/>
            <a:ext cx="28585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A817894-4974-4790-AD77-0AC5B1663ADF}"/>
              </a:ext>
            </a:extLst>
          </p:cNvPr>
          <p:cNvSpPr txBox="1"/>
          <p:nvPr/>
        </p:nvSpPr>
        <p:spPr>
          <a:xfrm>
            <a:off x="7281069" y="3738209"/>
            <a:ext cx="38872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ED7DF3D-7CDF-4DB7-AC5F-AE658FFCE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153" y="3754284"/>
            <a:ext cx="2262803" cy="19857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D666F52-250C-43F7-BD93-0C9F3D551EAB}"/>
              </a:ext>
            </a:extLst>
          </p:cNvPr>
          <p:cNvSpPr txBox="1"/>
          <p:nvPr/>
        </p:nvSpPr>
        <p:spPr>
          <a:xfrm>
            <a:off x="3313044" y="106017"/>
            <a:ext cx="6639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Thứ ba ngày 14 tháng 3 năm 2023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03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156D27C3-2749-4046-BB9C-504B6D8CBE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468951"/>
              </p:ext>
            </p:extLst>
          </p:nvPr>
        </p:nvGraphicFramePr>
        <p:xfrm>
          <a:off x="1773918" y="2689685"/>
          <a:ext cx="9394365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153">
                  <a:extLst>
                    <a:ext uri="{9D8B030D-6E8A-4147-A177-3AD203B41FA5}">
                      <a16:colId xmlns="" xmlns:a16="http://schemas.microsoft.com/office/drawing/2014/main" val="93885628"/>
                    </a:ext>
                  </a:extLst>
                </a:gridCol>
                <a:gridCol w="2763123">
                  <a:extLst>
                    <a:ext uri="{9D8B030D-6E8A-4147-A177-3AD203B41FA5}">
                      <a16:colId xmlns="" xmlns:a16="http://schemas.microsoft.com/office/drawing/2014/main" val="1018910514"/>
                    </a:ext>
                  </a:extLst>
                </a:gridCol>
                <a:gridCol w="3876089">
                  <a:extLst>
                    <a:ext uri="{9D8B030D-6E8A-4147-A177-3AD203B41FA5}">
                      <a16:colId xmlns="" xmlns:a16="http://schemas.microsoft.com/office/drawing/2014/main" val="2997548634"/>
                    </a:ext>
                  </a:extLst>
                </a:gridCol>
              </a:tblGrid>
              <a:tr h="74943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BÁO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DẠNG, MÀU SẮC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6695597"/>
                  </a:ext>
                </a:extLst>
              </a:tr>
              <a:tr h="2441715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318488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CEBF74C-6E01-44C7-B6B2-6F7645795420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2B7D01D-A4FA-475C-9C56-00050F65C27C}"/>
              </a:ext>
            </a:extLst>
          </p:cNvPr>
          <p:cNvSpPr txBox="1"/>
          <p:nvPr/>
        </p:nvSpPr>
        <p:spPr>
          <a:xfrm>
            <a:off x="-53466" y="1268557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27A9DAF-557A-416A-9125-82BA2F172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3" y="1736259"/>
            <a:ext cx="946619" cy="105931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="" xmlns:a16="http://schemas.microsoft.com/office/drawing/2014/main" id="{E0F41263-FAF5-4D35-A27C-DED800FA4D6A}"/>
              </a:ext>
            </a:extLst>
          </p:cNvPr>
          <p:cNvSpPr/>
          <p:nvPr/>
        </p:nvSpPr>
        <p:spPr>
          <a:xfrm>
            <a:off x="1023717" y="1702637"/>
            <a:ext cx="2000838" cy="98704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KHÁM PHÁ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F0A9DD7-47F6-458B-8CE2-2AF4DD916A4D}"/>
              </a:ext>
            </a:extLst>
          </p:cNvPr>
          <p:cNvSpPr txBox="1"/>
          <p:nvPr/>
        </p:nvSpPr>
        <p:spPr>
          <a:xfrm>
            <a:off x="4422471" y="3754284"/>
            <a:ext cx="28585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5FCFB7B-FF83-40ED-B992-34E549615C6C}"/>
              </a:ext>
            </a:extLst>
          </p:cNvPr>
          <p:cNvSpPr txBox="1"/>
          <p:nvPr/>
        </p:nvSpPr>
        <p:spPr>
          <a:xfrm>
            <a:off x="7281069" y="3766561"/>
            <a:ext cx="3887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1A8F239-3B22-4F54-A31F-996D403F5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827" y="3754284"/>
            <a:ext cx="2368588" cy="21903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D666F52-250C-43F7-BD93-0C9F3D551EAB}"/>
              </a:ext>
            </a:extLst>
          </p:cNvPr>
          <p:cNvSpPr txBox="1"/>
          <p:nvPr/>
        </p:nvSpPr>
        <p:spPr>
          <a:xfrm>
            <a:off x="3313044" y="106017"/>
            <a:ext cx="6639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Thứ ba ngày 14 tháng 3 năm 2023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0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399D8F5B-A324-449B-9155-ADCC57113F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737655"/>
              </p:ext>
            </p:extLst>
          </p:nvPr>
        </p:nvGraphicFramePr>
        <p:xfrm>
          <a:off x="1773918" y="2689685"/>
          <a:ext cx="9394365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153">
                  <a:extLst>
                    <a:ext uri="{9D8B030D-6E8A-4147-A177-3AD203B41FA5}">
                      <a16:colId xmlns="" xmlns:a16="http://schemas.microsoft.com/office/drawing/2014/main" val="93885628"/>
                    </a:ext>
                  </a:extLst>
                </a:gridCol>
                <a:gridCol w="2763123">
                  <a:extLst>
                    <a:ext uri="{9D8B030D-6E8A-4147-A177-3AD203B41FA5}">
                      <a16:colId xmlns="" xmlns:a16="http://schemas.microsoft.com/office/drawing/2014/main" val="1018910514"/>
                    </a:ext>
                  </a:extLst>
                </a:gridCol>
                <a:gridCol w="3876089">
                  <a:extLst>
                    <a:ext uri="{9D8B030D-6E8A-4147-A177-3AD203B41FA5}">
                      <a16:colId xmlns="" xmlns:a16="http://schemas.microsoft.com/office/drawing/2014/main" val="2997548634"/>
                    </a:ext>
                  </a:extLst>
                </a:gridCol>
              </a:tblGrid>
              <a:tr h="74943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BÁO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DẠNG, MÀU SẮC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6695597"/>
                  </a:ext>
                </a:extLst>
              </a:tr>
              <a:tr h="2441715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318488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EBE8A91-CE1A-4F95-B750-D9FAD221B326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5E3829D-B4F8-4D05-875F-4504EE793103}"/>
              </a:ext>
            </a:extLst>
          </p:cNvPr>
          <p:cNvSpPr txBox="1"/>
          <p:nvPr/>
        </p:nvSpPr>
        <p:spPr>
          <a:xfrm>
            <a:off x="-53466" y="1268557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DEEE2D4-DC02-43B1-AE87-1CFB09E55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3" y="1736259"/>
            <a:ext cx="946619" cy="105931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="" xmlns:a16="http://schemas.microsoft.com/office/drawing/2014/main" id="{540E3B6A-6317-4085-BF50-205F28B39260}"/>
              </a:ext>
            </a:extLst>
          </p:cNvPr>
          <p:cNvSpPr/>
          <p:nvPr/>
        </p:nvSpPr>
        <p:spPr>
          <a:xfrm>
            <a:off x="1023717" y="1702637"/>
            <a:ext cx="2000838" cy="98704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KHÁM PHÁ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7FCDD4D-A504-4424-9C66-889E9D6837BC}"/>
              </a:ext>
            </a:extLst>
          </p:cNvPr>
          <p:cNvSpPr txBox="1"/>
          <p:nvPr/>
        </p:nvSpPr>
        <p:spPr>
          <a:xfrm>
            <a:off x="4422471" y="3754284"/>
            <a:ext cx="28585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403121F-0BA5-4113-B68D-C0A0A7ABE61B}"/>
              </a:ext>
            </a:extLst>
          </p:cNvPr>
          <p:cNvSpPr txBox="1"/>
          <p:nvPr/>
        </p:nvSpPr>
        <p:spPr>
          <a:xfrm>
            <a:off x="7281069" y="3796488"/>
            <a:ext cx="3887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441DADF-0296-4465-8278-0053F7D8D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136" y="3875889"/>
            <a:ext cx="2294964" cy="19517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D666F52-250C-43F7-BD93-0C9F3D551EAB}"/>
              </a:ext>
            </a:extLst>
          </p:cNvPr>
          <p:cNvSpPr txBox="1"/>
          <p:nvPr/>
        </p:nvSpPr>
        <p:spPr>
          <a:xfrm>
            <a:off x="3313044" y="106017"/>
            <a:ext cx="6639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Thứ ba ngày 14 tháng 3 năm 2023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6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731BDAAB-887E-4AE0-AA80-8E8531BF0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845151"/>
              </p:ext>
            </p:extLst>
          </p:nvPr>
        </p:nvGraphicFramePr>
        <p:xfrm>
          <a:off x="1773918" y="2689685"/>
          <a:ext cx="9394365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153">
                  <a:extLst>
                    <a:ext uri="{9D8B030D-6E8A-4147-A177-3AD203B41FA5}">
                      <a16:colId xmlns="" xmlns:a16="http://schemas.microsoft.com/office/drawing/2014/main" val="93885628"/>
                    </a:ext>
                  </a:extLst>
                </a:gridCol>
                <a:gridCol w="2763123">
                  <a:extLst>
                    <a:ext uri="{9D8B030D-6E8A-4147-A177-3AD203B41FA5}">
                      <a16:colId xmlns="" xmlns:a16="http://schemas.microsoft.com/office/drawing/2014/main" val="1018910514"/>
                    </a:ext>
                  </a:extLst>
                </a:gridCol>
                <a:gridCol w="3876089">
                  <a:extLst>
                    <a:ext uri="{9D8B030D-6E8A-4147-A177-3AD203B41FA5}">
                      <a16:colId xmlns="" xmlns:a16="http://schemas.microsoft.com/office/drawing/2014/main" val="2997548634"/>
                    </a:ext>
                  </a:extLst>
                </a:gridCol>
              </a:tblGrid>
              <a:tr h="74943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BÁO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DẠNG, MÀU SẮC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6695597"/>
                  </a:ext>
                </a:extLst>
              </a:tr>
              <a:tr h="2441715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318488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675DFDB-D70B-4E9D-B8B4-000B3B120C9C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8EFD4F1-C93F-4D04-AD02-919BD2902C96}"/>
              </a:ext>
            </a:extLst>
          </p:cNvPr>
          <p:cNvSpPr txBox="1"/>
          <p:nvPr/>
        </p:nvSpPr>
        <p:spPr>
          <a:xfrm>
            <a:off x="-53466" y="1268557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B2236F5-4232-4EC9-A017-18D81E98C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3" y="1736259"/>
            <a:ext cx="946619" cy="105931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="" xmlns:a16="http://schemas.microsoft.com/office/drawing/2014/main" id="{B4EBF245-66E4-4F95-815E-A5700CADB412}"/>
              </a:ext>
            </a:extLst>
          </p:cNvPr>
          <p:cNvSpPr/>
          <p:nvPr/>
        </p:nvSpPr>
        <p:spPr>
          <a:xfrm>
            <a:off x="1023717" y="1702637"/>
            <a:ext cx="2000838" cy="98704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KHÁM PHÁ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5F0095D-48E8-4E15-A60E-B479716F31CC}"/>
              </a:ext>
            </a:extLst>
          </p:cNvPr>
          <p:cNvSpPr txBox="1"/>
          <p:nvPr/>
        </p:nvSpPr>
        <p:spPr>
          <a:xfrm>
            <a:off x="4422471" y="3754284"/>
            <a:ext cx="28585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2779169-FFA5-45AD-A9F7-C0D9A2A6353C}"/>
              </a:ext>
            </a:extLst>
          </p:cNvPr>
          <p:cNvSpPr txBox="1"/>
          <p:nvPr/>
        </p:nvSpPr>
        <p:spPr>
          <a:xfrm>
            <a:off x="7281069" y="3796488"/>
            <a:ext cx="38872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D022F12-F06D-4B0B-8CEC-66BAE3616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476" y="3796488"/>
            <a:ext cx="2155289" cy="21321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D666F52-250C-43F7-BD93-0C9F3D551EAB}"/>
              </a:ext>
            </a:extLst>
          </p:cNvPr>
          <p:cNvSpPr txBox="1"/>
          <p:nvPr/>
        </p:nvSpPr>
        <p:spPr>
          <a:xfrm>
            <a:off x="3313044" y="106017"/>
            <a:ext cx="6639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Thứ ba ngày 14 tháng 3 năm 2023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2C0A191-6976-4679-8D9E-02C5E122A7AB}"/>
              </a:ext>
            </a:extLst>
          </p:cNvPr>
          <p:cNvSpPr/>
          <p:nvPr/>
        </p:nvSpPr>
        <p:spPr>
          <a:xfrm>
            <a:off x="2405166" y="646909"/>
            <a:ext cx="7076661" cy="14047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470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2987D38-4982-40F8-AE45-723B5485FFB9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D45E464-058F-4240-BE9D-BE6B0A4E8A83}"/>
              </a:ext>
            </a:extLst>
          </p:cNvPr>
          <p:cNvSpPr txBox="1"/>
          <p:nvPr/>
        </p:nvSpPr>
        <p:spPr>
          <a:xfrm>
            <a:off x="-53466" y="1268557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19100877-6663-4287-9127-E7822A14F3AA}"/>
              </a:ext>
            </a:extLst>
          </p:cNvPr>
          <p:cNvSpPr/>
          <p:nvPr/>
        </p:nvSpPr>
        <p:spPr>
          <a:xfrm>
            <a:off x="337625" y="1753200"/>
            <a:ext cx="11854375" cy="51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80A3F14-1554-49FF-9C0A-1B83DEF4E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413" y="1745405"/>
            <a:ext cx="2981741" cy="1352739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="" xmlns:a16="http://schemas.microsoft.com/office/drawing/2014/main" id="{F638911C-A607-47A2-B8F6-382059793693}"/>
              </a:ext>
            </a:extLst>
          </p:cNvPr>
          <p:cNvSpPr/>
          <p:nvPr/>
        </p:nvSpPr>
        <p:spPr>
          <a:xfrm>
            <a:off x="1555204" y="2020058"/>
            <a:ext cx="2289327" cy="98704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THỰC HÀNH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9DBFAAA-E670-49C7-A059-5C48BDECC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22" y="1781335"/>
            <a:ext cx="1346390" cy="146449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054DF99-75CB-4652-9C52-377CBAE0D863}"/>
              </a:ext>
            </a:extLst>
          </p:cNvPr>
          <p:cNvSpPr txBox="1"/>
          <p:nvPr/>
        </p:nvSpPr>
        <p:spPr>
          <a:xfrm>
            <a:off x="1555204" y="3629465"/>
            <a:ext cx="9895898" cy="12926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Chia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SGK  Trang 46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D666F52-250C-43F7-BD93-0C9F3D551EAB}"/>
              </a:ext>
            </a:extLst>
          </p:cNvPr>
          <p:cNvSpPr txBox="1"/>
          <p:nvPr/>
        </p:nvSpPr>
        <p:spPr>
          <a:xfrm>
            <a:off x="3313044" y="106017"/>
            <a:ext cx="6639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Thứ ba ngày 14 tháng 3 năm 2023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0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0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25EA40-E730-4152-A03D-1A9B0EAD4C9A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F0855DC-2BD4-4E41-9620-AF9B0F206683}"/>
              </a:ext>
            </a:extLst>
          </p:cNvPr>
          <p:cNvSpPr txBox="1"/>
          <p:nvPr/>
        </p:nvSpPr>
        <p:spPr>
          <a:xfrm>
            <a:off x="-53466" y="1268557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A0E9C33-00DA-4124-83FF-596EF98D0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071" y="106017"/>
            <a:ext cx="2981741" cy="1352739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="" xmlns:a16="http://schemas.microsoft.com/office/drawing/2014/main" id="{33F90293-F485-4928-9A4C-88E9A82611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926759"/>
              </p:ext>
            </p:extLst>
          </p:nvPr>
        </p:nvGraphicFramePr>
        <p:xfrm>
          <a:off x="1773918" y="1711659"/>
          <a:ext cx="9394365" cy="5146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153">
                  <a:extLst>
                    <a:ext uri="{9D8B030D-6E8A-4147-A177-3AD203B41FA5}">
                      <a16:colId xmlns="" xmlns:a16="http://schemas.microsoft.com/office/drawing/2014/main" val="93885628"/>
                    </a:ext>
                  </a:extLst>
                </a:gridCol>
                <a:gridCol w="3236295">
                  <a:extLst>
                    <a:ext uri="{9D8B030D-6E8A-4147-A177-3AD203B41FA5}">
                      <a16:colId xmlns="" xmlns:a16="http://schemas.microsoft.com/office/drawing/2014/main" val="1018910514"/>
                    </a:ext>
                  </a:extLst>
                </a:gridCol>
                <a:gridCol w="3402917">
                  <a:extLst>
                    <a:ext uri="{9D8B030D-6E8A-4147-A177-3AD203B41FA5}">
                      <a16:colId xmlns="" xmlns:a16="http://schemas.microsoft.com/office/drawing/2014/main" val="2997548634"/>
                    </a:ext>
                  </a:extLst>
                </a:gridCol>
              </a:tblGrid>
              <a:tr h="65764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BÁO CẤM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BÁO NGUY HIỂM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CHỈ DẪN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6695597"/>
                  </a:ext>
                </a:extLst>
              </a:tr>
              <a:tr h="448870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3184889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9A20F1A-54CF-4F02-A4B3-0BC599EB6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91" y="2386678"/>
            <a:ext cx="1979232" cy="1643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701C13D-C04F-4181-A7FD-DC9991B8C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617" y="5330994"/>
            <a:ext cx="1569586" cy="14514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442BBBC-BB36-413A-9F35-68C6D00EB7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9803" y="3806252"/>
            <a:ext cx="1622204" cy="14514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727AC0D-2D23-4E91-BB67-91F9648DAC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4486" y="2389803"/>
            <a:ext cx="1639260" cy="14164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C699EE1-CDA2-4F3C-BBDD-D6F5501087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1541" y="3744476"/>
            <a:ext cx="1622205" cy="14235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FAF69D6-4919-419A-B93F-46D08B1AB9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1541" y="5291135"/>
            <a:ext cx="1717871" cy="14609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5372BB5-AC86-416D-A024-584616927D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32579" y="2386678"/>
            <a:ext cx="1185630" cy="14288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BCFF854-08A8-4799-9DA6-0DF33E5B83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1610" y="3915789"/>
            <a:ext cx="1267568" cy="1253938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="" xmlns:a16="http://schemas.microsoft.com/office/drawing/2014/main" id="{5FB94FC6-2713-44EB-A071-B679D1CECD5F}"/>
              </a:ext>
            </a:extLst>
          </p:cNvPr>
          <p:cNvSpPr/>
          <p:nvPr/>
        </p:nvSpPr>
        <p:spPr>
          <a:xfrm rot="2114677">
            <a:off x="465424" y="2634307"/>
            <a:ext cx="1481091" cy="1142975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THỰC HÀNH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67559C0-3668-4A82-9460-F2FA57CFAE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2508">
            <a:off x="-205328" y="1527980"/>
            <a:ext cx="1346390" cy="14644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27B87311-8C75-4E46-9138-D56F2E08DA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09165" y="5275369"/>
            <a:ext cx="1508917" cy="1429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D666F52-250C-43F7-BD93-0C9F3D551EAB}"/>
              </a:ext>
            </a:extLst>
          </p:cNvPr>
          <p:cNvSpPr txBox="1"/>
          <p:nvPr/>
        </p:nvSpPr>
        <p:spPr>
          <a:xfrm>
            <a:off x="3313044" y="106017"/>
            <a:ext cx="6639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Thứ ba ngày 14 tháng 3 năm 2023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0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Right 4">
            <a:extLst>
              <a:ext uri="{FF2B5EF4-FFF2-40B4-BE49-F238E27FC236}">
                <a16:creationId xmlns="" xmlns:a16="http://schemas.microsoft.com/office/drawing/2014/main" id="{DACC2B26-9A6D-4032-A7BD-FCCFB531692B}"/>
              </a:ext>
            </a:extLst>
          </p:cNvPr>
          <p:cNvSpPr/>
          <p:nvPr/>
        </p:nvSpPr>
        <p:spPr>
          <a:xfrm>
            <a:off x="926300" y="1476702"/>
            <a:ext cx="2286002" cy="156782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THÔNG TIN CHO 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CCBCCD5-5EAC-4DA7-982E-F2FDAA5F2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2" y="1763959"/>
            <a:ext cx="867838" cy="9933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E08516C-FF5B-444F-9438-CC446748AA1C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9DBFDEC-59B7-4031-AE46-E4FBB9F37493}"/>
              </a:ext>
            </a:extLst>
          </p:cNvPr>
          <p:cNvSpPr txBox="1"/>
          <p:nvPr/>
        </p:nvSpPr>
        <p:spPr>
          <a:xfrm>
            <a:off x="-53466" y="1268557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0C66179-037C-4238-B1FB-799927A40A64}"/>
              </a:ext>
            </a:extLst>
          </p:cNvPr>
          <p:cNvSpPr txBox="1"/>
          <p:nvPr/>
        </p:nvSpPr>
        <p:spPr>
          <a:xfrm>
            <a:off x="2525559" y="2977579"/>
            <a:ext cx="9546866" cy="110799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FF00"/>
                </a:solidFill>
              </a:rPr>
              <a:t>BIỂN BÁO CẤM: 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Phần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lớn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biển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báo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cấm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viền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đỏ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nền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màu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trắng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trên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nền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hình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vẽ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hoặc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chữ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số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chữ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viết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màu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đen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E66DF45-CEFF-4191-9358-86180F2CB1E9}"/>
              </a:ext>
            </a:extLst>
          </p:cNvPr>
          <p:cNvSpPr txBox="1"/>
          <p:nvPr/>
        </p:nvSpPr>
        <p:spPr>
          <a:xfrm>
            <a:off x="2525559" y="4222745"/>
            <a:ext cx="9660784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FF00"/>
                </a:solidFill>
              </a:rPr>
              <a:t>BIỂN BÁO NGUY HIỂM: 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Đó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là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những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biển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báo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hình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tam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giác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đều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có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viền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đỏ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và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nền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màu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vàng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,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trên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có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hình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vẽ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màu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đen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mô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tả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một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sự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việc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báo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hiệu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661127B-C399-438A-9D39-3190CD264FFE}"/>
              </a:ext>
            </a:extLst>
          </p:cNvPr>
          <p:cNvSpPr txBox="1"/>
          <p:nvPr/>
        </p:nvSpPr>
        <p:spPr>
          <a:xfrm>
            <a:off x="2525559" y="5664946"/>
            <a:ext cx="9660784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FF00"/>
                </a:solidFill>
              </a:rPr>
              <a:t>BIỂN BÁO CHỈ DẪN 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Roboto"/>
              </a:rPr>
              <a:t>Màu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Roboto"/>
              </a:rPr>
              <a:t>sắc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Roboto"/>
              </a:rPr>
              <a:t>nền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Roboto"/>
              </a:rPr>
              <a:t>xanh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Roboto"/>
              </a:rPr>
              <a:t>dương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Roboto"/>
              </a:rPr>
              <a:t>,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trên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có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hình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vẽ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màu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đen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hoặc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trắng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mô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tả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một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sự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việc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báo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hiệu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.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EB5105C-97D1-48C2-99EA-D3902FCF8975}"/>
              </a:ext>
            </a:extLst>
          </p:cNvPr>
          <p:cNvSpPr/>
          <p:nvPr/>
        </p:nvSpPr>
        <p:spPr>
          <a:xfrm>
            <a:off x="119575" y="2977579"/>
            <a:ext cx="1430623" cy="33594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BIỂN BÁO GIAO THÔNG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C76835D5-AEA3-462A-AD8C-D0D06C748D81}"/>
              </a:ext>
            </a:extLst>
          </p:cNvPr>
          <p:cNvCxnSpPr>
            <a:cxnSpLocks/>
            <a:stCxn id="16" idx="3"/>
            <a:endCxn id="12" idx="1"/>
          </p:cNvCxnSpPr>
          <p:nvPr/>
        </p:nvCxnSpPr>
        <p:spPr>
          <a:xfrm flipV="1">
            <a:off x="1550198" y="3531577"/>
            <a:ext cx="975361" cy="11257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72B35AEE-E2AF-4551-A4C0-8B29FA8925CB}"/>
              </a:ext>
            </a:extLst>
          </p:cNvPr>
          <p:cNvCxnSpPr>
            <a:stCxn id="16" idx="3"/>
          </p:cNvCxnSpPr>
          <p:nvPr/>
        </p:nvCxnSpPr>
        <p:spPr>
          <a:xfrm flipV="1">
            <a:off x="1550198" y="4657301"/>
            <a:ext cx="975361" cy="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AA06CDEC-AF70-4F40-B78B-18D479FF7744}"/>
              </a:ext>
            </a:extLst>
          </p:cNvPr>
          <p:cNvCxnSpPr>
            <a:stCxn id="16" idx="3"/>
            <a:endCxn id="15" idx="1"/>
          </p:cNvCxnSpPr>
          <p:nvPr/>
        </p:nvCxnSpPr>
        <p:spPr>
          <a:xfrm>
            <a:off x="1550198" y="4657302"/>
            <a:ext cx="975361" cy="14231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D666F52-250C-43F7-BD93-0C9F3D551EAB}"/>
              </a:ext>
            </a:extLst>
          </p:cNvPr>
          <p:cNvSpPr txBox="1"/>
          <p:nvPr/>
        </p:nvSpPr>
        <p:spPr>
          <a:xfrm>
            <a:off x="3313044" y="106017"/>
            <a:ext cx="6639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Thứ ba ngày 14 tháng 3 năm 2023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38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8ED1FAD-3A1F-4BA8-B133-4340AD1B0E00}"/>
              </a:ext>
            </a:extLst>
          </p:cNvPr>
          <p:cNvSpPr/>
          <p:nvPr/>
        </p:nvSpPr>
        <p:spPr>
          <a:xfrm>
            <a:off x="1952124" y="1180196"/>
            <a:ext cx="7751928" cy="1640951"/>
          </a:xfrm>
          <a:prstGeom prst="rect">
            <a:avLst/>
          </a:prstGeom>
          <a:noFill/>
        </p:spPr>
        <p:txBody>
          <a:bodyPr wrap="none">
            <a:prstTxWarp prst="textChevron">
              <a:avLst>
                <a:gd name="adj" fmla="val 45743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Kính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chúc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thầy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cô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giáo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mạnh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khỏe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27DEFC6-56A4-4B12-BC60-666A944D1AD7}"/>
              </a:ext>
            </a:extLst>
          </p:cNvPr>
          <p:cNvSpPr/>
          <p:nvPr/>
        </p:nvSpPr>
        <p:spPr>
          <a:xfrm>
            <a:off x="2337129" y="2821147"/>
            <a:ext cx="7246961" cy="1640951"/>
          </a:xfrm>
          <a:prstGeom prst="rect">
            <a:avLst/>
          </a:prstGeom>
          <a:noFill/>
        </p:spPr>
        <p:txBody>
          <a:bodyPr wrap="none">
            <a:prstTxWarp prst="textChevron">
              <a:avLst>
                <a:gd name="adj" fmla="val 0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Chúc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chăm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ngoan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tốt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! </a:t>
            </a:r>
          </a:p>
        </p:txBody>
      </p:sp>
      <p:grpSp>
        <p:nvGrpSpPr>
          <p:cNvPr id="6" name="Group 12">
            <a:extLst>
              <a:ext uri="{FF2B5EF4-FFF2-40B4-BE49-F238E27FC236}">
                <a16:creationId xmlns="" xmlns:a16="http://schemas.microsoft.com/office/drawing/2014/main" id="{7E243016-2043-4447-B5DD-D0AAF89BEF02}"/>
              </a:ext>
            </a:extLst>
          </p:cNvPr>
          <p:cNvGrpSpPr>
            <a:grpSpLocks/>
          </p:cNvGrpSpPr>
          <p:nvPr/>
        </p:nvGrpSpPr>
        <p:grpSpPr bwMode="auto">
          <a:xfrm>
            <a:off x="-198783" y="-92765"/>
            <a:ext cx="12390783" cy="7015853"/>
            <a:chOff x="0" y="0"/>
            <a:chExt cx="5760" cy="4320"/>
          </a:xfrm>
        </p:grpSpPr>
        <p:pic>
          <p:nvPicPr>
            <p:cNvPr id="7" name="Picture 13" descr="flower[1][1][1][1]">
              <a:extLst>
                <a:ext uri="{FF2B5EF4-FFF2-40B4-BE49-F238E27FC236}">
                  <a16:creationId xmlns="" xmlns:a16="http://schemas.microsoft.com/office/drawing/2014/main" id="{A8745302-92D0-498F-B7E9-667C45F796F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4" descr="flower[1][1][1][1]">
              <a:extLst>
                <a:ext uri="{FF2B5EF4-FFF2-40B4-BE49-F238E27FC236}">
                  <a16:creationId xmlns="" xmlns:a16="http://schemas.microsoft.com/office/drawing/2014/main" id="{DE2FDE05-64C2-4470-A4A6-ABE6272D8EF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42"/>
              <a:ext cx="576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5" descr="flower[1][1][1][1]">
              <a:extLst>
                <a:ext uri="{FF2B5EF4-FFF2-40B4-BE49-F238E27FC236}">
                  <a16:creationId xmlns="" xmlns:a16="http://schemas.microsoft.com/office/drawing/2014/main" id="{FF7D61AE-459C-443C-AF26-F95B0ED3C19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71" y="1971"/>
              <a:ext cx="432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6" descr="flower[1][1][1][1]">
              <a:extLst>
                <a:ext uri="{FF2B5EF4-FFF2-40B4-BE49-F238E27FC236}">
                  <a16:creationId xmlns="" xmlns:a16="http://schemas.microsoft.com/office/drawing/2014/main" id="{6DD323D6-4742-4020-8ACE-E95A1EA6171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411" y="1971"/>
              <a:ext cx="432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7" descr="012">
              <a:extLst>
                <a:ext uri="{FF2B5EF4-FFF2-40B4-BE49-F238E27FC236}">
                  <a16:creationId xmlns="" xmlns:a16="http://schemas.microsoft.com/office/drawing/2014/main" id="{5451C355-7BA8-46A7-846E-5BFA86876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8" descr="012">
              <a:extLst>
                <a:ext uri="{FF2B5EF4-FFF2-40B4-BE49-F238E27FC236}">
                  <a16:creationId xmlns="" xmlns:a16="http://schemas.microsoft.com/office/drawing/2014/main" id="{66F79482-A6BB-4403-B83B-DBC45DDBC63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9" descr="012">
              <a:extLst>
                <a:ext uri="{FF2B5EF4-FFF2-40B4-BE49-F238E27FC236}">
                  <a16:creationId xmlns="" xmlns:a16="http://schemas.microsoft.com/office/drawing/2014/main" id="{E50FDC5D-C985-46C1-BF27-26FC0455F66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0" descr="012">
              <a:extLst>
                <a:ext uri="{FF2B5EF4-FFF2-40B4-BE49-F238E27FC236}">
                  <a16:creationId xmlns="" xmlns:a16="http://schemas.microsoft.com/office/drawing/2014/main" id="{52E08800-4548-483A-812F-B097C43C414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9" descr="a_blum10">
            <a:extLst>
              <a:ext uri="{FF2B5EF4-FFF2-40B4-BE49-F238E27FC236}">
                <a16:creationId xmlns="" xmlns:a16="http://schemas.microsoft.com/office/drawing/2014/main" id="{93062BCD-B50F-4F6D-A788-75464A5151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93" y="5215507"/>
            <a:ext cx="161851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0" descr="Hoa hong">
            <a:extLst>
              <a:ext uri="{FF2B5EF4-FFF2-40B4-BE49-F238E27FC236}">
                <a16:creationId xmlns="" xmlns:a16="http://schemas.microsoft.com/office/drawing/2014/main" id="{E288E7DD-D216-4453-B19A-ECB0986544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601" y="4488992"/>
            <a:ext cx="2971800" cy="209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rosesrt">
            <a:extLst>
              <a:ext uri="{FF2B5EF4-FFF2-40B4-BE49-F238E27FC236}">
                <a16:creationId xmlns="" xmlns:a16="http://schemas.microsoft.com/office/drawing/2014/main" id="{872ABA29-6DDC-4B99-8DA0-D8036D18D5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282" y="5171073"/>
            <a:ext cx="161851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147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Đi Qua Ngã Tư Đường Phố - Nhạc Thiếu Nhi Hoạt Hình Vui Nhộn">
            <a:hlinkClick r:id="" action="ppaction://media"/>
            <a:extLst>
              <a:ext uri="{FF2B5EF4-FFF2-40B4-BE49-F238E27FC236}">
                <a16:creationId xmlns="" xmlns:a16="http://schemas.microsoft.com/office/drawing/2014/main" id="{06E7F862-A0BE-498A-A3CD-BDEEEF10F9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0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ABD13E9-25F7-40FE-9281-88F269D70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46" l="11741" r="773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9206" y="0"/>
            <a:ext cx="2375337" cy="2059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4F3C05D-31BA-4118-86D0-60AF49C18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0952" l="6849" r="863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97941">
            <a:off x="1125061" y="239193"/>
            <a:ext cx="695325" cy="800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EB17A61-3C3F-4959-AE34-8424DA2CCB5B}"/>
              </a:ext>
            </a:extLst>
          </p:cNvPr>
          <p:cNvSpPr txBox="1"/>
          <p:nvPr/>
        </p:nvSpPr>
        <p:spPr>
          <a:xfrm>
            <a:off x="1500511" y="1998155"/>
            <a:ext cx="652741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41368B9-0FD0-4E1F-953F-7EF77C13A22B}"/>
              </a:ext>
            </a:extLst>
          </p:cNvPr>
          <p:cNvSpPr txBox="1"/>
          <p:nvPr/>
        </p:nvSpPr>
        <p:spPr>
          <a:xfrm>
            <a:off x="3352785" y="3033250"/>
            <a:ext cx="518630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A353651-067C-4F9E-9158-F06F592B64F9}"/>
              </a:ext>
            </a:extLst>
          </p:cNvPr>
          <p:cNvSpPr txBox="1"/>
          <p:nvPr/>
        </p:nvSpPr>
        <p:spPr>
          <a:xfrm>
            <a:off x="2616586" y="708702"/>
            <a:ext cx="7821632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3333CC"/>
                </a:solidFill>
              </a:rPr>
              <a:t>Trò</a:t>
            </a:r>
            <a:r>
              <a:rPr lang="en-US" sz="4400" dirty="0">
                <a:solidFill>
                  <a:srgbClr val="3333CC"/>
                </a:solidFill>
              </a:rPr>
              <a:t> </a:t>
            </a:r>
            <a:r>
              <a:rPr lang="en-US" sz="4400" dirty="0" err="1">
                <a:solidFill>
                  <a:srgbClr val="3333CC"/>
                </a:solidFill>
              </a:rPr>
              <a:t>chơi</a:t>
            </a:r>
            <a:r>
              <a:rPr lang="en-US" sz="4400" dirty="0">
                <a:solidFill>
                  <a:srgbClr val="3333CC"/>
                </a:solidFill>
              </a:rPr>
              <a:t> </a:t>
            </a:r>
            <a:r>
              <a:rPr lang="en-US" sz="4400" dirty="0"/>
              <a:t>“ </a:t>
            </a:r>
            <a:r>
              <a:rPr lang="en-US" sz="4400" dirty="0">
                <a:solidFill>
                  <a:srgbClr val="FF0000"/>
                </a:solidFill>
              </a:rPr>
              <a:t>AI NHANH, AI ĐÚNG</a:t>
            </a:r>
            <a:r>
              <a:rPr lang="en-US" sz="4400" dirty="0"/>
              <a:t>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5020CB5-9760-49EB-8BB4-32DDF2477D97}"/>
              </a:ext>
            </a:extLst>
          </p:cNvPr>
          <p:cNvSpPr txBox="1"/>
          <p:nvPr/>
        </p:nvSpPr>
        <p:spPr>
          <a:xfrm>
            <a:off x="3367197" y="4097532"/>
            <a:ext cx="518630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iamond 18">
            <a:extLst>
              <a:ext uri="{FF2B5EF4-FFF2-40B4-BE49-F238E27FC236}">
                <a16:creationId xmlns="" xmlns:a16="http://schemas.microsoft.com/office/drawing/2014/main" id="{FE054CF9-82B1-4F5F-92EC-0F3328764912}"/>
              </a:ext>
            </a:extLst>
          </p:cNvPr>
          <p:cNvSpPr/>
          <p:nvPr/>
        </p:nvSpPr>
        <p:spPr>
          <a:xfrm>
            <a:off x="2616586" y="3922537"/>
            <a:ext cx="732213" cy="935696"/>
          </a:xfrm>
          <a:prstGeom prst="diamon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5A7A367-4744-4557-8C37-CEFEA01D0A5E}"/>
              </a:ext>
            </a:extLst>
          </p:cNvPr>
          <p:cNvSpPr txBox="1"/>
          <p:nvPr/>
        </p:nvSpPr>
        <p:spPr>
          <a:xfrm>
            <a:off x="3367197" y="5182789"/>
            <a:ext cx="5186303" cy="584775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Diamond 20">
            <a:extLst>
              <a:ext uri="{FF2B5EF4-FFF2-40B4-BE49-F238E27FC236}">
                <a16:creationId xmlns="" xmlns:a16="http://schemas.microsoft.com/office/drawing/2014/main" id="{A7882E18-BC7A-40F1-B8BE-FB08E54D4E6B}"/>
              </a:ext>
            </a:extLst>
          </p:cNvPr>
          <p:cNvSpPr/>
          <p:nvPr/>
        </p:nvSpPr>
        <p:spPr>
          <a:xfrm>
            <a:off x="2616586" y="5007794"/>
            <a:ext cx="732213" cy="935696"/>
          </a:xfrm>
          <a:prstGeom prst="diamond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C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5D67EE8-D7FE-4AE3-8D35-D8A1AFB2A476}"/>
              </a:ext>
            </a:extLst>
          </p:cNvPr>
          <p:cNvSpPr/>
          <p:nvPr/>
        </p:nvSpPr>
        <p:spPr>
          <a:xfrm>
            <a:off x="2574038" y="2858255"/>
            <a:ext cx="774070" cy="935696"/>
          </a:xfrm>
          <a:prstGeom prst="ellipse">
            <a:avLst/>
          </a:prstGeom>
          <a:solidFill>
            <a:srgbClr val="A1C3F7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iamond 16">
            <a:extLst>
              <a:ext uri="{FF2B5EF4-FFF2-40B4-BE49-F238E27FC236}">
                <a16:creationId xmlns="" xmlns:a16="http://schemas.microsoft.com/office/drawing/2014/main" id="{67C55306-C55E-4FC5-A6C7-A9C1D43E00B4}"/>
              </a:ext>
            </a:extLst>
          </p:cNvPr>
          <p:cNvSpPr/>
          <p:nvPr/>
        </p:nvSpPr>
        <p:spPr>
          <a:xfrm>
            <a:off x="2602174" y="2858255"/>
            <a:ext cx="732213" cy="935696"/>
          </a:xfrm>
          <a:prstGeom prst="diamo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3333CC"/>
                </a:solidFill>
              </a:rPr>
              <a:t>A</a:t>
            </a:r>
            <a:endParaRPr lang="en-US" b="1" dirty="0">
              <a:solidFill>
                <a:srgbClr val="3333CC"/>
              </a:solidFill>
            </a:endParaRPr>
          </a:p>
        </p:txBody>
      </p:sp>
      <p:pic>
        <p:nvPicPr>
          <p:cNvPr id="23" name="Picture 4" descr="Hình ảnh có liên quan">
            <a:extLst>
              <a:ext uri="{FF2B5EF4-FFF2-40B4-BE49-F238E27FC236}">
                <a16:creationId xmlns="" xmlns:a16="http://schemas.microsoft.com/office/drawing/2014/main" id="{3431D0E1-0E16-42EF-AF36-49C4FD409A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864" y="-287304"/>
            <a:ext cx="2986123" cy="263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Kết quả hình ảnh cho FIREWORK GIF">
            <a:extLst>
              <a:ext uri="{FF2B5EF4-FFF2-40B4-BE49-F238E27FC236}">
                <a16:creationId xmlns="" xmlns:a16="http://schemas.microsoft.com/office/drawing/2014/main" id="{3C844686-8E1C-4330-9681-CFA8E03F46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762" y="3618025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ết quả hình ảnh cho FIREWORK GIF">
            <a:extLst>
              <a:ext uri="{FF2B5EF4-FFF2-40B4-BE49-F238E27FC236}">
                <a16:creationId xmlns="" xmlns:a16="http://schemas.microsoft.com/office/drawing/2014/main" id="{76B674C1-D729-4A5E-AC06-3240BE5F87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180" y="3536862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80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DE3DF66-730C-4159-AE58-81CF7BA23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46" l="11741" r="773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9206" y="0"/>
            <a:ext cx="2375337" cy="2059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6E0D0FF-8A29-4C00-9057-4161D5B8B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0952" l="6849" r="863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97941">
            <a:off x="1125061" y="239193"/>
            <a:ext cx="695325" cy="800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31AD768-4AB7-45D3-8E41-ADCF320E47E7}"/>
              </a:ext>
            </a:extLst>
          </p:cNvPr>
          <p:cNvSpPr txBox="1"/>
          <p:nvPr/>
        </p:nvSpPr>
        <p:spPr>
          <a:xfrm>
            <a:off x="1061074" y="2148789"/>
            <a:ext cx="10480433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B36D700-9367-40DA-82DB-DDE01124397F}"/>
              </a:ext>
            </a:extLst>
          </p:cNvPr>
          <p:cNvSpPr txBox="1"/>
          <p:nvPr/>
        </p:nvSpPr>
        <p:spPr>
          <a:xfrm>
            <a:off x="3394989" y="3595963"/>
            <a:ext cx="566426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7B701B7-0F35-485E-8B06-6F676B118E71}"/>
              </a:ext>
            </a:extLst>
          </p:cNvPr>
          <p:cNvSpPr txBox="1"/>
          <p:nvPr/>
        </p:nvSpPr>
        <p:spPr>
          <a:xfrm>
            <a:off x="2616586" y="708702"/>
            <a:ext cx="7821632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3333CC"/>
                </a:solidFill>
              </a:rPr>
              <a:t>Trò</a:t>
            </a:r>
            <a:r>
              <a:rPr lang="en-US" sz="4400" dirty="0">
                <a:solidFill>
                  <a:srgbClr val="3333CC"/>
                </a:solidFill>
              </a:rPr>
              <a:t> </a:t>
            </a:r>
            <a:r>
              <a:rPr lang="en-US" sz="4400" dirty="0" err="1">
                <a:solidFill>
                  <a:srgbClr val="3333CC"/>
                </a:solidFill>
              </a:rPr>
              <a:t>chơi</a:t>
            </a:r>
            <a:r>
              <a:rPr lang="en-US" sz="4400" dirty="0">
                <a:solidFill>
                  <a:srgbClr val="3333CC"/>
                </a:solidFill>
              </a:rPr>
              <a:t> </a:t>
            </a:r>
            <a:r>
              <a:rPr lang="en-US" sz="4400" dirty="0"/>
              <a:t>“ </a:t>
            </a:r>
            <a:r>
              <a:rPr lang="en-US" sz="4400" dirty="0">
                <a:solidFill>
                  <a:srgbClr val="FF0000"/>
                </a:solidFill>
              </a:rPr>
              <a:t>AI NHANH, AI ĐÚNG</a:t>
            </a:r>
            <a:r>
              <a:rPr lang="en-US" sz="4400" dirty="0"/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19CFABF-38A6-4258-A968-66D19323B422}"/>
              </a:ext>
            </a:extLst>
          </p:cNvPr>
          <p:cNvSpPr txBox="1"/>
          <p:nvPr/>
        </p:nvSpPr>
        <p:spPr>
          <a:xfrm>
            <a:off x="3409401" y="4660245"/>
            <a:ext cx="566426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="" xmlns:a16="http://schemas.microsoft.com/office/drawing/2014/main" id="{AD3B908E-F390-4F66-A4BF-341C51CE7CA7}"/>
              </a:ext>
            </a:extLst>
          </p:cNvPr>
          <p:cNvSpPr/>
          <p:nvPr/>
        </p:nvSpPr>
        <p:spPr>
          <a:xfrm>
            <a:off x="2658790" y="4485250"/>
            <a:ext cx="732213" cy="935696"/>
          </a:xfrm>
          <a:prstGeom prst="diamon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092C66A-BBA1-4D11-B6E4-CC87ED47B958}"/>
              </a:ext>
            </a:extLst>
          </p:cNvPr>
          <p:cNvSpPr txBox="1"/>
          <p:nvPr/>
        </p:nvSpPr>
        <p:spPr>
          <a:xfrm>
            <a:off x="3409401" y="5745502"/>
            <a:ext cx="5186303" cy="584775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2D9F6BA1-2719-4229-985F-D1BFD5C12747}"/>
              </a:ext>
            </a:extLst>
          </p:cNvPr>
          <p:cNvSpPr/>
          <p:nvPr/>
        </p:nvSpPr>
        <p:spPr>
          <a:xfrm>
            <a:off x="2602521" y="5549532"/>
            <a:ext cx="774070" cy="935696"/>
          </a:xfrm>
          <a:prstGeom prst="ellipse">
            <a:avLst/>
          </a:prstGeom>
          <a:solidFill>
            <a:srgbClr val="A1C3F7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>
            <a:extLst>
              <a:ext uri="{FF2B5EF4-FFF2-40B4-BE49-F238E27FC236}">
                <a16:creationId xmlns="" xmlns:a16="http://schemas.microsoft.com/office/drawing/2014/main" id="{CF42D642-FDE0-49D0-BFDD-62B08B6B7B93}"/>
              </a:ext>
            </a:extLst>
          </p:cNvPr>
          <p:cNvSpPr/>
          <p:nvPr/>
        </p:nvSpPr>
        <p:spPr>
          <a:xfrm>
            <a:off x="2658790" y="5570507"/>
            <a:ext cx="732213" cy="935696"/>
          </a:xfrm>
          <a:prstGeom prst="diamond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C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4" name="Diamond 13">
            <a:extLst>
              <a:ext uri="{FF2B5EF4-FFF2-40B4-BE49-F238E27FC236}">
                <a16:creationId xmlns="" xmlns:a16="http://schemas.microsoft.com/office/drawing/2014/main" id="{86A33465-7381-4349-AA2E-09E03B818E84}"/>
              </a:ext>
            </a:extLst>
          </p:cNvPr>
          <p:cNvSpPr/>
          <p:nvPr/>
        </p:nvSpPr>
        <p:spPr>
          <a:xfrm>
            <a:off x="2644378" y="3420968"/>
            <a:ext cx="732213" cy="935696"/>
          </a:xfrm>
          <a:prstGeom prst="diamo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3333CC"/>
                </a:solidFill>
              </a:rPr>
              <a:t>A</a:t>
            </a:r>
            <a:endParaRPr lang="en-US" b="1" dirty="0">
              <a:solidFill>
                <a:srgbClr val="3333CC"/>
              </a:solidFill>
            </a:endParaRPr>
          </a:p>
        </p:txBody>
      </p:sp>
      <p:pic>
        <p:nvPicPr>
          <p:cNvPr id="15" name="Picture 4" descr="Hình ảnh có liên quan">
            <a:extLst>
              <a:ext uri="{FF2B5EF4-FFF2-40B4-BE49-F238E27FC236}">
                <a16:creationId xmlns="" xmlns:a16="http://schemas.microsoft.com/office/drawing/2014/main" id="{8B9CD67A-88FA-411B-9DCD-340F8AC8EE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864" y="-287304"/>
            <a:ext cx="2986123" cy="263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ết quả hình ảnh cho FIREWORK GIF">
            <a:extLst>
              <a:ext uri="{FF2B5EF4-FFF2-40B4-BE49-F238E27FC236}">
                <a16:creationId xmlns="" xmlns:a16="http://schemas.microsoft.com/office/drawing/2014/main" id="{291E30EB-503D-422A-89E7-58F5D9891E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64" y="3476088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ết quả hình ảnh cho FIREWORK GIF">
            <a:extLst>
              <a:ext uri="{FF2B5EF4-FFF2-40B4-BE49-F238E27FC236}">
                <a16:creationId xmlns="" xmlns:a16="http://schemas.microsoft.com/office/drawing/2014/main" id="{533A9F46-C035-4799-9B94-7264694566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180" y="3536862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20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C9FA80D-278E-4BDE-A3B0-E92B9C649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46" l="11741" r="773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9206" y="0"/>
            <a:ext cx="2375337" cy="2059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0EA0F7-8A4C-4296-AC24-C1A71EB5C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0952" l="6849" r="863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97941">
            <a:off x="1125061" y="239193"/>
            <a:ext cx="695325" cy="800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5CD1E5B-A08D-412F-9D80-5783858D48C7}"/>
              </a:ext>
            </a:extLst>
          </p:cNvPr>
          <p:cNvSpPr txBox="1"/>
          <p:nvPr/>
        </p:nvSpPr>
        <p:spPr>
          <a:xfrm>
            <a:off x="928462" y="2085084"/>
            <a:ext cx="1090246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091945F-F7F9-44C4-90D6-05FDA9AFDFA2}"/>
              </a:ext>
            </a:extLst>
          </p:cNvPr>
          <p:cNvSpPr txBox="1"/>
          <p:nvPr/>
        </p:nvSpPr>
        <p:spPr>
          <a:xfrm>
            <a:off x="1594321" y="3159862"/>
            <a:ext cx="10583267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endParaRPr lang="en-US" sz="3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BEF65D8-3C74-41C0-B778-EE9B662C1F9C}"/>
              </a:ext>
            </a:extLst>
          </p:cNvPr>
          <p:cNvSpPr txBox="1"/>
          <p:nvPr/>
        </p:nvSpPr>
        <p:spPr>
          <a:xfrm>
            <a:off x="2616586" y="708702"/>
            <a:ext cx="7821632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3333CC"/>
                </a:solidFill>
              </a:rPr>
              <a:t>Trò</a:t>
            </a:r>
            <a:r>
              <a:rPr lang="en-US" sz="4400" dirty="0">
                <a:solidFill>
                  <a:srgbClr val="3333CC"/>
                </a:solidFill>
              </a:rPr>
              <a:t> </a:t>
            </a:r>
            <a:r>
              <a:rPr lang="en-US" sz="4400" dirty="0" err="1">
                <a:solidFill>
                  <a:srgbClr val="3333CC"/>
                </a:solidFill>
              </a:rPr>
              <a:t>chơi</a:t>
            </a:r>
            <a:r>
              <a:rPr lang="en-US" sz="4400" dirty="0">
                <a:solidFill>
                  <a:srgbClr val="3333CC"/>
                </a:solidFill>
              </a:rPr>
              <a:t> </a:t>
            </a:r>
            <a:r>
              <a:rPr lang="en-US" sz="4400" dirty="0"/>
              <a:t>“ </a:t>
            </a:r>
            <a:r>
              <a:rPr lang="en-US" sz="4400" dirty="0">
                <a:solidFill>
                  <a:srgbClr val="FF0000"/>
                </a:solidFill>
              </a:rPr>
              <a:t>AI NHANH, AI ĐÚNG</a:t>
            </a:r>
            <a:r>
              <a:rPr lang="en-US" sz="4400" dirty="0"/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F4270EC-BC38-4D4A-8046-B25F29EB2B08}"/>
              </a:ext>
            </a:extLst>
          </p:cNvPr>
          <p:cNvSpPr txBox="1"/>
          <p:nvPr/>
        </p:nvSpPr>
        <p:spPr>
          <a:xfrm>
            <a:off x="1608733" y="4186321"/>
            <a:ext cx="10583267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733FED0-2A5E-4547-9DCD-16AE741B2E05}"/>
              </a:ext>
            </a:extLst>
          </p:cNvPr>
          <p:cNvSpPr txBox="1"/>
          <p:nvPr/>
        </p:nvSpPr>
        <p:spPr>
          <a:xfrm>
            <a:off x="1608733" y="5295333"/>
            <a:ext cx="10583267" cy="584775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Diamond 11">
            <a:extLst>
              <a:ext uri="{FF2B5EF4-FFF2-40B4-BE49-F238E27FC236}">
                <a16:creationId xmlns="" xmlns:a16="http://schemas.microsoft.com/office/drawing/2014/main" id="{3553A678-0FE2-4EF7-8778-508A31F55D4A}"/>
              </a:ext>
            </a:extLst>
          </p:cNvPr>
          <p:cNvSpPr/>
          <p:nvPr/>
        </p:nvSpPr>
        <p:spPr>
          <a:xfrm>
            <a:off x="858122" y="5134406"/>
            <a:ext cx="732213" cy="935696"/>
          </a:xfrm>
          <a:prstGeom prst="diamond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C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0CF3D67-F924-4163-AAB2-6AB6A5A642AF}"/>
              </a:ext>
            </a:extLst>
          </p:cNvPr>
          <p:cNvSpPr/>
          <p:nvPr/>
        </p:nvSpPr>
        <p:spPr>
          <a:xfrm>
            <a:off x="843710" y="4060851"/>
            <a:ext cx="774070" cy="935696"/>
          </a:xfrm>
          <a:prstGeom prst="ellipse">
            <a:avLst/>
          </a:prstGeom>
          <a:solidFill>
            <a:srgbClr val="A1C3F7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>
            <a:extLst>
              <a:ext uri="{FF2B5EF4-FFF2-40B4-BE49-F238E27FC236}">
                <a16:creationId xmlns="" xmlns:a16="http://schemas.microsoft.com/office/drawing/2014/main" id="{8EC7DE80-2569-4074-BBEE-61E9B6FF66E2}"/>
              </a:ext>
            </a:extLst>
          </p:cNvPr>
          <p:cNvSpPr/>
          <p:nvPr/>
        </p:nvSpPr>
        <p:spPr>
          <a:xfrm>
            <a:off x="858122" y="4049149"/>
            <a:ext cx="732213" cy="935696"/>
          </a:xfrm>
          <a:prstGeom prst="diamon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4" name="Diamond 13">
            <a:extLst>
              <a:ext uri="{FF2B5EF4-FFF2-40B4-BE49-F238E27FC236}">
                <a16:creationId xmlns="" xmlns:a16="http://schemas.microsoft.com/office/drawing/2014/main" id="{35DE5833-A316-488B-A201-F33197D9B843}"/>
              </a:ext>
            </a:extLst>
          </p:cNvPr>
          <p:cNvSpPr/>
          <p:nvPr/>
        </p:nvSpPr>
        <p:spPr>
          <a:xfrm>
            <a:off x="843710" y="2984867"/>
            <a:ext cx="732213" cy="935696"/>
          </a:xfrm>
          <a:prstGeom prst="diamo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3333CC"/>
                </a:solidFill>
              </a:rPr>
              <a:t>A</a:t>
            </a:r>
            <a:endParaRPr lang="en-US" b="1" dirty="0">
              <a:solidFill>
                <a:srgbClr val="3333CC"/>
              </a:solidFill>
            </a:endParaRPr>
          </a:p>
        </p:txBody>
      </p:sp>
      <p:pic>
        <p:nvPicPr>
          <p:cNvPr id="15" name="Picture 4" descr="Hình ảnh có liên quan">
            <a:extLst>
              <a:ext uri="{FF2B5EF4-FFF2-40B4-BE49-F238E27FC236}">
                <a16:creationId xmlns="" xmlns:a16="http://schemas.microsoft.com/office/drawing/2014/main" id="{540AD6DC-AEE5-4B59-95F9-C849ECAC6E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864" y="-287304"/>
            <a:ext cx="2986123" cy="263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ết quả hình ảnh cho FIREWORK GIF">
            <a:extLst>
              <a:ext uri="{FF2B5EF4-FFF2-40B4-BE49-F238E27FC236}">
                <a16:creationId xmlns="" xmlns:a16="http://schemas.microsoft.com/office/drawing/2014/main" id="{D636CB04-BAAA-4BC6-A63B-A43E5147F4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152" y="4954985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ết quả hình ảnh cho FIREWORK GIF">
            <a:extLst>
              <a:ext uri="{FF2B5EF4-FFF2-40B4-BE49-F238E27FC236}">
                <a16:creationId xmlns="" xmlns:a16="http://schemas.microsoft.com/office/drawing/2014/main" id="{0DF325D7-E11A-400A-946B-33B0FC84A3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716" y="3663474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01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A17B68F-4348-4E38-AF15-7B6492968137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A8CE580-9DF8-435F-A0F4-BCB61E6DF88A}"/>
              </a:ext>
            </a:extLst>
          </p:cNvPr>
          <p:cNvSpPr/>
          <p:nvPr/>
        </p:nvSpPr>
        <p:spPr>
          <a:xfrm>
            <a:off x="1424405" y="1679491"/>
            <a:ext cx="9439422" cy="4866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F7E2942-2B6D-4777-BFEF-0392874BCDDE}"/>
              </a:ext>
            </a:extLst>
          </p:cNvPr>
          <p:cNvSpPr txBox="1"/>
          <p:nvPr/>
        </p:nvSpPr>
        <p:spPr>
          <a:xfrm>
            <a:off x="3745370" y="1844219"/>
            <a:ext cx="5036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E917D70E-B0B1-474D-8193-8399FEB4622B}"/>
              </a:ext>
            </a:extLst>
          </p:cNvPr>
          <p:cNvSpPr/>
          <p:nvPr/>
        </p:nvSpPr>
        <p:spPr>
          <a:xfrm>
            <a:off x="2954215" y="2589244"/>
            <a:ext cx="1223890" cy="822049"/>
          </a:xfrm>
          <a:prstGeom prst="wedgeRoundRectCallout">
            <a:avLst>
              <a:gd name="adj1" fmla="val -35621"/>
              <a:gd name="adj2" fmla="val 9763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01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68FB5497-71DC-44E8-8EBE-EEB31C793929}"/>
              </a:ext>
            </a:extLst>
          </p:cNvPr>
          <p:cNvSpPr/>
          <p:nvPr/>
        </p:nvSpPr>
        <p:spPr>
          <a:xfrm>
            <a:off x="7751298" y="2599164"/>
            <a:ext cx="1223890" cy="822049"/>
          </a:xfrm>
          <a:prstGeom prst="wedgeRoundRectCallout">
            <a:avLst>
              <a:gd name="adj1" fmla="val -47115"/>
              <a:gd name="adj2" fmla="val 8908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3FBD8EF-06E6-4886-A369-0D51F6730F8C}"/>
              </a:ext>
            </a:extLst>
          </p:cNvPr>
          <p:cNvSpPr txBox="1"/>
          <p:nvPr/>
        </p:nvSpPr>
        <p:spPr>
          <a:xfrm>
            <a:off x="1997612" y="3748379"/>
            <a:ext cx="3137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Tìm</a:t>
            </a:r>
            <a:r>
              <a:rPr lang="en-US" sz="2400" b="1" dirty="0"/>
              <a:t> </a:t>
            </a:r>
            <a:r>
              <a:rPr lang="en-US" sz="2400" b="1" dirty="0" err="1"/>
              <a:t>hiểu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biển</a:t>
            </a:r>
            <a:r>
              <a:rPr lang="en-US" sz="2400" b="1" dirty="0"/>
              <a:t> </a:t>
            </a:r>
            <a:r>
              <a:rPr lang="en-US" sz="2400" b="1" dirty="0" err="1"/>
              <a:t>báo</a:t>
            </a:r>
            <a:r>
              <a:rPr lang="en-US" sz="2400" b="1" dirty="0"/>
              <a:t> </a:t>
            </a:r>
            <a:r>
              <a:rPr lang="en-US" sz="2400" b="1" dirty="0" err="1"/>
              <a:t>giao</a:t>
            </a:r>
            <a:r>
              <a:rPr lang="en-US" sz="2400" b="1" dirty="0"/>
              <a:t> </a:t>
            </a:r>
            <a:r>
              <a:rPr lang="en-US" sz="2400" b="1" dirty="0" err="1"/>
              <a:t>thông</a:t>
            </a:r>
            <a:endParaRPr lang="en-US" sz="2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01099C3-6133-4F85-9AFF-2A47A37FA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80" y="4539921"/>
            <a:ext cx="5036234" cy="20265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AA9D0D3-8E80-432E-99E2-A4D3E7691B77}"/>
              </a:ext>
            </a:extLst>
          </p:cNvPr>
          <p:cNvSpPr txBox="1"/>
          <p:nvPr/>
        </p:nvSpPr>
        <p:spPr>
          <a:xfrm>
            <a:off x="6815286" y="3737659"/>
            <a:ext cx="3137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mô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biển</a:t>
            </a:r>
            <a:r>
              <a:rPr lang="en-US" sz="2400" b="1" dirty="0"/>
              <a:t> </a:t>
            </a:r>
            <a:r>
              <a:rPr lang="en-US" sz="2400" b="1" dirty="0" err="1"/>
              <a:t>báo</a:t>
            </a:r>
            <a:r>
              <a:rPr lang="en-US" sz="2400" b="1" dirty="0"/>
              <a:t> </a:t>
            </a:r>
            <a:r>
              <a:rPr lang="en-US" sz="2400" b="1" dirty="0" err="1"/>
              <a:t>giao</a:t>
            </a:r>
            <a:r>
              <a:rPr lang="en-US" sz="2400" b="1" dirty="0"/>
              <a:t> </a:t>
            </a:r>
            <a:r>
              <a:rPr lang="en-US" sz="2400" b="1" dirty="0" err="1"/>
              <a:t>thông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D666F52-250C-43F7-BD93-0C9F3D551EAB}"/>
              </a:ext>
            </a:extLst>
          </p:cNvPr>
          <p:cNvSpPr txBox="1"/>
          <p:nvPr/>
        </p:nvSpPr>
        <p:spPr>
          <a:xfrm>
            <a:off x="3313044" y="106017"/>
            <a:ext cx="6639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Thứ ba ngày 14 tháng 3 năm 2023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195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4" grpId="0"/>
      <p:bldP spid="6" grpId="0" animBg="1"/>
      <p:bldP spid="8" grpId="0" animBg="1"/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00DB8A9-2538-4E9E-9D56-804CB3109E3B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="" xmlns:a16="http://schemas.microsoft.com/office/drawing/2014/main" id="{9634DDB4-D563-411A-83A3-87260DA04706}"/>
              </a:ext>
            </a:extLst>
          </p:cNvPr>
          <p:cNvSpPr/>
          <p:nvPr/>
        </p:nvSpPr>
        <p:spPr>
          <a:xfrm>
            <a:off x="0" y="1659988"/>
            <a:ext cx="12295163" cy="5198012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22E2762-F507-46FF-946D-E3B47DF80B97}"/>
              </a:ext>
            </a:extLst>
          </p:cNvPr>
          <p:cNvSpPr txBox="1"/>
          <p:nvPr/>
        </p:nvSpPr>
        <p:spPr>
          <a:xfrm>
            <a:off x="337624" y="1659988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C1F61DE-9F9A-48D4-B097-A4F49C8AB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5" y="2213986"/>
            <a:ext cx="959930" cy="1074207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="" xmlns:a16="http://schemas.microsoft.com/office/drawing/2014/main" id="{25849A0B-2CD2-4F29-9BD4-38732466B329}"/>
              </a:ext>
            </a:extLst>
          </p:cNvPr>
          <p:cNvSpPr/>
          <p:nvPr/>
        </p:nvSpPr>
        <p:spPr>
          <a:xfrm>
            <a:off x="953378" y="2180363"/>
            <a:ext cx="2028973" cy="1252025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KHÁM PHÁ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F3C1ACA9-E931-44E6-AD08-E9359A28C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497" y="2609850"/>
            <a:ext cx="6229278" cy="424815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4521298-AE52-4781-9990-AA8CAF2D290C}"/>
              </a:ext>
            </a:extLst>
          </p:cNvPr>
          <p:cNvSpPr txBox="1"/>
          <p:nvPr/>
        </p:nvSpPr>
        <p:spPr>
          <a:xfrm>
            <a:off x="7236213" y="2055852"/>
            <a:ext cx="3632688" cy="55399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THẢO LUẬN CẶP ĐÔI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167F30FD-AA13-4F99-BE3D-FC72B5B01B0E}"/>
              </a:ext>
            </a:extLst>
          </p:cNvPr>
          <p:cNvSpPr txBox="1"/>
          <p:nvPr/>
        </p:nvSpPr>
        <p:spPr>
          <a:xfrm>
            <a:off x="520190" y="3412111"/>
            <a:ext cx="48203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/>
              <a:t>Quan </a:t>
            </a:r>
            <a:r>
              <a:rPr lang="en-US" sz="2600" b="1" i="1" dirty="0" err="1"/>
              <a:t>sát</a:t>
            </a:r>
            <a:r>
              <a:rPr lang="en-US" sz="2600" b="1" i="1" dirty="0"/>
              <a:t> </a:t>
            </a:r>
            <a:r>
              <a:rPr lang="en-US" sz="2600" b="1" i="1" dirty="0" err="1"/>
              <a:t>Hình</a:t>
            </a:r>
            <a:r>
              <a:rPr lang="en-US" sz="2600" b="1" i="1" dirty="0"/>
              <a:t> 1 SGK </a:t>
            </a:r>
            <a:r>
              <a:rPr lang="en-US" sz="2600" b="1" i="1" dirty="0" err="1"/>
              <a:t>trang</a:t>
            </a:r>
            <a:r>
              <a:rPr lang="en-US" sz="2600" b="1" i="1" dirty="0"/>
              <a:t> 46 </a:t>
            </a:r>
            <a:r>
              <a:rPr lang="en-US" sz="2600" b="1" i="1" dirty="0" err="1"/>
              <a:t>và</a:t>
            </a:r>
            <a:r>
              <a:rPr lang="en-US" sz="2600" b="1" i="1" dirty="0"/>
              <a:t> </a:t>
            </a:r>
            <a:r>
              <a:rPr lang="en-US" sz="2600" b="1" i="1" dirty="0" err="1"/>
              <a:t>cho</a:t>
            </a:r>
            <a:r>
              <a:rPr lang="en-US" sz="2600" b="1" i="1" dirty="0"/>
              <a:t> </a:t>
            </a:r>
            <a:r>
              <a:rPr lang="en-US" sz="2600" b="1" i="1" dirty="0" err="1"/>
              <a:t>biết</a:t>
            </a:r>
            <a:r>
              <a:rPr lang="en-US" sz="2600" b="1" i="1" dirty="0"/>
              <a:t>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C8E64398-86FF-42C0-8FDF-954AE3BA8146}"/>
              </a:ext>
            </a:extLst>
          </p:cNvPr>
          <p:cNvSpPr txBox="1"/>
          <p:nvPr/>
        </p:nvSpPr>
        <p:spPr>
          <a:xfrm>
            <a:off x="601678" y="4296455"/>
            <a:ext cx="53208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/>
              <a:t>- </a:t>
            </a:r>
            <a:r>
              <a:rPr lang="en-US" sz="2600" dirty="0" err="1"/>
              <a:t>Biển</a:t>
            </a:r>
            <a:r>
              <a:rPr lang="en-US" sz="2600" dirty="0"/>
              <a:t> </a:t>
            </a:r>
            <a:r>
              <a:rPr lang="en-US" sz="2600" dirty="0" err="1"/>
              <a:t>báo</a:t>
            </a:r>
            <a:r>
              <a:rPr lang="en-US" sz="2600" dirty="0"/>
              <a:t> </a:t>
            </a:r>
            <a:r>
              <a:rPr lang="en-US" sz="2600" dirty="0" err="1"/>
              <a:t>giao</a:t>
            </a:r>
            <a:r>
              <a:rPr lang="en-US" sz="2600" dirty="0"/>
              <a:t> </a:t>
            </a:r>
            <a:r>
              <a:rPr lang="en-US" sz="2600" dirty="0" err="1"/>
              <a:t>thông</a:t>
            </a:r>
            <a:r>
              <a:rPr lang="en-US" sz="2600" dirty="0"/>
              <a:t> </a:t>
            </a:r>
            <a:r>
              <a:rPr lang="en-US" sz="2600" dirty="0" err="1"/>
              <a:t>dùng</a:t>
            </a:r>
            <a:r>
              <a:rPr lang="en-US" sz="2600" dirty="0"/>
              <a:t> </a:t>
            </a:r>
            <a:r>
              <a:rPr lang="en-US" sz="2600" dirty="0" err="1"/>
              <a:t>để</a:t>
            </a:r>
            <a:r>
              <a:rPr lang="en-US" sz="2600" dirty="0"/>
              <a:t> </a:t>
            </a:r>
            <a:r>
              <a:rPr lang="en-US" sz="2600" dirty="0" err="1"/>
              <a:t>làm</a:t>
            </a:r>
            <a:r>
              <a:rPr lang="en-US" sz="2600" dirty="0"/>
              <a:t> </a:t>
            </a:r>
            <a:r>
              <a:rPr lang="en-US" sz="2600" dirty="0" err="1"/>
              <a:t>gì</a:t>
            </a:r>
            <a:r>
              <a:rPr lang="en-US" sz="2600" dirty="0"/>
              <a:t>?</a:t>
            </a:r>
            <a:endParaRPr lang="en-US" sz="2600" i="1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683CEDC3-2854-430A-801F-A3AEA5919E9F}"/>
              </a:ext>
            </a:extLst>
          </p:cNvPr>
          <p:cNvSpPr txBox="1"/>
          <p:nvPr/>
        </p:nvSpPr>
        <p:spPr>
          <a:xfrm>
            <a:off x="601678" y="4807879"/>
            <a:ext cx="532081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/>
              <a:t>-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biển</a:t>
            </a:r>
            <a:r>
              <a:rPr lang="en-US" sz="2600" dirty="0"/>
              <a:t> </a:t>
            </a:r>
            <a:r>
              <a:rPr lang="en-US" sz="2600" dirty="0" err="1"/>
              <a:t>báo</a:t>
            </a:r>
            <a:r>
              <a:rPr lang="en-US" sz="2600" dirty="0"/>
              <a:t> </a:t>
            </a:r>
            <a:r>
              <a:rPr lang="en-US" sz="2600" dirty="0" err="1"/>
              <a:t>giao</a:t>
            </a:r>
            <a:r>
              <a:rPr lang="en-US" sz="2600" dirty="0"/>
              <a:t> </a:t>
            </a:r>
            <a:r>
              <a:rPr lang="en-US" sz="2600" dirty="0" err="1"/>
              <a:t>thông</a:t>
            </a:r>
            <a:r>
              <a:rPr lang="en-US" sz="2600" dirty="0"/>
              <a:t> </a:t>
            </a:r>
            <a:r>
              <a:rPr lang="en-US" sz="2600" dirty="0" err="1"/>
              <a:t>trong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1 </a:t>
            </a:r>
            <a:r>
              <a:rPr lang="en-US" sz="2600" dirty="0" err="1"/>
              <a:t>có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dạng</a:t>
            </a:r>
            <a:r>
              <a:rPr lang="en-US" sz="2600" dirty="0"/>
              <a:t>, </a:t>
            </a:r>
            <a:r>
              <a:rPr lang="en-US" sz="2600" dirty="0" err="1"/>
              <a:t>màu</a:t>
            </a:r>
            <a:r>
              <a:rPr lang="en-US" sz="2600" dirty="0"/>
              <a:t> </a:t>
            </a:r>
            <a:r>
              <a:rPr lang="en-US" sz="2600" dirty="0" err="1"/>
              <a:t>sắc</a:t>
            </a:r>
            <a:r>
              <a:rPr lang="en-US" sz="2600" dirty="0"/>
              <a:t> </a:t>
            </a:r>
            <a:r>
              <a:rPr lang="en-US" sz="2600" dirty="0" err="1"/>
              <a:t>và</a:t>
            </a:r>
            <a:r>
              <a:rPr lang="en-US" sz="2600" dirty="0"/>
              <a:t> ý </a:t>
            </a:r>
            <a:r>
              <a:rPr lang="en-US" sz="2600" dirty="0" err="1"/>
              <a:t>nghĩa</a:t>
            </a:r>
            <a:r>
              <a:rPr lang="en-US" sz="2600" dirty="0"/>
              <a:t> </a:t>
            </a:r>
            <a:r>
              <a:rPr lang="en-US" sz="2600" dirty="0" err="1"/>
              <a:t>như</a:t>
            </a:r>
            <a:r>
              <a:rPr lang="en-US" sz="2600" dirty="0"/>
              <a:t> </a:t>
            </a:r>
            <a:r>
              <a:rPr lang="en-US" sz="2600" dirty="0" err="1"/>
              <a:t>thế</a:t>
            </a:r>
            <a:r>
              <a:rPr lang="en-US" sz="2600" dirty="0"/>
              <a:t> </a:t>
            </a:r>
            <a:r>
              <a:rPr lang="en-US" sz="2600" dirty="0" err="1"/>
              <a:t>nào</a:t>
            </a:r>
            <a:r>
              <a:rPr lang="en-US" sz="2600" dirty="0"/>
              <a:t>?</a:t>
            </a:r>
            <a:endParaRPr lang="en-US" sz="2600" i="1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D666F52-250C-43F7-BD93-0C9F3D551EAB}"/>
              </a:ext>
            </a:extLst>
          </p:cNvPr>
          <p:cNvSpPr txBox="1"/>
          <p:nvPr/>
        </p:nvSpPr>
        <p:spPr>
          <a:xfrm>
            <a:off x="3313044" y="106017"/>
            <a:ext cx="6639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Thứ ba ngày 14 tháng 3 năm 2023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118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22" grpId="0" animBg="1"/>
      <p:bldP spid="35" grpId="0" animBg="1"/>
      <p:bldP spid="26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D75F9C8-D4A3-4083-BB6C-F3F3E7866D87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="" xmlns:a16="http://schemas.microsoft.com/office/drawing/2014/main" id="{5C0A5A76-F6F5-43A9-A91C-605F8354B88B}"/>
              </a:ext>
            </a:extLst>
          </p:cNvPr>
          <p:cNvSpPr/>
          <p:nvPr/>
        </p:nvSpPr>
        <p:spPr>
          <a:xfrm>
            <a:off x="0" y="1659988"/>
            <a:ext cx="12295163" cy="5198012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CA0E1B-F0F1-4F5D-B888-88B60AA86F6E}"/>
              </a:ext>
            </a:extLst>
          </p:cNvPr>
          <p:cNvSpPr txBox="1"/>
          <p:nvPr/>
        </p:nvSpPr>
        <p:spPr>
          <a:xfrm>
            <a:off x="337624" y="1659988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43F4F28-2050-4224-8A91-C2105F58F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5" y="2213986"/>
            <a:ext cx="959930" cy="1074207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="" xmlns:a16="http://schemas.microsoft.com/office/drawing/2014/main" id="{93839578-D3DB-48D4-879D-DD22C1A78AC4}"/>
              </a:ext>
            </a:extLst>
          </p:cNvPr>
          <p:cNvSpPr/>
          <p:nvPr/>
        </p:nvSpPr>
        <p:spPr>
          <a:xfrm>
            <a:off x="953378" y="2180363"/>
            <a:ext cx="2028973" cy="1252025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KHÁM PHÁ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FCA0A030-82BD-4FCA-B5B7-D4195E6263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497" y="2180363"/>
            <a:ext cx="6229278" cy="467763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ADFFF26A-73DF-4B21-A148-3CAB88D075D5}"/>
              </a:ext>
            </a:extLst>
          </p:cNvPr>
          <p:cNvSpPr txBox="1"/>
          <p:nvPr/>
        </p:nvSpPr>
        <p:spPr>
          <a:xfrm>
            <a:off x="337624" y="3493943"/>
            <a:ext cx="5320819" cy="4924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i="1" dirty="0"/>
              <a:t> </a:t>
            </a:r>
            <a:r>
              <a:rPr lang="en-US" sz="2600" dirty="0" err="1"/>
              <a:t>Biển</a:t>
            </a:r>
            <a:r>
              <a:rPr lang="en-US" sz="2600" dirty="0"/>
              <a:t> </a:t>
            </a:r>
            <a:r>
              <a:rPr lang="en-US" sz="2600" dirty="0" err="1"/>
              <a:t>báo</a:t>
            </a:r>
            <a:r>
              <a:rPr lang="en-US" sz="2600" dirty="0"/>
              <a:t> </a:t>
            </a:r>
            <a:r>
              <a:rPr lang="en-US" sz="2600" dirty="0" err="1"/>
              <a:t>giao</a:t>
            </a:r>
            <a:r>
              <a:rPr lang="en-US" sz="2600" dirty="0"/>
              <a:t> </a:t>
            </a:r>
            <a:r>
              <a:rPr lang="en-US" sz="2600" dirty="0" err="1"/>
              <a:t>thông</a:t>
            </a:r>
            <a:r>
              <a:rPr lang="en-US" sz="2600" dirty="0"/>
              <a:t> </a:t>
            </a:r>
            <a:r>
              <a:rPr lang="en-US" sz="2600" dirty="0" err="1"/>
              <a:t>dùng</a:t>
            </a:r>
            <a:r>
              <a:rPr lang="en-US" sz="2600" dirty="0"/>
              <a:t> </a:t>
            </a:r>
            <a:r>
              <a:rPr lang="en-US" sz="2600" dirty="0" err="1"/>
              <a:t>để</a:t>
            </a:r>
            <a:r>
              <a:rPr lang="en-US" sz="2600" dirty="0"/>
              <a:t> </a:t>
            </a:r>
            <a:r>
              <a:rPr lang="en-US" sz="2600" dirty="0" err="1"/>
              <a:t>làm</a:t>
            </a:r>
            <a:r>
              <a:rPr lang="en-US" sz="2600" dirty="0"/>
              <a:t> </a:t>
            </a:r>
            <a:r>
              <a:rPr lang="en-US" sz="2600" dirty="0" err="1"/>
              <a:t>gì</a:t>
            </a:r>
            <a:r>
              <a:rPr lang="en-US" sz="2600" dirty="0"/>
              <a:t>?</a:t>
            </a:r>
            <a:endParaRPr lang="en-US" sz="2600" i="1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B6279B8F-4506-4B44-9576-9AAFED3DC3B4}"/>
              </a:ext>
            </a:extLst>
          </p:cNvPr>
          <p:cNvSpPr txBox="1"/>
          <p:nvPr/>
        </p:nvSpPr>
        <p:spPr>
          <a:xfrm>
            <a:off x="284787" y="4936248"/>
            <a:ext cx="5637710" cy="8925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dirty="0" err="1"/>
              <a:t>Biển</a:t>
            </a:r>
            <a:r>
              <a:rPr lang="en-US" sz="2600" dirty="0"/>
              <a:t> </a:t>
            </a:r>
            <a:r>
              <a:rPr lang="en-US" sz="2600" dirty="0" err="1"/>
              <a:t>báo</a:t>
            </a:r>
            <a:r>
              <a:rPr lang="en-US" sz="2600" dirty="0"/>
              <a:t> </a:t>
            </a:r>
            <a:r>
              <a:rPr lang="en-US" sz="2600" dirty="0" err="1"/>
              <a:t>giao</a:t>
            </a:r>
            <a:r>
              <a:rPr lang="en-US" sz="2600" dirty="0"/>
              <a:t> </a:t>
            </a:r>
            <a:r>
              <a:rPr lang="en-US" sz="2600" dirty="0" err="1"/>
              <a:t>thông</a:t>
            </a:r>
            <a:r>
              <a:rPr lang="en-US" sz="2600" dirty="0"/>
              <a:t> </a:t>
            </a:r>
            <a:r>
              <a:rPr lang="en-US" sz="2600" dirty="0" err="1"/>
              <a:t>dùng</a:t>
            </a:r>
            <a:r>
              <a:rPr lang="en-US" sz="2600" dirty="0"/>
              <a:t> </a:t>
            </a:r>
            <a:r>
              <a:rPr lang="en-US" sz="2600" dirty="0" err="1"/>
              <a:t>để</a:t>
            </a:r>
            <a:r>
              <a:rPr lang="en-US" sz="2600" dirty="0"/>
              <a:t> </a:t>
            </a:r>
            <a:r>
              <a:rPr lang="en-US" sz="2600" dirty="0" err="1"/>
              <a:t>cung</a:t>
            </a:r>
            <a:r>
              <a:rPr lang="en-US" sz="2600" dirty="0"/>
              <a:t> </a:t>
            </a:r>
            <a:r>
              <a:rPr lang="en-US" sz="2600" dirty="0" err="1"/>
              <a:t>cấp</a:t>
            </a:r>
            <a:r>
              <a:rPr lang="en-US" sz="2600" dirty="0"/>
              <a:t> </a:t>
            </a:r>
            <a:r>
              <a:rPr lang="en-US" sz="2600" dirty="0" err="1"/>
              <a:t>thông</a:t>
            </a:r>
            <a:r>
              <a:rPr lang="en-US" sz="2600" dirty="0"/>
              <a:t> tin </a:t>
            </a:r>
            <a:r>
              <a:rPr lang="en-US" sz="2600" dirty="0" err="1"/>
              <a:t>đến</a:t>
            </a:r>
            <a:r>
              <a:rPr lang="en-US" sz="2600" dirty="0"/>
              <a:t> </a:t>
            </a:r>
            <a:r>
              <a:rPr lang="en-US" sz="2600" dirty="0" err="1"/>
              <a:t>người</a:t>
            </a:r>
            <a:r>
              <a:rPr lang="en-US" sz="2600" dirty="0"/>
              <a:t> </a:t>
            </a:r>
            <a:r>
              <a:rPr lang="en-US" sz="2600" dirty="0" err="1"/>
              <a:t>tham</a:t>
            </a:r>
            <a:r>
              <a:rPr lang="en-US" sz="2600" dirty="0"/>
              <a:t> </a:t>
            </a:r>
            <a:r>
              <a:rPr lang="en-US" sz="2600" dirty="0" err="1"/>
              <a:t>gia</a:t>
            </a:r>
            <a:r>
              <a:rPr lang="en-US" sz="2600" dirty="0"/>
              <a:t> </a:t>
            </a:r>
            <a:r>
              <a:rPr lang="en-US" sz="2600" dirty="0" err="1"/>
              <a:t>giao</a:t>
            </a:r>
            <a:r>
              <a:rPr lang="en-US" sz="2600" dirty="0"/>
              <a:t> </a:t>
            </a:r>
            <a:r>
              <a:rPr lang="en-US" sz="2600" dirty="0" err="1"/>
              <a:t>thông</a:t>
            </a:r>
            <a:endParaRPr lang="en-US" sz="2600" i="1" dirty="0"/>
          </a:p>
        </p:txBody>
      </p:sp>
      <p:sp>
        <p:nvSpPr>
          <p:cNvPr id="4" name="Arrow: Down 3">
            <a:extLst>
              <a:ext uri="{FF2B5EF4-FFF2-40B4-BE49-F238E27FC236}">
                <a16:creationId xmlns="" xmlns:a16="http://schemas.microsoft.com/office/drawing/2014/main" id="{12D2205C-C2EF-4E67-BD9C-B1AC02DF9483}"/>
              </a:ext>
            </a:extLst>
          </p:cNvPr>
          <p:cNvSpPr/>
          <p:nvPr/>
        </p:nvSpPr>
        <p:spPr>
          <a:xfrm>
            <a:off x="2646082" y="3986386"/>
            <a:ext cx="738656" cy="97950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D666F52-250C-43F7-BD93-0C9F3D551EAB}"/>
              </a:ext>
            </a:extLst>
          </p:cNvPr>
          <p:cNvSpPr txBox="1"/>
          <p:nvPr/>
        </p:nvSpPr>
        <p:spPr>
          <a:xfrm>
            <a:off x="3313044" y="106017"/>
            <a:ext cx="6639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Thứ ba ngày 14 tháng 3 năm 2023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217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D873F7F8-9F1F-4E68-9195-70F138C9AD4F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'\uFFFDH{595593A1-8360-40AB-BCEE-CA86B3AFD3CD}&quot;,&quot;C:\\Users\\Vietdq\\Desktop\\20220608-SGKTH3\\Bài giả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ÀI 1. THONG TIN VÀ QUYET DINH v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C27AE3-3B3D-4FFF-A7FA-3601661776B3}:2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506AFA-72C5-4B00-A129-06DF030E7440}:2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673739-940B-4982-978C-02B4E7B24125}:26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C81A21-5CCB-4B44-898A-C7E9BD9F6F78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C9F30E-FCE6-451C-805D-2DAD3AB5642B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F4F5C3-4553-481A-9752-90A5078F72AA}:27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D87906-7635-45C6-A6EE-4CF1E80AE38D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D922C3-22E4-4888-8D24-67CF6DF1A1EA}:2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43CEC8-C091-44A7-B2F0-EFA018232CF9}:26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3A36C5-AE2E-49C8-85E4-9B585CB7137D}:27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1259</Words>
  <Application>Microsoft Office PowerPoint</Application>
  <PresentationFormat>Widescreen</PresentationFormat>
  <Paragraphs>198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1. THONG TIN VÀ QUYET DINH v1</dc:title>
  <dc:creator>Admin</dc:creator>
  <cp:lastModifiedBy>PC</cp:lastModifiedBy>
  <cp:revision>127</cp:revision>
  <dcterms:created xsi:type="dcterms:W3CDTF">2022-01-16T07:26:14Z</dcterms:created>
  <dcterms:modified xsi:type="dcterms:W3CDTF">2023-03-21T07:31:19Z</dcterms:modified>
</cp:coreProperties>
</file>