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69" r:id="rId5"/>
    <p:sldId id="288" r:id="rId6"/>
    <p:sldId id="263" r:id="rId7"/>
    <p:sldId id="264" r:id="rId8"/>
    <p:sldId id="272" r:id="rId9"/>
    <p:sldId id="265" r:id="rId10"/>
    <p:sldId id="28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E776D8-E500-0D9D-9591-D07700520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C40D581-9BC8-CE2A-6CEC-C5CC19358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420BE3-57FC-947B-1EE5-476D4672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849B1A-5F96-D5FD-21B9-E42A4DD7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01DE7D-0A2C-670F-03C1-73DEF892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037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7DB5D4-B16F-59F7-93FC-7375AB43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B6EEA7-7D89-B3F1-2C07-55C89417C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1E755F-C9AB-59D9-2810-4BE41821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FA37-066D-8890-FCD5-E31ECECD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E4DFAA-EFA8-5244-9426-C234FA00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10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390C778-7D26-5FC8-1D7A-3B84353F3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1DA09D8-8D9B-35B6-394F-033043AF6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A78797-01E3-6547-4E4A-4A3A6D71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B44C7D-183D-168E-1510-41A3C86D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D1123C-6831-899B-514F-339672BA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97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6F573D-9D73-EB65-3ED8-684082C3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840F44-21DC-A74E-BA39-EF0331E3B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AB48CC1-3F18-8745-8765-5A8D38A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CAE88B-CDCB-F933-8267-932C9105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301432D-327D-76B8-3C69-94A0C5B8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81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F90BCB-2718-F3EF-D750-C86464CD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B4C2D5-2757-3B71-3FCF-EC1A9C3C4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194A19-C5A5-B354-CBFD-5B29BD18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4233D8-44A3-02EF-03E6-52687F0F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AD91-8BEE-183A-D935-D5920FB8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99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DEEB31-5A02-8E69-ECE6-B5BBE4F5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1EF063D-085C-62EC-08B4-47276E92E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5174B14-74FE-1B0C-71CE-F684A9D72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984649-96EA-112E-9046-755C4CBF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FD3261F-569C-2C56-331D-1A41FACA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FBB3AD-685D-5FD5-F66B-73EE45AE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25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85DE42-5548-6D95-EB1D-9ACD26DC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EA24C26-603D-E35D-0FC8-5C1249F6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BC17798-009B-A88C-8237-25866169C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B19721D-D9E5-5EEA-7F0F-6B3B97480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B2E2C96-DA40-0166-A2B8-063092F30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6EC7EE7-6C25-E46D-7E32-08E8CA9C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F49E0D-2CC2-4048-E427-66D46659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5859801-0E0B-FF5D-A2AB-077219ED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161DC6-8439-BED3-59FD-9C73BB4F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694B934-2CFB-1FE1-563B-00508B61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6B14203-E585-6926-8117-EE6C61AE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8DA60C8-4F8C-7B65-B1E5-54F1D150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41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18E69F-2682-4E53-A273-124E89F9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5CC596C-4282-A933-33F3-BFD4EE2B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089368D-7A6F-A27A-1A1A-0F8D018E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9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E65135-5EEB-1192-B0EA-DDFBFF79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F916AB2-5749-6F18-32D5-B3E9EF1F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C952E26-6DA3-8937-F1A6-425E5398B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3FBA1A-A8CA-0C4C-AB1D-D2AF8582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DAA792-A659-61D0-59FE-0C8AACA7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65591EA-D314-2521-7C2D-F5E76A01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235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A27E05-781B-455F-70C3-88ECE5B4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8D495C2-0122-0E33-7238-558029F2C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01C2F7B-BB1D-21AD-09DF-8BD63E38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87754B7-81DF-E740-D7C0-D7E8A7E5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2725076-A957-99EB-58EF-17E2D472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71E8FA-6583-8937-A657-6D2BB69A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2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56EDB83-242F-C0F4-B51D-ACB9DF55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402EBE-EBB4-DFE6-6AB0-32DAF13E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174CD3-3F0B-4968-8FEB-52F0BA553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55A1-7274-46B4-ADA5-8D0027C6A794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143F15-4F11-00F7-D43F-9A145728A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11B898-1F10-3C39-4F2E-2FE9F615A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8770-9800-44A8-84E9-12986DD9F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87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82765" y="3073940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Lài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6A01D53-B2D8-C4AC-542F-55FE8AB953DE}"/>
              </a:ext>
            </a:extLst>
          </p:cNvPr>
          <p:cNvSpPr txBox="1"/>
          <p:nvPr/>
        </p:nvSpPr>
        <p:spPr>
          <a:xfrm>
            <a:off x="2973105" y="-11390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ĐẠI LỘC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VÀ THCS ĐẠI TÂN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6">
            <a:extLst>
              <a:ext uri="{FF2B5EF4-FFF2-40B4-BE49-F238E27FC236}">
                <a16:creationId xmlns:a16="http://schemas.microsoft.com/office/drawing/2014/main" id="{9B3B10F6-5031-1FFF-5587-C7E9A58717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2223" y="1737537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1" name="圆角矩形 1">
            <a:extLst>
              <a:ext uri="{FF2B5EF4-FFF2-40B4-BE49-F238E27FC236}">
                <a16:creationId xmlns:a16="http://schemas.microsoft.com/office/drawing/2014/main" id="{A3E4D11B-3549-8C8E-B21D-7264171BF01F}"/>
              </a:ext>
            </a:extLst>
          </p:cNvPr>
          <p:cNvSpPr/>
          <p:nvPr/>
        </p:nvSpPr>
        <p:spPr>
          <a:xfrm>
            <a:off x="5293896" y="1512454"/>
            <a:ext cx="1934678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945954">
              <a:defRPr/>
            </a:pP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951892" y="208085"/>
            <a:ext cx="7543800" cy="609600"/>
            <a:chOff x="720" y="96"/>
            <a:chExt cx="4752" cy="384"/>
          </a:xfrm>
        </p:grpSpPr>
        <p:sp>
          <p:nvSpPr>
            <p:cNvPr id="3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73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A603AB"/>
                </a:contourClr>
              </a:sp3d>
            </a:bodyPr>
            <a:lstStyle/>
            <a:p>
              <a:pPr algn="ctr"/>
              <a:r>
                <a:rPr lang="vi-VN" sz="3200" b="1" i="1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TRÒ CHƠI Ô CHỮ</a:t>
              </a:r>
              <a:endParaRPr lang="en-US" sz="32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69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0699973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412696" y="100155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75"/>
          <p:cNvSpPr>
            <a:spLocks noChangeArrowheads="1"/>
          </p:cNvSpPr>
          <p:nvPr/>
        </p:nvSpPr>
        <p:spPr bwMode="auto">
          <a:xfrm>
            <a:off x="2006149" y="100436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78"/>
          <p:cNvSpPr>
            <a:spLocks noChangeArrowheads="1"/>
          </p:cNvSpPr>
          <p:nvPr/>
        </p:nvSpPr>
        <p:spPr bwMode="auto">
          <a:xfrm>
            <a:off x="4835627" y="1001558"/>
            <a:ext cx="470857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5"/>
          <p:cNvSpPr>
            <a:spLocks noChangeArrowheads="1"/>
          </p:cNvSpPr>
          <p:nvPr/>
        </p:nvSpPr>
        <p:spPr bwMode="auto">
          <a:xfrm>
            <a:off x="7670949" y="100155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75"/>
          <p:cNvSpPr>
            <a:spLocks noChangeArrowheads="1"/>
          </p:cNvSpPr>
          <p:nvPr/>
        </p:nvSpPr>
        <p:spPr bwMode="auto">
          <a:xfrm>
            <a:off x="6263579" y="100155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4361639" y="100155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7203971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auto">
          <a:xfrm>
            <a:off x="6733775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5789631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auto">
          <a:xfrm>
            <a:off x="5315683" y="100454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3889698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6" name="Rectangle 73"/>
          <p:cNvSpPr>
            <a:spLocks noChangeArrowheads="1"/>
          </p:cNvSpPr>
          <p:nvPr/>
        </p:nvSpPr>
        <p:spPr bwMode="auto">
          <a:xfrm>
            <a:off x="2474958" y="100155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2948946" y="10043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71123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5366235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4918802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4013923" y="169605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2662236" y="169605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5833202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4" name="Rectangle 73"/>
          <p:cNvSpPr>
            <a:spLocks noChangeArrowheads="1"/>
          </p:cNvSpPr>
          <p:nvPr/>
        </p:nvSpPr>
        <p:spPr bwMode="auto">
          <a:xfrm>
            <a:off x="6305056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6762256" y="169134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3559776" y="169605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7" name="Rectangle 78"/>
          <p:cNvSpPr>
            <a:spLocks noChangeArrowheads="1"/>
          </p:cNvSpPr>
          <p:nvPr/>
        </p:nvSpPr>
        <p:spPr bwMode="auto">
          <a:xfrm>
            <a:off x="3123560" y="1691346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 73"/>
          <p:cNvSpPr>
            <a:spLocks noChangeArrowheads="1"/>
          </p:cNvSpPr>
          <p:nvPr/>
        </p:nvSpPr>
        <p:spPr bwMode="auto">
          <a:xfrm>
            <a:off x="5247607" y="2349929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5704807" y="234156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0" name="Rectangle 73"/>
          <p:cNvSpPr>
            <a:spLocks noChangeArrowheads="1"/>
          </p:cNvSpPr>
          <p:nvPr/>
        </p:nvSpPr>
        <p:spPr bwMode="auto">
          <a:xfrm>
            <a:off x="6619207" y="234156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1" name="Rectangle 73"/>
          <p:cNvSpPr>
            <a:spLocks noChangeArrowheads="1"/>
          </p:cNvSpPr>
          <p:nvPr/>
        </p:nvSpPr>
        <p:spPr bwMode="auto">
          <a:xfrm>
            <a:off x="6162007" y="234156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2" name="Rectangle 73"/>
          <p:cNvSpPr>
            <a:spLocks noChangeArrowheads="1"/>
          </p:cNvSpPr>
          <p:nvPr/>
        </p:nvSpPr>
        <p:spPr bwMode="auto">
          <a:xfrm>
            <a:off x="7076407" y="233667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3" name="Rectangle 73"/>
          <p:cNvSpPr>
            <a:spLocks noChangeArrowheads="1"/>
          </p:cNvSpPr>
          <p:nvPr/>
        </p:nvSpPr>
        <p:spPr bwMode="auto">
          <a:xfrm>
            <a:off x="7533607" y="233307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34" name="Rectangle 77"/>
          <p:cNvSpPr>
            <a:spLocks noChangeArrowheads="1"/>
          </p:cNvSpPr>
          <p:nvPr/>
        </p:nvSpPr>
        <p:spPr bwMode="auto">
          <a:xfrm>
            <a:off x="8002408" y="23366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 75"/>
          <p:cNvSpPr>
            <a:spLocks noChangeArrowheads="1"/>
          </p:cNvSpPr>
          <p:nvPr/>
        </p:nvSpPr>
        <p:spPr bwMode="auto">
          <a:xfrm>
            <a:off x="1982170" y="2338171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2923262" y="2338171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Rectangle 75"/>
          <p:cNvSpPr>
            <a:spLocks noChangeArrowheads="1"/>
          </p:cNvSpPr>
          <p:nvPr/>
        </p:nvSpPr>
        <p:spPr bwMode="auto">
          <a:xfrm>
            <a:off x="4324648" y="234242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Rectangle 77"/>
          <p:cNvSpPr>
            <a:spLocks noChangeArrowheads="1"/>
          </p:cNvSpPr>
          <p:nvPr/>
        </p:nvSpPr>
        <p:spPr bwMode="auto">
          <a:xfrm>
            <a:off x="4790349" y="2348562"/>
            <a:ext cx="457200" cy="45921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3856035" y="2342425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0" name="Rectangle 73"/>
          <p:cNvSpPr>
            <a:spLocks noChangeArrowheads="1"/>
          </p:cNvSpPr>
          <p:nvPr/>
        </p:nvSpPr>
        <p:spPr bwMode="auto">
          <a:xfrm>
            <a:off x="3385395" y="233732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2457561" y="233817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2" name="Rectangle 77"/>
          <p:cNvSpPr>
            <a:spLocks noChangeArrowheads="1"/>
          </p:cNvSpPr>
          <p:nvPr/>
        </p:nvSpPr>
        <p:spPr bwMode="auto">
          <a:xfrm>
            <a:off x="6289293" y="30294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auto">
          <a:xfrm>
            <a:off x="5374893" y="303112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4" name="Rectangle 77"/>
          <p:cNvSpPr>
            <a:spLocks noChangeArrowheads="1"/>
          </p:cNvSpPr>
          <p:nvPr/>
        </p:nvSpPr>
        <p:spPr bwMode="auto">
          <a:xfrm>
            <a:off x="3999516" y="30294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Rectangle 77"/>
          <p:cNvSpPr>
            <a:spLocks noChangeArrowheads="1"/>
          </p:cNvSpPr>
          <p:nvPr/>
        </p:nvSpPr>
        <p:spPr bwMode="auto">
          <a:xfrm>
            <a:off x="3067415" y="30294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2602639" y="30294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Rectangle 74"/>
          <p:cNvSpPr>
            <a:spLocks noChangeArrowheads="1"/>
          </p:cNvSpPr>
          <p:nvPr/>
        </p:nvSpPr>
        <p:spPr bwMode="auto">
          <a:xfrm>
            <a:off x="4917693" y="303112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auto">
          <a:xfrm>
            <a:off x="4456716" y="302941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3524615" y="302941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0" name="Rectangle 74"/>
          <p:cNvSpPr>
            <a:spLocks noChangeArrowheads="1"/>
          </p:cNvSpPr>
          <p:nvPr/>
        </p:nvSpPr>
        <p:spPr bwMode="auto">
          <a:xfrm>
            <a:off x="5832093" y="302941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2761759" y="3659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3218959" y="3665034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3" name="Rectangle 74"/>
          <p:cNvSpPr>
            <a:spLocks noChangeArrowheads="1"/>
          </p:cNvSpPr>
          <p:nvPr/>
        </p:nvSpPr>
        <p:spPr bwMode="auto">
          <a:xfrm>
            <a:off x="3676159" y="3659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4" name="Rectangle 74"/>
          <p:cNvSpPr>
            <a:spLocks noChangeArrowheads="1"/>
          </p:cNvSpPr>
          <p:nvPr/>
        </p:nvSpPr>
        <p:spPr bwMode="auto">
          <a:xfrm>
            <a:off x="4133359" y="3665034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5" name="Rectangle 78"/>
          <p:cNvSpPr>
            <a:spLocks noChangeArrowheads="1"/>
          </p:cNvSpPr>
          <p:nvPr/>
        </p:nvSpPr>
        <p:spPr bwMode="auto">
          <a:xfrm>
            <a:off x="5509408" y="366503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56" name="Rectangle 78"/>
          <p:cNvSpPr>
            <a:spLocks noChangeArrowheads="1"/>
          </p:cNvSpPr>
          <p:nvPr/>
        </p:nvSpPr>
        <p:spPr bwMode="auto">
          <a:xfrm>
            <a:off x="5052208" y="366503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57" name="Rectangle 74"/>
          <p:cNvSpPr>
            <a:spLocks noChangeArrowheads="1"/>
          </p:cNvSpPr>
          <p:nvPr/>
        </p:nvSpPr>
        <p:spPr bwMode="auto">
          <a:xfrm>
            <a:off x="5976502" y="3659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4579927" y="3659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9" name="Rectangle 77"/>
          <p:cNvSpPr>
            <a:spLocks noChangeArrowheads="1"/>
          </p:cNvSpPr>
          <p:nvPr/>
        </p:nvSpPr>
        <p:spPr bwMode="auto">
          <a:xfrm>
            <a:off x="1363027" y="444725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410622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1" name="Rectangle 78"/>
          <p:cNvSpPr>
            <a:spLocks noChangeArrowheads="1"/>
          </p:cNvSpPr>
          <p:nvPr/>
        </p:nvSpPr>
        <p:spPr bwMode="auto">
          <a:xfrm>
            <a:off x="364902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2" name="Rectangle 75"/>
          <p:cNvSpPr>
            <a:spLocks noChangeArrowheads="1"/>
          </p:cNvSpPr>
          <p:nvPr/>
        </p:nvSpPr>
        <p:spPr bwMode="auto">
          <a:xfrm>
            <a:off x="22774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3" name="Rectangle 78"/>
          <p:cNvSpPr>
            <a:spLocks noChangeArrowheads="1"/>
          </p:cNvSpPr>
          <p:nvPr/>
        </p:nvSpPr>
        <p:spPr bwMode="auto">
          <a:xfrm>
            <a:off x="18202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5020627" y="444377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731784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 77"/>
          <p:cNvSpPr>
            <a:spLocks noChangeArrowheads="1"/>
          </p:cNvSpPr>
          <p:nvPr/>
        </p:nvSpPr>
        <p:spPr bwMode="auto">
          <a:xfrm>
            <a:off x="27346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 77"/>
          <p:cNvSpPr>
            <a:spLocks noChangeArrowheads="1"/>
          </p:cNvSpPr>
          <p:nvPr/>
        </p:nvSpPr>
        <p:spPr bwMode="auto">
          <a:xfrm>
            <a:off x="105182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 77"/>
          <p:cNvSpPr>
            <a:spLocks noChangeArrowheads="1"/>
          </p:cNvSpPr>
          <p:nvPr/>
        </p:nvSpPr>
        <p:spPr bwMode="auto">
          <a:xfrm>
            <a:off x="10061047" y="444524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9" name="Rectangle 77"/>
          <p:cNvSpPr>
            <a:spLocks noChangeArrowheads="1"/>
          </p:cNvSpPr>
          <p:nvPr/>
        </p:nvSpPr>
        <p:spPr bwMode="auto">
          <a:xfrm>
            <a:off x="68606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0" name="Rectangle 77"/>
          <p:cNvSpPr>
            <a:spLocks noChangeArrowheads="1"/>
          </p:cNvSpPr>
          <p:nvPr/>
        </p:nvSpPr>
        <p:spPr bwMode="auto">
          <a:xfrm>
            <a:off x="31918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1" name="Rectangle 78"/>
          <p:cNvSpPr>
            <a:spLocks noChangeArrowheads="1"/>
          </p:cNvSpPr>
          <p:nvPr/>
        </p:nvSpPr>
        <p:spPr bwMode="auto">
          <a:xfrm>
            <a:off x="7775047" y="4441331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 78"/>
          <p:cNvSpPr>
            <a:spLocks noChangeArrowheads="1"/>
          </p:cNvSpPr>
          <p:nvPr/>
        </p:nvSpPr>
        <p:spPr bwMode="auto">
          <a:xfrm>
            <a:off x="9146647" y="444548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 77"/>
          <p:cNvSpPr>
            <a:spLocks noChangeArrowheads="1"/>
          </p:cNvSpPr>
          <p:nvPr/>
        </p:nvSpPr>
        <p:spPr bwMode="auto">
          <a:xfrm>
            <a:off x="82322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4" name="Rectangle 78"/>
          <p:cNvSpPr>
            <a:spLocks noChangeArrowheads="1"/>
          </p:cNvSpPr>
          <p:nvPr/>
        </p:nvSpPr>
        <p:spPr bwMode="auto">
          <a:xfrm>
            <a:off x="4563427" y="4422282"/>
            <a:ext cx="457200" cy="48015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5" name="Rectangle 78"/>
          <p:cNvSpPr>
            <a:spLocks noChangeArrowheads="1"/>
          </p:cNvSpPr>
          <p:nvPr/>
        </p:nvSpPr>
        <p:spPr bwMode="auto">
          <a:xfrm>
            <a:off x="593502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477827" y="444157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86894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6403447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Rectangle 75"/>
          <p:cNvSpPr>
            <a:spLocks noChangeArrowheads="1"/>
          </p:cNvSpPr>
          <p:nvPr/>
        </p:nvSpPr>
        <p:spPr bwMode="auto">
          <a:xfrm>
            <a:off x="9603847" y="44335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0" name="AutoShape 9"/>
          <p:cNvSpPr>
            <a:spLocks noChangeArrowheads="1"/>
          </p:cNvSpPr>
          <p:nvPr/>
        </p:nvSpPr>
        <p:spPr bwMode="auto">
          <a:xfrm rot="5400000">
            <a:off x="433754" y="1031142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1" name="AutoShape 54"/>
          <p:cNvSpPr>
            <a:spLocks noChangeArrowheads="1"/>
          </p:cNvSpPr>
          <p:nvPr/>
        </p:nvSpPr>
        <p:spPr bwMode="auto">
          <a:xfrm>
            <a:off x="1005255" y="5190504"/>
            <a:ext cx="9861528" cy="1371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800" b="1" i="1" dirty="0"/>
              <a:t>Khi so sánh các số có hai chữ số ta bắt đầu so </a:t>
            </a:r>
            <a:r>
              <a:rPr lang="en-US" altLang="en-US" sz="2800" b="1" i="1" dirty="0" err="1"/>
              <a:t>sánh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chữ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số</a:t>
            </a:r>
            <a:endParaRPr lang="en-US" altLang="en-US" sz="2800" b="1" i="1" dirty="0"/>
          </a:p>
          <a:p>
            <a:pPr eaLnBrk="1" hangingPunct="1"/>
            <a:r>
              <a:rPr lang="en-US" altLang="en-US" sz="2800" b="1" i="1" dirty="0"/>
              <a:t>hàng nào?</a:t>
            </a:r>
          </a:p>
          <a:p>
            <a:pPr algn="ctr" eaLnBrk="1" hangingPunct="1"/>
            <a:endParaRPr lang="en-US" altLang="en-US" sz="24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82" name="Group 3"/>
          <p:cNvGrpSpPr>
            <a:grpSpLocks/>
          </p:cNvGrpSpPr>
          <p:nvPr/>
        </p:nvGrpSpPr>
        <p:grpSpPr bwMode="auto">
          <a:xfrm>
            <a:off x="319454" y="4433517"/>
            <a:ext cx="685800" cy="304800"/>
            <a:chOff x="672" y="768"/>
            <a:chExt cx="1392" cy="432"/>
          </a:xfrm>
        </p:grpSpPr>
        <p:grpSp>
          <p:nvGrpSpPr>
            <p:cNvPr id="83" name="Group 4"/>
            <p:cNvGrpSpPr>
              <a:grpSpLocks/>
            </p:cNvGrpSpPr>
            <p:nvPr/>
          </p:nvGrpSpPr>
          <p:grpSpPr bwMode="auto">
            <a:xfrm>
              <a:off x="672" y="768"/>
              <a:ext cx="1392" cy="432"/>
              <a:chOff x="672" y="768"/>
              <a:chExt cx="1392" cy="432"/>
            </a:xfrm>
          </p:grpSpPr>
          <p:sp>
            <p:nvSpPr>
              <p:cNvPr id="85" name="Oval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Rectangle 6"/>
              <p:cNvSpPr>
                <a:spLocks noChangeArrowheads="1"/>
              </p:cNvSpPr>
              <p:nvPr/>
            </p:nvSpPr>
            <p:spPr bwMode="auto">
              <a:xfrm>
                <a:off x="1152" y="928"/>
                <a:ext cx="91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728" y="816"/>
                <a:ext cx="336" cy="144"/>
              </a:xfrm>
              <a:custGeom>
                <a:avLst/>
                <a:gdLst>
                  <a:gd name="T0" fmla="*/ 0 w 336"/>
                  <a:gd name="T1" fmla="*/ 0 h 144"/>
                  <a:gd name="T2" fmla="*/ 0 w 336"/>
                  <a:gd name="T3" fmla="*/ 144 h 144"/>
                  <a:gd name="T4" fmla="*/ 336 w 336"/>
                  <a:gd name="T5" fmla="*/ 144 h 144"/>
                  <a:gd name="T6" fmla="*/ 336 w 336"/>
                  <a:gd name="T7" fmla="*/ 0 h 144"/>
                  <a:gd name="T8" fmla="*/ 288 w 336"/>
                  <a:gd name="T9" fmla="*/ 0 h 144"/>
                  <a:gd name="T10" fmla="*/ 288 w 336"/>
                  <a:gd name="T11" fmla="*/ 48 h 144"/>
                  <a:gd name="T12" fmla="*/ 192 w 336"/>
                  <a:gd name="T13" fmla="*/ 48 h 144"/>
                  <a:gd name="T14" fmla="*/ 192 w 336"/>
                  <a:gd name="T15" fmla="*/ 0 h 144"/>
                  <a:gd name="T16" fmla="*/ 96 w 336"/>
                  <a:gd name="T17" fmla="*/ 0 h 144"/>
                  <a:gd name="T18" fmla="*/ 96 w 336"/>
                  <a:gd name="T19" fmla="*/ 48 h 144"/>
                  <a:gd name="T20" fmla="*/ 48 w 336"/>
                  <a:gd name="T21" fmla="*/ 0 h 144"/>
                  <a:gd name="T22" fmla="*/ 0 w 336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6" h="144">
                    <a:moveTo>
                      <a:pt x="0" y="0"/>
                    </a:moveTo>
                    <a:lnTo>
                      <a:pt x="0" y="144"/>
                    </a:lnTo>
                    <a:lnTo>
                      <a:pt x="336" y="144"/>
                    </a:lnTo>
                    <a:lnTo>
                      <a:pt x="336" y="0"/>
                    </a:lnTo>
                    <a:lnTo>
                      <a:pt x="288" y="0"/>
                    </a:lnTo>
                    <a:lnTo>
                      <a:pt x="288" y="48"/>
                    </a:lnTo>
                    <a:lnTo>
                      <a:pt x="192" y="48"/>
                    </a:lnTo>
                    <a:lnTo>
                      <a:pt x="192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8" name="Rectangle 77"/>
          <p:cNvSpPr>
            <a:spLocks noChangeArrowheads="1"/>
          </p:cNvSpPr>
          <p:nvPr/>
        </p:nvSpPr>
        <p:spPr bwMode="auto">
          <a:xfrm>
            <a:off x="3379564" y="994932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9" name="Rectangle 75"/>
          <p:cNvSpPr>
            <a:spLocks noChangeArrowheads="1"/>
          </p:cNvSpPr>
          <p:nvPr/>
        </p:nvSpPr>
        <p:spPr bwMode="auto">
          <a:xfrm>
            <a:off x="1946513" y="99773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0" name="Rectangle 78"/>
          <p:cNvSpPr>
            <a:spLocks noChangeArrowheads="1"/>
          </p:cNvSpPr>
          <p:nvPr/>
        </p:nvSpPr>
        <p:spPr bwMode="auto">
          <a:xfrm>
            <a:off x="3644322" y="443351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1" name="Rectangle 78"/>
          <p:cNvSpPr>
            <a:spLocks noChangeArrowheads="1"/>
          </p:cNvSpPr>
          <p:nvPr/>
        </p:nvSpPr>
        <p:spPr bwMode="auto">
          <a:xfrm>
            <a:off x="4815747" y="994932"/>
            <a:ext cx="470857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À</a:t>
            </a:r>
          </a:p>
        </p:txBody>
      </p:sp>
      <p:sp>
        <p:nvSpPr>
          <p:cNvPr id="92" name="Rectangle 75"/>
          <p:cNvSpPr>
            <a:spLocks noChangeArrowheads="1"/>
          </p:cNvSpPr>
          <p:nvPr/>
        </p:nvSpPr>
        <p:spPr bwMode="auto">
          <a:xfrm>
            <a:off x="8707776" y="4434005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3" name="Rectangle 75"/>
          <p:cNvSpPr>
            <a:spLocks noChangeArrowheads="1"/>
          </p:cNvSpPr>
          <p:nvPr/>
        </p:nvSpPr>
        <p:spPr bwMode="auto">
          <a:xfrm>
            <a:off x="5052208" y="444088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4" name="Rectangle 75"/>
          <p:cNvSpPr>
            <a:spLocks noChangeArrowheads="1"/>
          </p:cNvSpPr>
          <p:nvPr/>
        </p:nvSpPr>
        <p:spPr bwMode="auto">
          <a:xfrm>
            <a:off x="7664321" y="98168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5" name="Rectangle 75"/>
          <p:cNvSpPr>
            <a:spLocks noChangeArrowheads="1"/>
          </p:cNvSpPr>
          <p:nvPr/>
        </p:nvSpPr>
        <p:spPr bwMode="auto">
          <a:xfrm>
            <a:off x="6243699" y="994932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6" name="Rectangle 75"/>
          <p:cNvSpPr>
            <a:spLocks noChangeArrowheads="1"/>
          </p:cNvSpPr>
          <p:nvPr/>
        </p:nvSpPr>
        <p:spPr bwMode="auto">
          <a:xfrm>
            <a:off x="4101111" y="4437606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7" name="Rectangle 77"/>
          <p:cNvSpPr>
            <a:spLocks noChangeArrowheads="1"/>
          </p:cNvSpPr>
          <p:nvPr/>
        </p:nvSpPr>
        <p:spPr bwMode="auto">
          <a:xfrm>
            <a:off x="1368334" y="445158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8" name="Rectangle 78"/>
          <p:cNvSpPr>
            <a:spLocks noChangeArrowheads="1"/>
          </p:cNvSpPr>
          <p:nvPr/>
        </p:nvSpPr>
        <p:spPr bwMode="auto">
          <a:xfrm>
            <a:off x="4593644" y="442762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99" name="Rectangle 78"/>
          <p:cNvSpPr>
            <a:spLocks noChangeArrowheads="1"/>
          </p:cNvSpPr>
          <p:nvPr/>
        </p:nvSpPr>
        <p:spPr bwMode="auto">
          <a:xfrm>
            <a:off x="4341759" y="994932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0" name="Rectangle 73"/>
          <p:cNvSpPr>
            <a:spLocks noChangeArrowheads="1"/>
          </p:cNvSpPr>
          <p:nvPr/>
        </p:nvSpPr>
        <p:spPr bwMode="auto">
          <a:xfrm>
            <a:off x="7184091" y="98168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Ụ</a:t>
            </a:r>
          </a:p>
        </p:txBody>
      </p:sp>
      <p:sp>
        <p:nvSpPr>
          <p:cNvPr id="101" name="Rectangle 73"/>
          <p:cNvSpPr>
            <a:spLocks noChangeArrowheads="1"/>
          </p:cNvSpPr>
          <p:nvPr/>
        </p:nvSpPr>
        <p:spPr bwMode="auto">
          <a:xfrm>
            <a:off x="6713895" y="98168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02" name="Rectangle 73"/>
          <p:cNvSpPr>
            <a:spLocks noChangeArrowheads="1"/>
          </p:cNvSpPr>
          <p:nvPr/>
        </p:nvSpPr>
        <p:spPr bwMode="auto">
          <a:xfrm>
            <a:off x="5769751" y="994932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G</a:t>
            </a:r>
          </a:p>
        </p:txBody>
      </p:sp>
      <p:sp>
        <p:nvSpPr>
          <p:cNvPr id="103" name="Rectangle 73"/>
          <p:cNvSpPr>
            <a:spLocks noChangeArrowheads="1"/>
          </p:cNvSpPr>
          <p:nvPr/>
        </p:nvSpPr>
        <p:spPr bwMode="auto">
          <a:xfrm>
            <a:off x="5295803" y="997914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04" name="Rectangle 73"/>
          <p:cNvSpPr>
            <a:spLocks noChangeArrowheads="1"/>
          </p:cNvSpPr>
          <p:nvPr/>
        </p:nvSpPr>
        <p:spPr bwMode="auto">
          <a:xfrm>
            <a:off x="3856566" y="994932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Ố</a:t>
            </a:r>
          </a:p>
        </p:txBody>
      </p:sp>
      <p:sp>
        <p:nvSpPr>
          <p:cNvPr id="105" name="Rectangle 73"/>
          <p:cNvSpPr>
            <a:spLocks noChangeArrowheads="1"/>
          </p:cNvSpPr>
          <p:nvPr/>
        </p:nvSpPr>
        <p:spPr bwMode="auto">
          <a:xfrm>
            <a:off x="2428574" y="994932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06" name="Rectangle 73"/>
          <p:cNvSpPr>
            <a:spLocks noChangeArrowheads="1"/>
          </p:cNvSpPr>
          <p:nvPr/>
        </p:nvSpPr>
        <p:spPr bwMode="auto">
          <a:xfrm>
            <a:off x="2902562" y="997735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Ữ</a:t>
            </a:r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 rot="5400000">
            <a:off x="430696" y="1676166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AutoShape 9"/>
          <p:cNvSpPr>
            <a:spLocks noChangeArrowheads="1"/>
          </p:cNvSpPr>
          <p:nvPr/>
        </p:nvSpPr>
        <p:spPr bwMode="auto">
          <a:xfrm rot="5400000">
            <a:off x="430696" y="2302447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AutoShape 9"/>
          <p:cNvSpPr>
            <a:spLocks noChangeArrowheads="1"/>
          </p:cNvSpPr>
          <p:nvPr/>
        </p:nvSpPr>
        <p:spPr bwMode="auto">
          <a:xfrm rot="5400000">
            <a:off x="430696" y="3035902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0" name="AutoShape 9"/>
          <p:cNvSpPr>
            <a:spLocks noChangeArrowheads="1"/>
          </p:cNvSpPr>
          <p:nvPr/>
        </p:nvSpPr>
        <p:spPr bwMode="auto">
          <a:xfrm rot="5400000">
            <a:off x="407250" y="370224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1" name="AutoShape 55"/>
          <p:cNvSpPr>
            <a:spLocks noChangeArrowheads="1"/>
          </p:cNvSpPr>
          <p:nvPr/>
        </p:nvSpPr>
        <p:spPr bwMode="auto">
          <a:xfrm>
            <a:off x="1273328" y="5258102"/>
            <a:ext cx="8673578" cy="1219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2.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12" name="Rectangle 73"/>
          <p:cNvSpPr>
            <a:spLocks noChangeArrowheads="1"/>
          </p:cNvSpPr>
          <p:nvPr/>
        </p:nvSpPr>
        <p:spPr bwMode="auto">
          <a:xfrm>
            <a:off x="4477747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L</a:t>
            </a:r>
          </a:p>
        </p:txBody>
      </p:sp>
      <p:sp>
        <p:nvSpPr>
          <p:cNvPr id="113" name="Rectangle 73"/>
          <p:cNvSpPr>
            <a:spLocks noChangeArrowheads="1"/>
          </p:cNvSpPr>
          <p:nvPr/>
        </p:nvSpPr>
        <p:spPr bwMode="auto">
          <a:xfrm>
            <a:off x="5372859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14" name="Rectangle 73"/>
          <p:cNvSpPr>
            <a:spLocks noChangeArrowheads="1"/>
          </p:cNvSpPr>
          <p:nvPr/>
        </p:nvSpPr>
        <p:spPr bwMode="auto">
          <a:xfrm>
            <a:off x="4925426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Ớ</a:t>
            </a:r>
          </a:p>
        </p:txBody>
      </p:sp>
      <p:sp>
        <p:nvSpPr>
          <p:cNvPr id="115" name="Rectangle 78"/>
          <p:cNvSpPr>
            <a:spLocks noChangeArrowheads="1"/>
          </p:cNvSpPr>
          <p:nvPr/>
        </p:nvSpPr>
        <p:spPr bwMode="auto">
          <a:xfrm>
            <a:off x="4020547" y="170267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Ó</a:t>
            </a:r>
          </a:p>
        </p:txBody>
      </p:sp>
      <p:sp>
        <p:nvSpPr>
          <p:cNvPr id="116" name="Rectangle 75"/>
          <p:cNvSpPr>
            <a:spLocks noChangeArrowheads="1"/>
          </p:cNvSpPr>
          <p:nvPr/>
        </p:nvSpPr>
        <p:spPr bwMode="auto">
          <a:xfrm>
            <a:off x="2655608" y="170267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7" name="Rectangle 73"/>
          <p:cNvSpPr>
            <a:spLocks noChangeArrowheads="1"/>
          </p:cNvSpPr>
          <p:nvPr/>
        </p:nvSpPr>
        <p:spPr bwMode="auto">
          <a:xfrm>
            <a:off x="5839826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18" name="Rectangle 73"/>
          <p:cNvSpPr>
            <a:spLocks noChangeArrowheads="1"/>
          </p:cNvSpPr>
          <p:nvPr/>
        </p:nvSpPr>
        <p:spPr bwMode="auto">
          <a:xfrm>
            <a:off x="6311680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Ơ</a:t>
            </a:r>
          </a:p>
        </p:txBody>
      </p:sp>
      <p:sp>
        <p:nvSpPr>
          <p:cNvPr id="119" name="Rectangle 73"/>
          <p:cNvSpPr>
            <a:spLocks noChangeArrowheads="1"/>
          </p:cNvSpPr>
          <p:nvPr/>
        </p:nvSpPr>
        <p:spPr bwMode="auto">
          <a:xfrm>
            <a:off x="6768880" y="169796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20" name="Rectangle 73"/>
          <p:cNvSpPr>
            <a:spLocks noChangeArrowheads="1"/>
          </p:cNvSpPr>
          <p:nvPr/>
        </p:nvSpPr>
        <p:spPr bwMode="auto">
          <a:xfrm>
            <a:off x="3566400" y="1702670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21" name="Rectangle 75"/>
          <p:cNvSpPr>
            <a:spLocks noChangeArrowheads="1"/>
          </p:cNvSpPr>
          <p:nvPr/>
        </p:nvSpPr>
        <p:spPr bwMode="auto">
          <a:xfrm>
            <a:off x="5519302" y="444539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2" name="Rectangle 78"/>
          <p:cNvSpPr>
            <a:spLocks noChangeArrowheads="1"/>
          </p:cNvSpPr>
          <p:nvPr/>
        </p:nvSpPr>
        <p:spPr bwMode="auto">
          <a:xfrm>
            <a:off x="1809605" y="443553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3" name="Rectangle 78"/>
          <p:cNvSpPr>
            <a:spLocks noChangeArrowheads="1"/>
          </p:cNvSpPr>
          <p:nvPr/>
        </p:nvSpPr>
        <p:spPr bwMode="auto">
          <a:xfrm>
            <a:off x="3130184" y="1697966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Ố</a:t>
            </a:r>
          </a:p>
        </p:txBody>
      </p:sp>
      <p:sp>
        <p:nvSpPr>
          <p:cNvPr id="124" name="Rectangle 78"/>
          <p:cNvSpPr>
            <a:spLocks noChangeArrowheads="1"/>
          </p:cNvSpPr>
          <p:nvPr/>
        </p:nvSpPr>
        <p:spPr bwMode="auto">
          <a:xfrm>
            <a:off x="6001012" y="442993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Ố</a:t>
            </a:r>
          </a:p>
        </p:txBody>
      </p:sp>
      <p:sp>
        <p:nvSpPr>
          <p:cNvPr id="125" name="Rectangle 75"/>
          <p:cNvSpPr>
            <a:spLocks noChangeArrowheads="1"/>
          </p:cNvSpPr>
          <p:nvPr/>
        </p:nvSpPr>
        <p:spPr bwMode="auto">
          <a:xfrm>
            <a:off x="2293217" y="4432146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6" name="AutoShape 56"/>
          <p:cNvSpPr>
            <a:spLocks noChangeArrowheads="1"/>
          </p:cNvSpPr>
          <p:nvPr/>
        </p:nvSpPr>
        <p:spPr bwMode="auto">
          <a:xfrm>
            <a:off x="741257" y="5470597"/>
            <a:ext cx="10588487" cy="1295400"/>
          </a:xfrm>
          <a:prstGeom prst="horizontalScroll">
            <a:avLst>
              <a:gd name="adj" fmla="val 14185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7" name="Rectangle 73"/>
          <p:cNvSpPr>
            <a:spLocks noChangeArrowheads="1"/>
          </p:cNvSpPr>
          <p:nvPr/>
        </p:nvSpPr>
        <p:spPr bwMode="auto">
          <a:xfrm>
            <a:off x="5267485" y="234329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5724685" y="233493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G</a:t>
            </a:r>
          </a:p>
        </p:txBody>
      </p:sp>
      <p:sp>
        <p:nvSpPr>
          <p:cNvPr id="129" name="Rectangle 73"/>
          <p:cNvSpPr>
            <a:spLocks noChangeArrowheads="1"/>
          </p:cNvSpPr>
          <p:nvPr/>
        </p:nvSpPr>
        <p:spPr bwMode="auto">
          <a:xfrm>
            <a:off x="6639085" y="233493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Ơ</a:t>
            </a:r>
          </a:p>
        </p:txBody>
      </p: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6181885" y="233493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7096285" y="2330045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32" name="Rectangle 73"/>
          <p:cNvSpPr>
            <a:spLocks noChangeArrowheads="1"/>
          </p:cNvSpPr>
          <p:nvPr/>
        </p:nvSpPr>
        <p:spPr bwMode="auto">
          <a:xfrm>
            <a:off x="7553485" y="232644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V</a:t>
            </a:r>
          </a:p>
        </p:txBody>
      </p:sp>
      <p:sp>
        <p:nvSpPr>
          <p:cNvPr id="133" name="Rectangle 75"/>
          <p:cNvSpPr>
            <a:spLocks noChangeArrowheads="1"/>
          </p:cNvSpPr>
          <p:nvPr/>
        </p:nvSpPr>
        <p:spPr bwMode="auto">
          <a:xfrm>
            <a:off x="6485295" y="442993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4" name="Rectangle 75"/>
          <p:cNvSpPr>
            <a:spLocks noChangeArrowheads="1"/>
          </p:cNvSpPr>
          <p:nvPr/>
        </p:nvSpPr>
        <p:spPr bwMode="auto">
          <a:xfrm>
            <a:off x="9168903" y="444376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35" name="Rectangle 77"/>
          <p:cNvSpPr>
            <a:spLocks noChangeArrowheads="1"/>
          </p:cNvSpPr>
          <p:nvPr/>
        </p:nvSpPr>
        <p:spPr bwMode="auto">
          <a:xfrm>
            <a:off x="2773786" y="442993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136" name="Rectangle 77"/>
          <p:cNvSpPr>
            <a:spLocks noChangeArrowheads="1"/>
          </p:cNvSpPr>
          <p:nvPr/>
        </p:nvSpPr>
        <p:spPr bwMode="auto">
          <a:xfrm>
            <a:off x="8010685" y="2326441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Ị</a:t>
            </a:r>
          </a:p>
        </p:txBody>
      </p:sp>
      <p:sp>
        <p:nvSpPr>
          <p:cNvPr id="137" name="Rectangle 77"/>
          <p:cNvSpPr>
            <a:spLocks noChangeArrowheads="1"/>
          </p:cNvSpPr>
          <p:nvPr/>
        </p:nvSpPr>
        <p:spPr bwMode="auto">
          <a:xfrm>
            <a:off x="8248038" y="444088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8" name="Rectangle 75"/>
          <p:cNvSpPr>
            <a:spLocks noChangeArrowheads="1"/>
          </p:cNvSpPr>
          <p:nvPr/>
        </p:nvSpPr>
        <p:spPr bwMode="auto">
          <a:xfrm>
            <a:off x="9572266" y="4442474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Ữ</a:t>
            </a:r>
          </a:p>
        </p:txBody>
      </p:sp>
      <p:sp>
        <p:nvSpPr>
          <p:cNvPr id="139" name="Rectangle 75"/>
          <p:cNvSpPr>
            <a:spLocks noChangeArrowheads="1"/>
          </p:cNvSpPr>
          <p:nvPr/>
        </p:nvSpPr>
        <p:spPr bwMode="auto">
          <a:xfrm>
            <a:off x="2002048" y="2331539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0" name="Rectangle 75"/>
          <p:cNvSpPr>
            <a:spLocks noChangeArrowheads="1"/>
          </p:cNvSpPr>
          <p:nvPr/>
        </p:nvSpPr>
        <p:spPr bwMode="auto">
          <a:xfrm>
            <a:off x="2943140" y="2331539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Ữ</a:t>
            </a:r>
          </a:p>
        </p:txBody>
      </p:sp>
      <p:sp>
        <p:nvSpPr>
          <p:cNvPr id="141" name="Rectangle 75"/>
          <p:cNvSpPr>
            <a:spLocks noChangeArrowheads="1"/>
          </p:cNvSpPr>
          <p:nvPr/>
        </p:nvSpPr>
        <p:spPr bwMode="auto">
          <a:xfrm>
            <a:off x="4344526" y="233579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42" name="Rectangle 77"/>
          <p:cNvSpPr>
            <a:spLocks noChangeArrowheads="1"/>
          </p:cNvSpPr>
          <p:nvPr/>
        </p:nvSpPr>
        <p:spPr bwMode="auto">
          <a:xfrm>
            <a:off x="4810227" y="2341930"/>
            <a:ext cx="457200" cy="45921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À</a:t>
            </a:r>
          </a:p>
        </p:txBody>
      </p:sp>
      <p:sp>
        <p:nvSpPr>
          <p:cNvPr id="143" name="Rectangle 73"/>
          <p:cNvSpPr>
            <a:spLocks noChangeArrowheads="1"/>
          </p:cNvSpPr>
          <p:nvPr/>
        </p:nvSpPr>
        <p:spPr bwMode="auto">
          <a:xfrm>
            <a:off x="3875913" y="2335793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Ố</a:t>
            </a:r>
          </a:p>
        </p:txBody>
      </p:sp>
      <p:sp>
        <p:nvSpPr>
          <p:cNvPr id="144" name="Rectangle 73"/>
          <p:cNvSpPr>
            <a:spLocks noChangeArrowheads="1"/>
          </p:cNvSpPr>
          <p:nvPr/>
        </p:nvSpPr>
        <p:spPr bwMode="auto">
          <a:xfrm>
            <a:off x="3405273" y="2330696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45" name="Rectangle 73"/>
          <p:cNvSpPr>
            <a:spLocks noChangeArrowheads="1"/>
          </p:cNvSpPr>
          <p:nvPr/>
        </p:nvSpPr>
        <p:spPr bwMode="auto">
          <a:xfrm>
            <a:off x="2477439" y="2331539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46" name="AutoShape 110"/>
          <p:cNvSpPr>
            <a:spLocks noChangeArrowheads="1"/>
          </p:cNvSpPr>
          <p:nvPr/>
        </p:nvSpPr>
        <p:spPr bwMode="auto">
          <a:xfrm>
            <a:off x="951821" y="5271105"/>
            <a:ext cx="10460128" cy="1524000"/>
          </a:xfrm>
          <a:prstGeom prst="horizontalScroll">
            <a:avLst>
              <a:gd name="adj" fmla="val 17958"/>
            </a:avLst>
          </a:prstGeom>
          <a:solidFill>
            <a:srgbClr val="8CECBE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4.</a:t>
            </a:r>
            <a:r>
              <a:rPr lang="en-US" altLang="en-US" sz="2800" b="1" i="1" dirty="0">
                <a:latin typeface="VNI-Times" pitchFamily="2" charset="0"/>
              </a:rPr>
              <a:t> </a:t>
            </a:r>
            <a:r>
              <a:rPr lang="en-US" altLang="en-US" sz="2800" b="1" i="1" dirty="0" err="1"/>
              <a:t>Nếu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chữ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số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hàng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đơn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vị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bé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hơn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thì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số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đó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như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thế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nào</a:t>
            </a:r>
            <a:r>
              <a:rPr lang="en-US" altLang="en-US" sz="2800" b="1" i="1" dirty="0"/>
              <a:t>  ?</a:t>
            </a:r>
          </a:p>
        </p:txBody>
      </p:sp>
      <p:sp>
        <p:nvSpPr>
          <p:cNvPr id="162" name="Rectangle 77"/>
          <p:cNvSpPr>
            <a:spLocks noChangeArrowheads="1"/>
          </p:cNvSpPr>
          <p:nvPr/>
        </p:nvSpPr>
        <p:spPr bwMode="auto">
          <a:xfrm>
            <a:off x="6295917" y="302278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" name="Rectangle 74"/>
          <p:cNvSpPr>
            <a:spLocks noChangeArrowheads="1"/>
          </p:cNvSpPr>
          <p:nvPr/>
        </p:nvSpPr>
        <p:spPr bwMode="auto">
          <a:xfrm>
            <a:off x="5381517" y="302449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H</a:t>
            </a:r>
          </a:p>
        </p:txBody>
      </p:sp>
      <p:sp>
        <p:nvSpPr>
          <p:cNvPr id="164" name="Rectangle 77"/>
          <p:cNvSpPr>
            <a:spLocks noChangeArrowheads="1"/>
          </p:cNvSpPr>
          <p:nvPr/>
        </p:nvSpPr>
        <p:spPr bwMode="auto">
          <a:xfrm>
            <a:off x="4006140" y="302278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Ó</a:t>
            </a:r>
          </a:p>
        </p:txBody>
      </p:sp>
      <p:sp>
        <p:nvSpPr>
          <p:cNvPr id="165" name="Rectangle 77"/>
          <p:cNvSpPr>
            <a:spLocks noChangeArrowheads="1"/>
          </p:cNvSpPr>
          <p:nvPr/>
        </p:nvSpPr>
        <p:spPr bwMode="auto">
          <a:xfrm>
            <a:off x="3074039" y="302278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Ố</a:t>
            </a:r>
          </a:p>
        </p:txBody>
      </p:sp>
      <p:sp>
        <p:nvSpPr>
          <p:cNvPr id="166" name="Rectangle 77"/>
          <p:cNvSpPr>
            <a:spLocks noChangeArrowheads="1"/>
          </p:cNvSpPr>
          <p:nvPr/>
        </p:nvSpPr>
        <p:spPr bwMode="auto">
          <a:xfrm>
            <a:off x="2609263" y="3022787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7" name="Rectangle 74"/>
          <p:cNvSpPr>
            <a:spLocks noChangeArrowheads="1"/>
          </p:cNvSpPr>
          <p:nvPr/>
        </p:nvSpPr>
        <p:spPr bwMode="auto">
          <a:xfrm>
            <a:off x="4924317" y="302449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É</a:t>
            </a:r>
          </a:p>
        </p:txBody>
      </p:sp>
      <p:sp>
        <p:nvSpPr>
          <p:cNvPr id="168" name="Rectangle 74"/>
          <p:cNvSpPr>
            <a:spLocks noChangeArrowheads="1"/>
          </p:cNvSpPr>
          <p:nvPr/>
        </p:nvSpPr>
        <p:spPr bwMode="auto">
          <a:xfrm>
            <a:off x="4463340" y="302278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69" name="Rectangle 74"/>
          <p:cNvSpPr>
            <a:spLocks noChangeArrowheads="1"/>
          </p:cNvSpPr>
          <p:nvPr/>
        </p:nvSpPr>
        <p:spPr bwMode="auto">
          <a:xfrm>
            <a:off x="3531239" y="302278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0" name="Rectangle 74"/>
          <p:cNvSpPr>
            <a:spLocks noChangeArrowheads="1"/>
          </p:cNvSpPr>
          <p:nvPr/>
        </p:nvSpPr>
        <p:spPr bwMode="auto">
          <a:xfrm>
            <a:off x="5838717" y="3022787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Ơ</a:t>
            </a:r>
          </a:p>
        </p:txBody>
      </p:sp>
      <p:sp>
        <p:nvSpPr>
          <p:cNvPr id="171" name="Rectangle 77"/>
          <p:cNvSpPr>
            <a:spLocks noChangeArrowheads="1"/>
          </p:cNvSpPr>
          <p:nvPr/>
        </p:nvSpPr>
        <p:spPr bwMode="auto">
          <a:xfrm>
            <a:off x="10536576" y="446029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Ố</a:t>
            </a:r>
          </a:p>
        </p:txBody>
      </p:sp>
      <p:sp>
        <p:nvSpPr>
          <p:cNvPr id="172" name="Rectangle 77"/>
          <p:cNvSpPr>
            <a:spLocks noChangeArrowheads="1"/>
          </p:cNvSpPr>
          <p:nvPr/>
        </p:nvSpPr>
        <p:spPr bwMode="auto">
          <a:xfrm>
            <a:off x="10071800" y="4460298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3" name="Rectangle 77"/>
          <p:cNvSpPr>
            <a:spLocks noChangeArrowheads="1"/>
          </p:cNvSpPr>
          <p:nvPr/>
        </p:nvSpPr>
        <p:spPr bwMode="auto">
          <a:xfrm>
            <a:off x="6964751" y="4445240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Ó</a:t>
            </a:r>
          </a:p>
        </p:txBody>
      </p:sp>
      <p:sp>
        <p:nvSpPr>
          <p:cNvPr id="174" name="Rectangle 77"/>
          <p:cNvSpPr>
            <a:spLocks noChangeArrowheads="1"/>
          </p:cNvSpPr>
          <p:nvPr/>
        </p:nvSpPr>
        <p:spPr bwMode="auto">
          <a:xfrm>
            <a:off x="3216162" y="445158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5" name="AutoShape 111"/>
          <p:cNvSpPr>
            <a:spLocks noChangeArrowheads="1"/>
          </p:cNvSpPr>
          <p:nvPr/>
        </p:nvSpPr>
        <p:spPr bwMode="auto">
          <a:xfrm>
            <a:off x="1021035" y="5183870"/>
            <a:ext cx="9994391" cy="1810956"/>
          </a:xfrm>
          <a:prstGeom prst="horizontalScroll">
            <a:avLst>
              <a:gd name="adj" fmla="val 1654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5.</a:t>
            </a:r>
            <a:r>
              <a:rPr lang="en-US" altLang="en-US" sz="24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Nếu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chữ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hàng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chục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hàng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đơn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vị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bằng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nhau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thì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hai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đó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2800" b="1" i="1" dirty="0" err="1">
                <a:solidFill>
                  <a:srgbClr val="0000FF"/>
                </a:solidFill>
              </a:rPr>
              <a:t>như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thế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nào</a:t>
            </a:r>
            <a:r>
              <a:rPr lang="en-US" altLang="en-US" sz="28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86" name="Rectangle 74"/>
          <p:cNvSpPr>
            <a:spLocks noChangeArrowheads="1"/>
          </p:cNvSpPr>
          <p:nvPr/>
        </p:nvSpPr>
        <p:spPr bwMode="auto">
          <a:xfrm>
            <a:off x="2741879" y="366628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87" name="Rectangle 74"/>
          <p:cNvSpPr>
            <a:spLocks noChangeArrowheads="1"/>
          </p:cNvSpPr>
          <p:nvPr/>
        </p:nvSpPr>
        <p:spPr bwMode="auto">
          <a:xfrm>
            <a:off x="3199079" y="3671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Ằ</a:t>
            </a:r>
          </a:p>
        </p:txBody>
      </p:sp>
      <p:sp>
        <p:nvSpPr>
          <p:cNvPr id="188" name="Rectangle 74"/>
          <p:cNvSpPr>
            <a:spLocks noChangeArrowheads="1"/>
          </p:cNvSpPr>
          <p:nvPr/>
        </p:nvSpPr>
        <p:spPr bwMode="auto">
          <a:xfrm>
            <a:off x="3656279" y="366628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89" name="Rectangle 74"/>
          <p:cNvSpPr>
            <a:spLocks noChangeArrowheads="1"/>
          </p:cNvSpPr>
          <p:nvPr/>
        </p:nvSpPr>
        <p:spPr bwMode="auto">
          <a:xfrm>
            <a:off x="4113479" y="3671661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G</a:t>
            </a:r>
          </a:p>
        </p:txBody>
      </p:sp>
      <p:sp>
        <p:nvSpPr>
          <p:cNvPr id="190" name="Rectangle 78"/>
          <p:cNvSpPr>
            <a:spLocks noChangeArrowheads="1"/>
          </p:cNvSpPr>
          <p:nvPr/>
        </p:nvSpPr>
        <p:spPr bwMode="auto">
          <a:xfrm>
            <a:off x="5489528" y="3658409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1" name="Rectangle 78"/>
          <p:cNvSpPr>
            <a:spLocks noChangeArrowheads="1"/>
          </p:cNvSpPr>
          <p:nvPr/>
        </p:nvSpPr>
        <p:spPr bwMode="auto">
          <a:xfrm>
            <a:off x="5032328" y="3658409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92" name="Rectangle 74"/>
          <p:cNvSpPr>
            <a:spLocks noChangeArrowheads="1"/>
          </p:cNvSpPr>
          <p:nvPr/>
        </p:nvSpPr>
        <p:spPr bwMode="auto">
          <a:xfrm>
            <a:off x="5969874" y="366628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U</a:t>
            </a: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879151" y="444454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4" name="Rectangle 78"/>
          <p:cNvSpPr>
            <a:spLocks noChangeArrowheads="1"/>
          </p:cNvSpPr>
          <p:nvPr/>
        </p:nvSpPr>
        <p:spPr bwMode="auto">
          <a:xfrm>
            <a:off x="7421951" y="4444543"/>
            <a:ext cx="4572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95" name="Rectangle 74"/>
          <p:cNvSpPr>
            <a:spLocks noChangeArrowheads="1"/>
          </p:cNvSpPr>
          <p:nvPr/>
        </p:nvSpPr>
        <p:spPr bwMode="auto">
          <a:xfrm>
            <a:off x="4560047" y="3666288"/>
            <a:ext cx="457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01414" y="5118065"/>
            <a:ext cx="11960942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 	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24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6" grpId="1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5" grpId="1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66106B3-BE00-FB0E-2D67-2BCFF52D83D6}"/>
              </a:ext>
            </a:extLst>
          </p:cNvPr>
          <p:cNvSpPr txBox="1"/>
          <p:nvPr/>
        </p:nvSpPr>
        <p:spPr>
          <a:xfrm>
            <a:off x="3414126" y="539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BA4A9D3-763B-DA45-FAB9-96F5AA5CD7F6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71742E5-697F-FAF3-13B6-A39067E49902}"/>
              </a:ext>
            </a:extLst>
          </p:cNvPr>
          <p:cNvSpPr txBox="1"/>
          <p:nvPr/>
        </p:nvSpPr>
        <p:spPr>
          <a:xfrm>
            <a:off x="1357161" y="1703672"/>
            <a:ext cx="602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0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F1D1335-3ADB-6E88-61A2-3EAC1BB20A39}"/>
              </a:ext>
            </a:extLst>
          </p:cNvPr>
          <p:cNvSpPr txBox="1"/>
          <p:nvPr/>
        </p:nvSpPr>
        <p:spPr>
          <a:xfrm>
            <a:off x="3414126" y="-1385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9C0D81D-DF9A-7B2E-5C29-1EFF226121E0}"/>
              </a:ext>
            </a:extLst>
          </p:cNvPr>
          <p:cNvSpPr txBox="1"/>
          <p:nvPr/>
        </p:nvSpPr>
        <p:spPr>
          <a:xfrm>
            <a:off x="1924959" y="1002632"/>
            <a:ext cx="9124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 (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438E941-E012-E11B-1B8B-93C7FC482FC4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91" y="204376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81410" y="2995863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10727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2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1576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-78663" y="1392456"/>
            <a:ext cx="2601191" cy="1107593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18A0B29-2269-8F55-FEF5-00E6B2CEC057}"/>
              </a:ext>
            </a:extLst>
          </p:cNvPr>
          <p:cNvSpPr txBox="1"/>
          <p:nvPr/>
        </p:nvSpPr>
        <p:spPr>
          <a:xfrm>
            <a:off x="3414126" y="539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DB3538F-AE1C-D9FD-4A07-88C788ED3E62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2226CCDF-D350-BB79-E061-90B5142EF7A6}"/>
              </a:ext>
            </a:extLst>
          </p:cNvPr>
          <p:cNvSpPr txBox="1"/>
          <p:nvPr/>
        </p:nvSpPr>
        <p:spPr>
          <a:xfrm>
            <a:off x="1924959" y="1002632"/>
            <a:ext cx="912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SO SÁNH SỐ CÓ HAI CHỮ SỐ (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zh-CN" altLang="en-US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B18A0B29-2269-8F55-FEF5-00E6B2CEC057}"/>
              </a:ext>
            </a:extLst>
          </p:cNvPr>
          <p:cNvSpPr txBox="1"/>
          <p:nvPr/>
        </p:nvSpPr>
        <p:spPr>
          <a:xfrm>
            <a:off x="3414126" y="539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DB3538F-AE1C-D9FD-4A07-88C788ED3E62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2226CCDF-D350-BB79-E061-90B5142EF7A6}"/>
              </a:ext>
            </a:extLst>
          </p:cNvPr>
          <p:cNvSpPr txBox="1"/>
          <p:nvPr/>
        </p:nvSpPr>
        <p:spPr>
          <a:xfrm>
            <a:off x="1924959" y="1002632"/>
            <a:ext cx="912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SO SÁNH SỐ CÓ HAI CHỮ SỐ (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zh-CN" altLang="en-US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60112" y="1597795"/>
            <a:ext cx="5867400" cy="990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-13646" y="191543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61634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57800" y="564522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29291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71259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2987844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8610600" y="561634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D5E3DFE-B536-F750-1624-3FCFBCBDE78A}"/>
              </a:ext>
            </a:extLst>
          </p:cNvPr>
          <p:cNvSpPr txBox="1"/>
          <p:nvPr/>
        </p:nvSpPr>
        <p:spPr>
          <a:xfrm>
            <a:off x="3414126" y="539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F5575E-C5A9-7B94-1DBE-50470A8DD845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D416E5D-33F9-2FD0-D727-FC1AF6179927}"/>
              </a:ext>
            </a:extLst>
          </p:cNvPr>
          <p:cNvSpPr txBox="1"/>
          <p:nvPr/>
        </p:nvSpPr>
        <p:spPr>
          <a:xfrm>
            <a:off x="1924959" y="1002632"/>
            <a:ext cx="912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SO SÁNH SỐ CÓ HAI CHỮ SỐ (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zh-CN" altLang="en-US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203" y="1356361"/>
            <a:ext cx="11468501" cy="990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58" y="1394861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1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2667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438401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514244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1" y="4685243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685243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800601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3BE308CD-7E70-E6DC-73B1-BA7869FE4B61}"/>
              </a:ext>
            </a:extLst>
          </p:cNvPr>
          <p:cNvSpPr txBox="1"/>
          <p:nvPr/>
        </p:nvSpPr>
        <p:spPr>
          <a:xfrm>
            <a:off x="3414126" y="539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E368F38-0AE3-AB0F-1ADA-746E22FAB919}"/>
              </a:ext>
            </a:extLst>
          </p:cNvPr>
          <p:cNvSpPr txBox="1"/>
          <p:nvPr/>
        </p:nvSpPr>
        <p:spPr>
          <a:xfrm>
            <a:off x="5823284" y="36576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6FB248F6-61B0-668C-CDFB-90C882442930}"/>
              </a:ext>
            </a:extLst>
          </p:cNvPr>
          <p:cNvSpPr txBox="1"/>
          <p:nvPr/>
        </p:nvSpPr>
        <p:spPr>
          <a:xfrm>
            <a:off x="1924959" y="906382"/>
            <a:ext cx="912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SO SÁNH SỐ CÓ HAI CHỮ SỐ (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zh-CN" altLang="en-US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5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7" y="1914627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8956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08990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9007" y="1808749"/>
            <a:ext cx="11342572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92125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638925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601226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1" y="4772026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3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1D5CB9F7-765E-E723-A7B4-282D68F264D2}"/>
              </a:ext>
            </a:extLst>
          </p:cNvPr>
          <p:cNvSpPr txBox="1"/>
          <p:nvPr/>
        </p:nvSpPr>
        <p:spPr>
          <a:xfrm>
            <a:off x="3414126" y="5395"/>
            <a:ext cx="650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CFD54E7-5D3D-00E5-1C46-E059373D18B2}"/>
              </a:ext>
            </a:extLst>
          </p:cNvPr>
          <p:cNvSpPr txBox="1"/>
          <p:nvPr/>
        </p:nvSpPr>
        <p:spPr>
          <a:xfrm>
            <a:off x="5823284" y="50051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51214E44-FFB5-EA28-54A4-B1EEF306B5B8}"/>
              </a:ext>
            </a:extLst>
          </p:cNvPr>
          <p:cNvSpPr txBox="1"/>
          <p:nvPr/>
        </p:nvSpPr>
        <p:spPr>
          <a:xfrm>
            <a:off x="1924959" y="1002632"/>
            <a:ext cx="912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SO SÁNH SỐ CÓ HAI CHỮ SỐ (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zh-CN" altLang="en-US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5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486</Words>
  <Application>Microsoft Office PowerPoint</Application>
  <PresentationFormat>Màn hình rộng</PresentationFormat>
  <Paragraphs>132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VNI-Times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Hùng</dc:creator>
  <cp:lastModifiedBy>Hùng</cp:lastModifiedBy>
  <cp:revision>2</cp:revision>
  <dcterms:created xsi:type="dcterms:W3CDTF">2023-01-31T03:24:32Z</dcterms:created>
  <dcterms:modified xsi:type="dcterms:W3CDTF">2023-01-31T03:50:06Z</dcterms:modified>
</cp:coreProperties>
</file>