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6" r:id="rId4"/>
    <p:sldId id="275" r:id="rId5"/>
    <p:sldId id="276" r:id="rId6"/>
    <p:sldId id="271" r:id="rId7"/>
    <p:sldId id="274" r:id="rId8"/>
    <p:sldId id="286" r:id="rId9"/>
    <p:sldId id="28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07B4B4-5B91-2F5A-3A76-8C43655E2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7190AB7-0A5E-900D-DD7F-0C91D1F21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889B4D3-EB6A-C4F2-873D-2106B4C7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CFA3E5-19EC-7FB5-42B5-5D2D9B5A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628EB7-E1A5-9D49-053F-7B36FF14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06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DA2015-2832-95DB-D208-808EC074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0521153-2F97-0F1F-2234-837904E55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042EE0-35F8-0189-81D7-51F277C1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EEAA9E-1454-45C8-4C27-CD4248AC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2BEE5A6-FD30-ACFD-741D-D8692E27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47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18FF8B9-366B-9B8D-577A-C622310FB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5C93F1F-1769-B31E-121A-49267D140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C1D23-DE72-DAC6-2277-735112D5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FF37E4-4474-1871-B4CA-35CA397B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6EF47A-E0FF-EDE5-1688-CC0149CD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81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9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D3E173-4DE8-3B31-C314-4A6E38EE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84B643E-0720-09F3-030D-76993E3E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397F17-2A2D-CE42-CF68-7EE125B3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386E86-AA96-5822-98E7-4DF2FC9D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17CB9D-91C7-8A67-F4C1-B883FF99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55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9E4ADD-2301-66DA-3E68-5591D666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1FEE88-CD73-200F-9AD3-07C52D8C8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66509E-CE86-1798-1A4C-7CC32DC6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B0E0424-9DA6-83EE-116D-17F388D1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31DD0F-92A3-EE23-3FB4-5C23D669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967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72C091-F91B-9487-489B-24D13707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09C911-3993-B031-1B70-9D5C9A102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42E7B34-BC17-FAEF-00A5-8A95044D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2337315-F7E0-87FC-02DC-F0334132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649A47-5AB7-5AB6-BD93-7BCD6345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3367FE-E195-2D85-143F-6C3F6DF2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11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3498C86-7EF0-68C5-E52B-94B88CBE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73392-8997-E183-46E2-A084006F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9DAFD42-63B0-3892-B131-FC639ADA5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05731A2-00E0-B59B-5463-9B8ADCC75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62363AE-F5C9-D49F-708C-2B56496B1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DB4AD4B-E85D-D177-BC0A-FF7A32A5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225127D-082F-6BBE-7D47-A7561DA2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B83CB95-D1B3-0DD9-5320-D64B821D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1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4E3717-5BEF-BFE1-2243-BECBDAE1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69A06EF-8BDC-B845-D4EF-11BC1F41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D21600E-02C4-DA24-9E43-C09969AC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13F0033-9DA0-BF6B-B86A-AD12FCDB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69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F896B0D-8197-0B1A-0482-3321FD6E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DC7F618-2C99-68C1-446C-0FE0C1DC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9BB2EE0-E7AC-85EC-6EA8-5A93ACB7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4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6CC348-33F0-EB0E-4B68-3617380F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66C45A-1CF7-BF83-CB44-940760E2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45D2642-4128-3B5D-14EE-64A51CE5C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DDF35B-3E97-EEA5-5FA2-DBDA75B2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6ED887-FB39-647D-8E52-CBCF732E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4FB1DE3-140E-63F4-4E7A-2985490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7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5ACF6B-42DA-2B64-9BF7-5226BCA9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9678D54-8D2D-3010-933A-A2D0C1D17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3666A13-3D12-E217-F399-84466DB8E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B45C641-C782-A89B-71AF-95C7C31A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5F5FEC4-2704-AFBD-70EB-DAB2D8D2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D60453A-3568-4AA0-A08E-CF37FB6F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47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CF1FE43-C6D5-62F3-5378-ED0276B9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4702E0-D03C-352C-DED3-6E7D8A81F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1C15E3-0FC0-FBAF-4C1F-5D70334A9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E19E-91BE-46F6-91D3-359AA4288E4B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44E5E2-2328-0A0D-0DB5-73049D1F5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60129B-33C6-5294-9F54-06BDE8119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92FC-C3FB-473B-A7B9-44AA7A10E9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01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82765" y="3073940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Lài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6A01D53-B2D8-C4AC-542F-55FE8AB953DE}"/>
              </a:ext>
            </a:extLst>
          </p:cNvPr>
          <p:cNvSpPr txBox="1"/>
          <p:nvPr/>
        </p:nvSpPr>
        <p:spPr>
          <a:xfrm>
            <a:off x="2973105" y="-11390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ĐẠI LỘC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VÀ THCS ĐẠI TÂN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6">
            <a:extLst>
              <a:ext uri="{FF2B5EF4-FFF2-40B4-BE49-F238E27FC236}">
                <a16:creationId xmlns:a16="http://schemas.microsoft.com/office/drawing/2014/main" id="{9B3B10F6-5031-1FFF-5587-C7E9A58717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2223" y="1737537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1" name="圆角矩形 1">
            <a:extLst>
              <a:ext uri="{FF2B5EF4-FFF2-40B4-BE49-F238E27FC236}">
                <a16:creationId xmlns:a16="http://schemas.microsoft.com/office/drawing/2014/main" id="{A3E4D11B-3549-8C8E-B21D-7264171BF01F}"/>
              </a:ext>
            </a:extLst>
          </p:cNvPr>
          <p:cNvSpPr/>
          <p:nvPr/>
        </p:nvSpPr>
        <p:spPr>
          <a:xfrm>
            <a:off x="5293896" y="1512454"/>
            <a:ext cx="1934678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945954">
              <a:defRPr/>
            </a:pP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66106B3-BE00-FB0E-2D67-2BCFF52D83D6}"/>
              </a:ext>
            </a:extLst>
          </p:cNvPr>
          <p:cNvSpPr txBox="1"/>
          <p:nvPr/>
        </p:nvSpPr>
        <p:spPr>
          <a:xfrm>
            <a:off x="3414126" y="539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BA4A9D3-763B-DA45-FAB9-96F5AA5CD7F6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71742E5-697F-FAF3-13B6-A39067E49902}"/>
              </a:ext>
            </a:extLst>
          </p:cNvPr>
          <p:cNvSpPr txBox="1"/>
          <p:nvPr/>
        </p:nvSpPr>
        <p:spPr>
          <a:xfrm>
            <a:off x="1357161" y="1703672"/>
            <a:ext cx="602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0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F1D1335-3ADB-6E88-61A2-3EAC1BB20A39}"/>
              </a:ext>
            </a:extLst>
          </p:cNvPr>
          <p:cNvSpPr txBox="1"/>
          <p:nvPr/>
        </p:nvSpPr>
        <p:spPr>
          <a:xfrm>
            <a:off x="3414126" y="-1385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9C0D81D-DF9A-7B2E-5C29-1EFF226121E0}"/>
              </a:ext>
            </a:extLst>
          </p:cNvPr>
          <p:cNvSpPr txBox="1"/>
          <p:nvPr/>
        </p:nvSpPr>
        <p:spPr>
          <a:xfrm>
            <a:off x="1924959" y="1002632"/>
            <a:ext cx="9124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 (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438E941-E012-E11B-1B8B-93C7FC482FC4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1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7" y="1874838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936273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36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841800" y="5111186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1309917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951921" y="5006163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17211"/>
            <a:ext cx="8534400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009868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FB8675B-7C6F-B578-9F5D-D97AC5A58DE5}"/>
              </a:ext>
            </a:extLst>
          </p:cNvPr>
          <p:cNvSpPr txBox="1"/>
          <p:nvPr/>
        </p:nvSpPr>
        <p:spPr>
          <a:xfrm>
            <a:off x="3414126" y="539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C9A4992-9778-CFBF-4194-B6A0A9871054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B779311-F64B-E130-0337-49CF1589A35E}"/>
              </a:ext>
            </a:extLst>
          </p:cNvPr>
          <p:cNvSpPr txBox="1"/>
          <p:nvPr/>
        </p:nvSpPr>
        <p:spPr>
          <a:xfrm>
            <a:off x="1924959" y="1002632"/>
            <a:ext cx="912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SO SÁNH SỐ CÓ HAI CHỮ SỐ (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3)</a:t>
            </a:r>
            <a:endParaRPr lang="zh-CN" altLang="en-US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2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9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5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10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7010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2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3712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6593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4" y="2819411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33800" y="5020140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62412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21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76817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76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2819411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29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86800" y="4791540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14601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29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05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1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2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/>
              <a:t>Lớp</a:t>
            </a:r>
            <a:r>
              <a:rPr lang="en-US" sz="3200" b="1" i="1" dirty="0"/>
              <a:t> 1A </a:t>
            </a:r>
            <a:r>
              <a:rPr lang="en-US" sz="3200" b="1" i="1" dirty="0" err="1"/>
              <a:t>và</a:t>
            </a:r>
            <a:r>
              <a:rPr lang="en-US" sz="3200" b="1" i="1" dirty="0"/>
              <a:t> 1B,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1B </a:t>
            </a:r>
            <a:r>
              <a:rPr lang="en-US" sz="3600" b="1" i="1" dirty="0" err="1"/>
              <a:t>và</a:t>
            </a:r>
            <a:r>
              <a:rPr lang="en-US" sz="3600" b="1" i="1" dirty="0"/>
              <a:t> 1C,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951892" y="208085"/>
            <a:ext cx="7543800" cy="609600"/>
            <a:chOff x="720" y="96"/>
            <a:chExt cx="4752" cy="384"/>
          </a:xfrm>
        </p:grpSpPr>
        <p:sp>
          <p:nvSpPr>
            <p:cNvPr id="3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73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A603AB"/>
                </a:contourClr>
              </a:sp3d>
            </a:bodyPr>
            <a:lstStyle/>
            <a:p>
              <a:pPr algn="ctr"/>
              <a:r>
                <a:rPr lang="vi-VN" sz="3200" b="1" i="1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TRÒ CHƠI Ô CHỮ</a:t>
              </a:r>
              <a:endParaRPr lang="en-US" sz="32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69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0699973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412696" y="100155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75"/>
          <p:cNvSpPr>
            <a:spLocks noChangeArrowheads="1"/>
          </p:cNvSpPr>
          <p:nvPr/>
        </p:nvSpPr>
        <p:spPr bwMode="auto">
          <a:xfrm>
            <a:off x="2006149" y="100436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78"/>
          <p:cNvSpPr>
            <a:spLocks noChangeArrowheads="1"/>
          </p:cNvSpPr>
          <p:nvPr/>
        </p:nvSpPr>
        <p:spPr bwMode="auto">
          <a:xfrm>
            <a:off x="4835627" y="1001558"/>
            <a:ext cx="470857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5"/>
          <p:cNvSpPr>
            <a:spLocks noChangeArrowheads="1"/>
          </p:cNvSpPr>
          <p:nvPr/>
        </p:nvSpPr>
        <p:spPr bwMode="auto">
          <a:xfrm>
            <a:off x="7670949" y="100155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75"/>
          <p:cNvSpPr>
            <a:spLocks noChangeArrowheads="1"/>
          </p:cNvSpPr>
          <p:nvPr/>
        </p:nvSpPr>
        <p:spPr bwMode="auto">
          <a:xfrm>
            <a:off x="6263579" y="100155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4361639" y="100155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7203971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auto">
          <a:xfrm>
            <a:off x="6733775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5789631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auto">
          <a:xfrm>
            <a:off x="5315683" y="100454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3889698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6" name="Rectangle 73"/>
          <p:cNvSpPr>
            <a:spLocks noChangeArrowheads="1"/>
          </p:cNvSpPr>
          <p:nvPr/>
        </p:nvSpPr>
        <p:spPr bwMode="auto">
          <a:xfrm>
            <a:off x="2474958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2948946" y="10043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71123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5366235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4918802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4013923" y="169605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2662236" y="169605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5833202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4" name="Rectangle 73"/>
          <p:cNvSpPr>
            <a:spLocks noChangeArrowheads="1"/>
          </p:cNvSpPr>
          <p:nvPr/>
        </p:nvSpPr>
        <p:spPr bwMode="auto">
          <a:xfrm>
            <a:off x="6305056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6762256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3559776" y="169605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7" name="Rectangle 78"/>
          <p:cNvSpPr>
            <a:spLocks noChangeArrowheads="1"/>
          </p:cNvSpPr>
          <p:nvPr/>
        </p:nvSpPr>
        <p:spPr bwMode="auto">
          <a:xfrm>
            <a:off x="3123560" y="1691346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 73"/>
          <p:cNvSpPr>
            <a:spLocks noChangeArrowheads="1"/>
          </p:cNvSpPr>
          <p:nvPr/>
        </p:nvSpPr>
        <p:spPr bwMode="auto">
          <a:xfrm>
            <a:off x="5247607" y="2349929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5704807" y="234156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0" name="Rectangle 73"/>
          <p:cNvSpPr>
            <a:spLocks noChangeArrowheads="1"/>
          </p:cNvSpPr>
          <p:nvPr/>
        </p:nvSpPr>
        <p:spPr bwMode="auto">
          <a:xfrm>
            <a:off x="6619207" y="234156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1" name="Rectangle 73"/>
          <p:cNvSpPr>
            <a:spLocks noChangeArrowheads="1"/>
          </p:cNvSpPr>
          <p:nvPr/>
        </p:nvSpPr>
        <p:spPr bwMode="auto">
          <a:xfrm>
            <a:off x="6162007" y="234156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2" name="Rectangle 73"/>
          <p:cNvSpPr>
            <a:spLocks noChangeArrowheads="1"/>
          </p:cNvSpPr>
          <p:nvPr/>
        </p:nvSpPr>
        <p:spPr bwMode="auto">
          <a:xfrm>
            <a:off x="7076407" y="233667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3" name="Rectangle 73"/>
          <p:cNvSpPr>
            <a:spLocks noChangeArrowheads="1"/>
          </p:cNvSpPr>
          <p:nvPr/>
        </p:nvSpPr>
        <p:spPr bwMode="auto">
          <a:xfrm>
            <a:off x="7533607" y="233307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4" name="Rectangle 77"/>
          <p:cNvSpPr>
            <a:spLocks noChangeArrowheads="1"/>
          </p:cNvSpPr>
          <p:nvPr/>
        </p:nvSpPr>
        <p:spPr bwMode="auto">
          <a:xfrm>
            <a:off x="8002408" y="23366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 75"/>
          <p:cNvSpPr>
            <a:spLocks noChangeArrowheads="1"/>
          </p:cNvSpPr>
          <p:nvPr/>
        </p:nvSpPr>
        <p:spPr bwMode="auto">
          <a:xfrm>
            <a:off x="1982170" y="2338171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2923262" y="2338171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Rectangle 75"/>
          <p:cNvSpPr>
            <a:spLocks noChangeArrowheads="1"/>
          </p:cNvSpPr>
          <p:nvPr/>
        </p:nvSpPr>
        <p:spPr bwMode="auto">
          <a:xfrm>
            <a:off x="4324648" y="234242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Rectangle 77"/>
          <p:cNvSpPr>
            <a:spLocks noChangeArrowheads="1"/>
          </p:cNvSpPr>
          <p:nvPr/>
        </p:nvSpPr>
        <p:spPr bwMode="auto">
          <a:xfrm>
            <a:off x="4790349" y="2348562"/>
            <a:ext cx="457200" cy="45921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3856035" y="2342425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0" name="Rectangle 73"/>
          <p:cNvSpPr>
            <a:spLocks noChangeArrowheads="1"/>
          </p:cNvSpPr>
          <p:nvPr/>
        </p:nvSpPr>
        <p:spPr bwMode="auto">
          <a:xfrm>
            <a:off x="3385395" y="233732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2457561" y="233817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2" name="Rectangle 77"/>
          <p:cNvSpPr>
            <a:spLocks noChangeArrowheads="1"/>
          </p:cNvSpPr>
          <p:nvPr/>
        </p:nvSpPr>
        <p:spPr bwMode="auto">
          <a:xfrm>
            <a:off x="6289293" y="30294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auto">
          <a:xfrm>
            <a:off x="5374893" y="303112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4" name="Rectangle 77"/>
          <p:cNvSpPr>
            <a:spLocks noChangeArrowheads="1"/>
          </p:cNvSpPr>
          <p:nvPr/>
        </p:nvSpPr>
        <p:spPr bwMode="auto">
          <a:xfrm>
            <a:off x="3999516" y="30294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Rectangle 77"/>
          <p:cNvSpPr>
            <a:spLocks noChangeArrowheads="1"/>
          </p:cNvSpPr>
          <p:nvPr/>
        </p:nvSpPr>
        <p:spPr bwMode="auto">
          <a:xfrm>
            <a:off x="3067415" y="30294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2602639" y="30294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Rectangle 74"/>
          <p:cNvSpPr>
            <a:spLocks noChangeArrowheads="1"/>
          </p:cNvSpPr>
          <p:nvPr/>
        </p:nvSpPr>
        <p:spPr bwMode="auto">
          <a:xfrm>
            <a:off x="4917693" y="303112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auto">
          <a:xfrm>
            <a:off x="4456716" y="302941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3524615" y="302941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0" name="Rectangle 74"/>
          <p:cNvSpPr>
            <a:spLocks noChangeArrowheads="1"/>
          </p:cNvSpPr>
          <p:nvPr/>
        </p:nvSpPr>
        <p:spPr bwMode="auto">
          <a:xfrm>
            <a:off x="5832093" y="302941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2761759" y="3659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3218959" y="3665034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3" name="Rectangle 74"/>
          <p:cNvSpPr>
            <a:spLocks noChangeArrowheads="1"/>
          </p:cNvSpPr>
          <p:nvPr/>
        </p:nvSpPr>
        <p:spPr bwMode="auto">
          <a:xfrm>
            <a:off x="3676159" y="3659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4" name="Rectangle 74"/>
          <p:cNvSpPr>
            <a:spLocks noChangeArrowheads="1"/>
          </p:cNvSpPr>
          <p:nvPr/>
        </p:nvSpPr>
        <p:spPr bwMode="auto">
          <a:xfrm>
            <a:off x="4133359" y="3665034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5" name="Rectangle 78"/>
          <p:cNvSpPr>
            <a:spLocks noChangeArrowheads="1"/>
          </p:cNvSpPr>
          <p:nvPr/>
        </p:nvSpPr>
        <p:spPr bwMode="auto">
          <a:xfrm>
            <a:off x="5509408" y="366503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56" name="Rectangle 78"/>
          <p:cNvSpPr>
            <a:spLocks noChangeArrowheads="1"/>
          </p:cNvSpPr>
          <p:nvPr/>
        </p:nvSpPr>
        <p:spPr bwMode="auto">
          <a:xfrm>
            <a:off x="5052208" y="366503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57" name="Rectangle 74"/>
          <p:cNvSpPr>
            <a:spLocks noChangeArrowheads="1"/>
          </p:cNvSpPr>
          <p:nvPr/>
        </p:nvSpPr>
        <p:spPr bwMode="auto">
          <a:xfrm>
            <a:off x="5976502" y="3659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4579927" y="3659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9" name="Rectangle 77"/>
          <p:cNvSpPr>
            <a:spLocks noChangeArrowheads="1"/>
          </p:cNvSpPr>
          <p:nvPr/>
        </p:nvSpPr>
        <p:spPr bwMode="auto">
          <a:xfrm>
            <a:off x="1363027" y="444725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410622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1" name="Rectangle 78"/>
          <p:cNvSpPr>
            <a:spLocks noChangeArrowheads="1"/>
          </p:cNvSpPr>
          <p:nvPr/>
        </p:nvSpPr>
        <p:spPr bwMode="auto">
          <a:xfrm>
            <a:off x="364902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2" name="Rectangle 75"/>
          <p:cNvSpPr>
            <a:spLocks noChangeArrowheads="1"/>
          </p:cNvSpPr>
          <p:nvPr/>
        </p:nvSpPr>
        <p:spPr bwMode="auto">
          <a:xfrm>
            <a:off x="22774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3" name="Rectangle 78"/>
          <p:cNvSpPr>
            <a:spLocks noChangeArrowheads="1"/>
          </p:cNvSpPr>
          <p:nvPr/>
        </p:nvSpPr>
        <p:spPr bwMode="auto">
          <a:xfrm>
            <a:off x="18202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5020627" y="444377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731784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 77"/>
          <p:cNvSpPr>
            <a:spLocks noChangeArrowheads="1"/>
          </p:cNvSpPr>
          <p:nvPr/>
        </p:nvSpPr>
        <p:spPr bwMode="auto">
          <a:xfrm>
            <a:off x="27346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 77"/>
          <p:cNvSpPr>
            <a:spLocks noChangeArrowheads="1"/>
          </p:cNvSpPr>
          <p:nvPr/>
        </p:nvSpPr>
        <p:spPr bwMode="auto">
          <a:xfrm>
            <a:off x="105182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 77"/>
          <p:cNvSpPr>
            <a:spLocks noChangeArrowheads="1"/>
          </p:cNvSpPr>
          <p:nvPr/>
        </p:nvSpPr>
        <p:spPr bwMode="auto">
          <a:xfrm>
            <a:off x="10061047" y="444524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9" name="Rectangle 77"/>
          <p:cNvSpPr>
            <a:spLocks noChangeArrowheads="1"/>
          </p:cNvSpPr>
          <p:nvPr/>
        </p:nvSpPr>
        <p:spPr bwMode="auto">
          <a:xfrm>
            <a:off x="68606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0" name="Rectangle 77"/>
          <p:cNvSpPr>
            <a:spLocks noChangeArrowheads="1"/>
          </p:cNvSpPr>
          <p:nvPr/>
        </p:nvSpPr>
        <p:spPr bwMode="auto">
          <a:xfrm>
            <a:off x="31918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1" name="Rectangle 78"/>
          <p:cNvSpPr>
            <a:spLocks noChangeArrowheads="1"/>
          </p:cNvSpPr>
          <p:nvPr/>
        </p:nvSpPr>
        <p:spPr bwMode="auto">
          <a:xfrm>
            <a:off x="7775047" y="4441331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 78"/>
          <p:cNvSpPr>
            <a:spLocks noChangeArrowheads="1"/>
          </p:cNvSpPr>
          <p:nvPr/>
        </p:nvSpPr>
        <p:spPr bwMode="auto">
          <a:xfrm>
            <a:off x="9146647" y="444548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 77"/>
          <p:cNvSpPr>
            <a:spLocks noChangeArrowheads="1"/>
          </p:cNvSpPr>
          <p:nvPr/>
        </p:nvSpPr>
        <p:spPr bwMode="auto">
          <a:xfrm>
            <a:off x="82322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4" name="Rectangle 78"/>
          <p:cNvSpPr>
            <a:spLocks noChangeArrowheads="1"/>
          </p:cNvSpPr>
          <p:nvPr/>
        </p:nvSpPr>
        <p:spPr bwMode="auto">
          <a:xfrm>
            <a:off x="4563427" y="4422282"/>
            <a:ext cx="457200" cy="48015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5" name="Rectangle 78"/>
          <p:cNvSpPr>
            <a:spLocks noChangeArrowheads="1"/>
          </p:cNvSpPr>
          <p:nvPr/>
        </p:nvSpPr>
        <p:spPr bwMode="auto">
          <a:xfrm>
            <a:off x="593502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4778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86894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64034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Rectangle 75"/>
          <p:cNvSpPr>
            <a:spLocks noChangeArrowheads="1"/>
          </p:cNvSpPr>
          <p:nvPr/>
        </p:nvSpPr>
        <p:spPr bwMode="auto">
          <a:xfrm>
            <a:off x="9603847" y="44335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0" name="AutoShape 9"/>
          <p:cNvSpPr>
            <a:spLocks noChangeArrowheads="1"/>
          </p:cNvSpPr>
          <p:nvPr/>
        </p:nvSpPr>
        <p:spPr bwMode="auto">
          <a:xfrm rot="5400000">
            <a:off x="433754" y="1031142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1" name="AutoShape 54"/>
          <p:cNvSpPr>
            <a:spLocks noChangeArrowheads="1"/>
          </p:cNvSpPr>
          <p:nvPr/>
        </p:nvSpPr>
        <p:spPr bwMode="auto">
          <a:xfrm>
            <a:off x="1005255" y="5190504"/>
            <a:ext cx="9861528" cy="1371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800" b="1" i="1" dirty="0"/>
              <a:t>Khi so sánh các số có hai chữ số ta bắt đầu so </a:t>
            </a:r>
            <a:r>
              <a:rPr lang="en-US" altLang="en-US" sz="2800" b="1" i="1" dirty="0" err="1"/>
              <a:t>sánh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chữ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số</a:t>
            </a:r>
            <a:endParaRPr lang="en-US" altLang="en-US" sz="2800" b="1" i="1" dirty="0"/>
          </a:p>
          <a:p>
            <a:pPr eaLnBrk="1" hangingPunct="1"/>
            <a:r>
              <a:rPr lang="en-US" altLang="en-US" sz="2800" b="1" i="1" dirty="0"/>
              <a:t>hàng nào?</a:t>
            </a:r>
          </a:p>
          <a:p>
            <a:pPr algn="ctr" eaLnBrk="1" hangingPunct="1"/>
            <a:endParaRPr lang="en-US" altLang="en-US" sz="24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82" name="Group 3"/>
          <p:cNvGrpSpPr>
            <a:grpSpLocks/>
          </p:cNvGrpSpPr>
          <p:nvPr/>
        </p:nvGrpSpPr>
        <p:grpSpPr bwMode="auto">
          <a:xfrm>
            <a:off x="319454" y="4433517"/>
            <a:ext cx="685800" cy="304800"/>
            <a:chOff x="672" y="768"/>
            <a:chExt cx="1392" cy="432"/>
          </a:xfrm>
        </p:grpSpPr>
        <p:grpSp>
          <p:nvGrpSpPr>
            <p:cNvPr id="83" name="Group 4"/>
            <p:cNvGrpSpPr>
              <a:grpSpLocks/>
            </p:cNvGrpSpPr>
            <p:nvPr/>
          </p:nvGrpSpPr>
          <p:grpSpPr bwMode="auto">
            <a:xfrm>
              <a:off x="672" y="768"/>
              <a:ext cx="1392" cy="432"/>
              <a:chOff x="672" y="768"/>
              <a:chExt cx="1392" cy="432"/>
            </a:xfrm>
          </p:grpSpPr>
          <p:sp>
            <p:nvSpPr>
              <p:cNvPr id="85" name="Oval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Rectangle 6"/>
              <p:cNvSpPr>
                <a:spLocks noChangeArrowheads="1"/>
              </p:cNvSpPr>
              <p:nvPr/>
            </p:nvSpPr>
            <p:spPr bwMode="auto">
              <a:xfrm>
                <a:off x="1152" y="928"/>
                <a:ext cx="91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728" y="816"/>
                <a:ext cx="336" cy="144"/>
              </a:xfrm>
              <a:custGeom>
                <a:avLst/>
                <a:gdLst>
                  <a:gd name="T0" fmla="*/ 0 w 336"/>
                  <a:gd name="T1" fmla="*/ 0 h 144"/>
                  <a:gd name="T2" fmla="*/ 0 w 336"/>
                  <a:gd name="T3" fmla="*/ 144 h 144"/>
                  <a:gd name="T4" fmla="*/ 336 w 336"/>
                  <a:gd name="T5" fmla="*/ 144 h 144"/>
                  <a:gd name="T6" fmla="*/ 336 w 336"/>
                  <a:gd name="T7" fmla="*/ 0 h 144"/>
                  <a:gd name="T8" fmla="*/ 288 w 336"/>
                  <a:gd name="T9" fmla="*/ 0 h 144"/>
                  <a:gd name="T10" fmla="*/ 288 w 336"/>
                  <a:gd name="T11" fmla="*/ 48 h 144"/>
                  <a:gd name="T12" fmla="*/ 192 w 336"/>
                  <a:gd name="T13" fmla="*/ 48 h 144"/>
                  <a:gd name="T14" fmla="*/ 192 w 336"/>
                  <a:gd name="T15" fmla="*/ 0 h 144"/>
                  <a:gd name="T16" fmla="*/ 96 w 336"/>
                  <a:gd name="T17" fmla="*/ 0 h 144"/>
                  <a:gd name="T18" fmla="*/ 96 w 336"/>
                  <a:gd name="T19" fmla="*/ 48 h 144"/>
                  <a:gd name="T20" fmla="*/ 48 w 336"/>
                  <a:gd name="T21" fmla="*/ 0 h 144"/>
                  <a:gd name="T22" fmla="*/ 0 w 336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6" h="144">
                    <a:moveTo>
                      <a:pt x="0" y="0"/>
                    </a:moveTo>
                    <a:lnTo>
                      <a:pt x="0" y="144"/>
                    </a:lnTo>
                    <a:lnTo>
                      <a:pt x="336" y="144"/>
                    </a:lnTo>
                    <a:lnTo>
                      <a:pt x="336" y="0"/>
                    </a:lnTo>
                    <a:lnTo>
                      <a:pt x="288" y="0"/>
                    </a:lnTo>
                    <a:lnTo>
                      <a:pt x="288" y="48"/>
                    </a:lnTo>
                    <a:lnTo>
                      <a:pt x="192" y="48"/>
                    </a:lnTo>
                    <a:lnTo>
                      <a:pt x="192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8" name="Rectangle 77"/>
          <p:cNvSpPr>
            <a:spLocks noChangeArrowheads="1"/>
          </p:cNvSpPr>
          <p:nvPr/>
        </p:nvSpPr>
        <p:spPr bwMode="auto">
          <a:xfrm>
            <a:off x="3379564" y="994932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9" name="Rectangle 75"/>
          <p:cNvSpPr>
            <a:spLocks noChangeArrowheads="1"/>
          </p:cNvSpPr>
          <p:nvPr/>
        </p:nvSpPr>
        <p:spPr bwMode="auto">
          <a:xfrm>
            <a:off x="1946513" y="99773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0" name="Rectangle 78"/>
          <p:cNvSpPr>
            <a:spLocks noChangeArrowheads="1"/>
          </p:cNvSpPr>
          <p:nvPr/>
        </p:nvSpPr>
        <p:spPr bwMode="auto">
          <a:xfrm>
            <a:off x="3644322" y="44335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1" name="Rectangle 78"/>
          <p:cNvSpPr>
            <a:spLocks noChangeArrowheads="1"/>
          </p:cNvSpPr>
          <p:nvPr/>
        </p:nvSpPr>
        <p:spPr bwMode="auto">
          <a:xfrm>
            <a:off x="4815747" y="994932"/>
            <a:ext cx="470857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À</a:t>
            </a:r>
          </a:p>
        </p:txBody>
      </p:sp>
      <p:sp>
        <p:nvSpPr>
          <p:cNvPr id="92" name="Rectangle 75"/>
          <p:cNvSpPr>
            <a:spLocks noChangeArrowheads="1"/>
          </p:cNvSpPr>
          <p:nvPr/>
        </p:nvSpPr>
        <p:spPr bwMode="auto">
          <a:xfrm>
            <a:off x="8707776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3" name="Rectangle 75"/>
          <p:cNvSpPr>
            <a:spLocks noChangeArrowheads="1"/>
          </p:cNvSpPr>
          <p:nvPr/>
        </p:nvSpPr>
        <p:spPr bwMode="auto">
          <a:xfrm>
            <a:off x="5052208" y="444088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4" name="Rectangle 75"/>
          <p:cNvSpPr>
            <a:spLocks noChangeArrowheads="1"/>
          </p:cNvSpPr>
          <p:nvPr/>
        </p:nvSpPr>
        <p:spPr bwMode="auto">
          <a:xfrm>
            <a:off x="7664321" y="98168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5" name="Rectangle 75"/>
          <p:cNvSpPr>
            <a:spLocks noChangeArrowheads="1"/>
          </p:cNvSpPr>
          <p:nvPr/>
        </p:nvSpPr>
        <p:spPr bwMode="auto">
          <a:xfrm>
            <a:off x="6243699" y="994932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6" name="Rectangle 75"/>
          <p:cNvSpPr>
            <a:spLocks noChangeArrowheads="1"/>
          </p:cNvSpPr>
          <p:nvPr/>
        </p:nvSpPr>
        <p:spPr bwMode="auto">
          <a:xfrm>
            <a:off x="4101111" y="4437606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7" name="Rectangle 77"/>
          <p:cNvSpPr>
            <a:spLocks noChangeArrowheads="1"/>
          </p:cNvSpPr>
          <p:nvPr/>
        </p:nvSpPr>
        <p:spPr bwMode="auto">
          <a:xfrm>
            <a:off x="1368334" y="445158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8" name="Rectangle 78"/>
          <p:cNvSpPr>
            <a:spLocks noChangeArrowheads="1"/>
          </p:cNvSpPr>
          <p:nvPr/>
        </p:nvSpPr>
        <p:spPr bwMode="auto">
          <a:xfrm>
            <a:off x="4593644" y="442762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99" name="Rectangle 78"/>
          <p:cNvSpPr>
            <a:spLocks noChangeArrowheads="1"/>
          </p:cNvSpPr>
          <p:nvPr/>
        </p:nvSpPr>
        <p:spPr bwMode="auto">
          <a:xfrm>
            <a:off x="4341759" y="994932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0" name="Rectangle 73"/>
          <p:cNvSpPr>
            <a:spLocks noChangeArrowheads="1"/>
          </p:cNvSpPr>
          <p:nvPr/>
        </p:nvSpPr>
        <p:spPr bwMode="auto">
          <a:xfrm>
            <a:off x="7184091" y="98168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Ụ</a:t>
            </a:r>
          </a:p>
        </p:txBody>
      </p:sp>
      <p:sp>
        <p:nvSpPr>
          <p:cNvPr id="101" name="Rectangle 73"/>
          <p:cNvSpPr>
            <a:spLocks noChangeArrowheads="1"/>
          </p:cNvSpPr>
          <p:nvPr/>
        </p:nvSpPr>
        <p:spPr bwMode="auto">
          <a:xfrm>
            <a:off x="6713895" y="98168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02" name="Rectangle 73"/>
          <p:cNvSpPr>
            <a:spLocks noChangeArrowheads="1"/>
          </p:cNvSpPr>
          <p:nvPr/>
        </p:nvSpPr>
        <p:spPr bwMode="auto">
          <a:xfrm>
            <a:off x="5769751" y="994932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G</a:t>
            </a:r>
          </a:p>
        </p:txBody>
      </p:sp>
      <p:sp>
        <p:nvSpPr>
          <p:cNvPr id="103" name="Rectangle 73"/>
          <p:cNvSpPr>
            <a:spLocks noChangeArrowheads="1"/>
          </p:cNvSpPr>
          <p:nvPr/>
        </p:nvSpPr>
        <p:spPr bwMode="auto">
          <a:xfrm>
            <a:off x="5295803" y="997914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04" name="Rectangle 73"/>
          <p:cNvSpPr>
            <a:spLocks noChangeArrowheads="1"/>
          </p:cNvSpPr>
          <p:nvPr/>
        </p:nvSpPr>
        <p:spPr bwMode="auto">
          <a:xfrm>
            <a:off x="3856566" y="994932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Ố</a:t>
            </a:r>
          </a:p>
        </p:txBody>
      </p:sp>
      <p:sp>
        <p:nvSpPr>
          <p:cNvPr id="105" name="Rectangle 73"/>
          <p:cNvSpPr>
            <a:spLocks noChangeArrowheads="1"/>
          </p:cNvSpPr>
          <p:nvPr/>
        </p:nvSpPr>
        <p:spPr bwMode="auto">
          <a:xfrm>
            <a:off x="2428574" y="994932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06" name="Rectangle 73"/>
          <p:cNvSpPr>
            <a:spLocks noChangeArrowheads="1"/>
          </p:cNvSpPr>
          <p:nvPr/>
        </p:nvSpPr>
        <p:spPr bwMode="auto">
          <a:xfrm>
            <a:off x="2902562" y="997735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Ữ</a:t>
            </a:r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 rot="5400000">
            <a:off x="430696" y="1676166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AutoShape 9"/>
          <p:cNvSpPr>
            <a:spLocks noChangeArrowheads="1"/>
          </p:cNvSpPr>
          <p:nvPr/>
        </p:nvSpPr>
        <p:spPr bwMode="auto">
          <a:xfrm rot="5400000">
            <a:off x="430696" y="2302447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AutoShape 9"/>
          <p:cNvSpPr>
            <a:spLocks noChangeArrowheads="1"/>
          </p:cNvSpPr>
          <p:nvPr/>
        </p:nvSpPr>
        <p:spPr bwMode="auto">
          <a:xfrm rot="5400000">
            <a:off x="430696" y="3035902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0" name="AutoShape 9"/>
          <p:cNvSpPr>
            <a:spLocks noChangeArrowheads="1"/>
          </p:cNvSpPr>
          <p:nvPr/>
        </p:nvSpPr>
        <p:spPr bwMode="auto">
          <a:xfrm rot="5400000">
            <a:off x="407250" y="370224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1" name="AutoShape 55"/>
          <p:cNvSpPr>
            <a:spLocks noChangeArrowheads="1"/>
          </p:cNvSpPr>
          <p:nvPr/>
        </p:nvSpPr>
        <p:spPr bwMode="auto">
          <a:xfrm>
            <a:off x="1273328" y="5258102"/>
            <a:ext cx="8673578" cy="1219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2.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12" name="Rectangle 73"/>
          <p:cNvSpPr>
            <a:spLocks noChangeArrowheads="1"/>
          </p:cNvSpPr>
          <p:nvPr/>
        </p:nvSpPr>
        <p:spPr bwMode="auto">
          <a:xfrm>
            <a:off x="4477747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L</a:t>
            </a:r>
          </a:p>
        </p:txBody>
      </p:sp>
      <p:sp>
        <p:nvSpPr>
          <p:cNvPr id="113" name="Rectangle 73"/>
          <p:cNvSpPr>
            <a:spLocks noChangeArrowheads="1"/>
          </p:cNvSpPr>
          <p:nvPr/>
        </p:nvSpPr>
        <p:spPr bwMode="auto">
          <a:xfrm>
            <a:off x="5372859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14" name="Rectangle 73"/>
          <p:cNvSpPr>
            <a:spLocks noChangeArrowheads="1"/>
          </p:cNvSpPr>
          <p:nvPr/>
        </p:nvSpPr>
        <p:spPr bwMode="auto">
          <a:xfrm>
            <a:off x="4925426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Ớ</a:t>
            </a:r>
          </a:p>
        </p:txBody>
      </p:sp>
      <p:sp>
        <p:nvSpPr>
          <p:cNvPr id="115" name="Rectangle 78"/>
          <p:cNvSpPr>
            <a:spLocks noChangeArrowheads="1"/>
          </p:cNvSpPr>
          <p:nvPr/>
        </p:nvSpPr>
        <p:spPr bwMode="auto">
          <a:xfrm>
            <a:off x="4020547" y="170267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Ó</a:t>
            </a:r>
          </a:p>
        </p:txBody>
      </p:sp>
      <p:sp>
        <p:nvSpPr>
          <p:cNvPr id="116" name="Rectangle 75"/>
          <p:cNvSpPr>
            <a:spLocks noChangeArrowheads="1"/>
          </p:cNvSpPr>
          <p:nvPr/>
        </p:nvSpPr>
        <p:spPr bwMode="auto">
          <a:xfrm>
            <a:off x="2655608" y="170267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7" name="Rectangle 73"/>
          <p:cNvSpPr>
            <a:spLocks noChangeArrowheads="1"/>
          </p:cNvSpPr>
          <p:nvPr/>
        </p:nvSpPr>
        <p:spPr bwMode="auto">
          <a:xfrm>
            <a:off x="5839826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18" name="Rectangle 73"/>
          <p:cNvSpPr>
            <a:spLocks noChangeArrowheads="1"/>
          </p:cNvSpPr>
          <p:nvPr/>
        </p:nvSpPr>
        <p:spPr bwMode="auto">
          <a:xfrm>
            <a:off x="6311680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Ơ</a:t>
            </a:r>
          </a:p>
        </p:txBody>
      </p:sp>
      <p:sp>
        <p:nvSpPr>
          <p:cNvPr id="119" name="Rectangle 73"/>
          <p:cNvSpPr>
            <a:spLocks noChangeArrowheads="1"/>
          </p:cNvSpPr>
          <p:nvPr/>
        </p:nvSpPr>
        <p:spPr bwMode="auto">
          <a:xfrm>
            <a:off x="6768880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20" name="Rectangle 73"/>
          <p:cNvSpPr>
            <a:spLocks noChangeArrowheads="1"/>
          </p:cNvSpPr>
          <p:nvPr/>
        </p:nvSpPr>
        <p:spPr bwMode="auto">
          <a:xfrm>
            <a:off x="3566400" y="170267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21" name="Rectangle 75"/>
          <p:cNvSpPr>
            <a:spLocks noChangeArrowheads="1"/>
          </p:cNvSpPr>
          <p:nvPr/>
        </p:nvSpPr>
        <p:spPr bwMode="auto">
          <a:xfrm>
            <a:off x="5519302" y="444539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2" name="Rectangle 78"/>
          <p:cNvSpPr>
            <a:spLocks noChangeArrowheads="1"/>
          </p:cNvSpPr>
          <p:nvPr/>
        </p:nvSpPr>
        <p:spPr bwMode="auto">
          <a:xfrm>
            <a:off x="1809605" y="443553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3" name="Rectangle 78"/>
          <p:cNvSpPr>
            <a:spLocks noChangeArrowheads="1"/>
          </p:cNvSpPr>
          <p:nvPr/>
        </p:nvSpPr>
        <p:spPr bwMode="auto">
          <a:xfrm>
            <a:off x="3130184" y="1697966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Ố</a:t>
            </a:r>
          </a:p>
        </p:txBody>
      </p:sp>
      <p:sp>
        <p:nvSpPr>
          <p:cNvPr id="124" name="Rectangle 78"/>
          <p:cNvSpPr>
            <a:spLocks noChangeArrowheads="1"/>
          </p:cNvSpPr>
          <p:nvPr/>
        </p:nvSpPr>
        <p:spPr bwMode="auto">
          <a:xfrm>
            <a:off x="6001012" y="442993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Ố</a:t>
            </a:r>
          </a:p>
        </p:txBody>
      </p:sp>
      <p:sp>
        <p:nvSpPr>
          <p:cNvPr id="125" name="Rectangle 75"/>
          <p:cNvSpPr>
            <a:spLocks noChangeArrowheads="1"/>
          </p:cNvSpPr>
          <p:nvPr/>
        </p:nvSpPr>
        <p:spPr bwMode="auto">
          <a:xfrm>
            <a:off x="2293217" y="4432146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6" name="AutoShape 56"/>
          <p:cNvSpPr>
            <a:spLocks noChangeArrowheads="1"/>
          </p:cNvSpPr>
          <p:nvPr/>
        </p:nvSpPr>
        <p:spPr bwMode="auto">
          <a:xfrm>
            <a:off x="741257" y="5470597"/>
            <a:ext cx="10588487" cy="1295400"/>
          </a:xfrm>
          <a:prstGeom prst="horizontalScroll">
            <a:avLst>
              <a:gd name="adj" fmla="val 14185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7" name="Rectangle 73"/>
          <p:cNvSpPr>
            <a:spLocks noChangeArrowheads="1"/>
          </p:cNvSpPr>
          <p:nvPr/>
        </p:nvSpPr>
        <p:spPr bwMode="auto">
          <a:xfrm>
            <a:off x="5267485" y="234329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5724685" y="233493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G</a:t>
            </a:r>
          </a:p>
        </p:txBody>
      </p:sp>
      <p:sp>
        <p:nvSpPr>
          <p:cNvPr id="129" name="Rectangle 73"/>
          <p:cNvSpPr>
            <a:spLocks noChangeArrowheads="1"/>
          </p:cNvSpPr>
          <p:nvPr/>
        </p:nvSpPr>
        <p:spPr bwMode="auto">
          <a:xfrm>
            <a:off x="6639085" y="233493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Ơ</a:t>
            </a:r>
          </a:p>
        </p:txBody>
      </p: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6181885" y="233493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7096285" y="2330045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32" name="Rectangle 73"/>
          <p:cNvSpPr>
            <a:spLocks noChangeArrowheads="1"/>
          </p:cNvSpPr>
          <p:nvPr/>
        </p:nvSpPr>
        <p:spPr bwMode="auto">
          <a:xfrm>
            <a:off x="7553485" y="232644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V</a:t>
            </a:r>
          </a:p>
        </p:txBody>
      </p:sp>
      <p:sp>
        <p:nvSpPr>
          <p:cNvPr id="133" name="Rectangle 75"/>
          <p:cNvSpPr>
            <a:spLocks noChangeArrowheads="1"/>
          </p:cNvSpPr>
          <p:nvPr/>
        </p:nvSpPr>
        <p:spPr bwMode="auto">
          <a:xfrm>
            <a:off x="6485295" y="442993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4" name="Rectangle 75"/>
          <p:cNvSpPr>
            <a:spLocks noChangeArrowheads="1"/>
          </p:cNvSpPr>
          <p:nvPr/>
        </p:nvSpPr>
        <p:spPr bwMode="auto">
          <a:xfrm>
            <a:off x="9168903" y="444376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35" name="Rectangle 77"/>
          <p:cNvSpPr>
            <a:spLocks noChangeArrowheads="1"/>
          </p:cNvSpPr>
          <p:nvPr/>
        </p:nvSpPr>
        <p:spPr bwMode="auto">
          <a:xfrm>
            <a:off x="2773786" y="442993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136" name="Rectangle 77"/>
          <p:cNvSpPr>
            <a:spLocks noChangeArrowheads="1"/>
          </p:cNvSpPr>
          <p:nvPr/>
        </p:nvSpPr>
        <p:spPr bwMode="auto">
          <a:xfrm>
            <a:off x="8010685" y="2326441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Ị</a:t>
            </a:r>
          </a:p>
        </p:txBody>
      </p:sp>
      <p:sp>
        <p:nvSpPr>
          <p:cNvPr id="137" name="Rectangle 77"/>
          <p:cNvSpPr>
            <a:spLocks noChangeArrowheads="1"/>
          </p:cNvSpPr>
          <p:nvPr/>
        </p:nvSpPr>
        <p:spPr bwMode="auto">
          <a:xfrm>
            <a:off x="8248038" y="444088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8" name="Rectangle 75"/>
          <p:cNvSpPr>
            <a:spLocks noChangeArrowheads="1"/>
          </p:cNvSpPr>
          <p:nvPr/>
        </p:nvSpPr>
        <p:spPr bwMode="auto">
          <a:xfrm>
            <a:off x="9572266" y="444247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Ữ</a:t>
            </a:r>
          </a:p>
        </p:txBody>
      </p:sp>
      <p:sp>
        <p:nvSpPr>
          <p:cNvPr id="139" name="Rectangle 75"/>
          <p:cNvSpPr>
            <a:spLocks noChangeArrowheads="1"/>
          </p:cNvSpPr>
          <p:nvPr/>
        </p:nvSpPr>
        <p:spPr bwMode="auto">
          <a:xfrm>
            <a:off x="2002048" y="2331539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0" name="Rectangle 75"/>
          <p:cNvSpPr>
            <a:spLocks noChangeArrowheads="1"/>
          </p:cNvSpPr>
          <p:nvPr/>
        </p:nvSpPr>
        <p:spPr bwMode="auto">
          <a:xfrm>
            <a:off x="2943140" y="2331539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Ữ</a:t>
            </a:r>
          </a:p>
        </p:txBody>
      </p:sp>
      <p:sp>
        <p:nvSpPr>
          <p:cNvPr id="141" name="Rectangle 75"/>
          <p:cNvSpPr>
            <a:spLocks noChangeArrowheads="1"/>
          </p:cNvSpPr>
          <p:nvPr/>
        </p:nvSpPr>
        <p:spPr bwMode="auto">
          <a:xfrm>
            <a:off x="4344526" y="233579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42" name="Rectangle 77"/>
          <p:cNvSpPr>
            <a:spLocks noChangeArrowheads="1"/>
          </p:cNvSpPr>
          <p:nvPr/>
        </p:nvSpPr>
        <p:spPr bwMode="auto">
          <a:xfrm>
            <a:off x="4810227" y="2341930"/>
            <a:ext cx="457200" cy="45921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À</a:t>
            </a:r>
          </a:p>
        </p:txBody>
      </p:sp>
      <p:sp>
        <p:nvSpPr>
          <p:cNvPr id="143" name="Rectangle 73"/>
          <p:cNvSpPr>
            <a:spLocks noChangeArrowheads="1"/>
          </p:cNvSpPr>
          <p:nvPr/>
        </p:nvSpPr>
        <p:spPr bwMode="auto">
          <a:xfrm>
            <a:off x="3875913" y="233579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Ố</a:t>
            </a:r>
          </a:p>
        </p:txBody>
      </p:sp>
      <p:sp>
        <p:nvSpPr>
          <p:cNvPr id="144" name="Rectangle 73"/>
          <p:cNvSpPr>
            <a:spLocks noChangeArrowheads="1"/>
          </p:cNvSpPr>
          <p:nvPr/>
        </p:nvSpPr>
        <p:spPr bwMode="auto">
          <a:xfrm>
            <a:off x="3405273" y="233069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45" name="Rectangle 73"/>
          <p:cNvSpPr>
            <a:spLocks noChangeArrowheads="1"/>
          </p:cNvSpPr>
          <p:nvPr/>
        </p:nvSpPr>
        <p:spPr bwMode="auto">
          <a:xfrm>
            <a:off x="2477439" y="2331539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46" name="AutoShape 110"/>
          <p:cNvSpPr>
            <a:spLocks noChangeArrowheads="1"/>
          </p:cNvSpPr>
          <p:nvPr/>
        </p:nvSpPr>
        <p:spPr bwMode="auto">
          <a:xfrm>
            <a:off x="951821" y="5271105"/>
            <a:ext cx="10460128" cy="1524000"/>
          </a:xfrm>
          <a:prstGeom prst="horizontalScroll">
            <a:avLst>
              <a:gd name="adj" fmla="val 17958"/>
            </a:avLst>
          </a:prstGeom>
          <a:solidFill>
            <a:srgbClr val="8CECBE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4.</a:t>
            </a:r>
            <a:r>
              <a:rPr lang="en-US" altLang="en-US" sz="2800" b="1" i="1" dirty="0">
                <a:latin typeface="VNI-Times" pitchFamily="2" charset="0"/>
              </a:rPr>
              <a:t> </a:t>
            </a:r>
            <a:r>
              <a:rPr lang="en-US" altLang="en-US" sz="2800" b="1" i="1" dirty="0" err="1"/>
              <a:t>Nếu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chữ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số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hàng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đơn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vị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bé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hơn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thì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số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đó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như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thế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nào</a:t>
            </a:r>
            <a:r>
              <a:rPr lang="en-US" altLang="en-US" sz="2800" b="1" i="1" dirty="0"/>
              <a:t>  ?</a:t>
            </a:r>
          </a:p>
        </p:txBody>
      </p:sp>
      <p:sp>
        <p:nvSpPr>
          <p:cNvPr id="162" name="Rectangle 77"/>
          <p:cNvSpPr>
            <a:spLocks noChangeArrowheads="1"/>
          </p:cNvSpPr>
          <p:nvPr/>
        </p:nvSpPr>
        <p:spPr bwMode="auto">
          <a:xfrm>
            <a:off x="6295917" y="302278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" name="Rectangle 74"/>
          <p:cNvSpPr>
            <a:spLocks noChangeArrowheads="1"/>
          </p:cNvSpPr>
          <p:nvPr/>
        </p:nvSpPr>
        <p:spPr bwMode="auto">
          <a:xfrm>
            <a:off x="5381517" y="302449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64" name="Rectangle 77"/>
          <p:cNvSpPr>
            <a:spLocks noChangeArrowheads="1"/>
          </p:cNvSpPr>
          <p:nvPr/>
        </p:nvSpPr>
        <p:spPr bwMode="auto">
          <a:xfrm>
            <a:off x="4006140" y="302278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Ó</a:t>
            </a:r>
          </a:p>
        </p:txBody>
      </p:sp>
      <p:sp>
        <p:nvSpPr>
          <p:cNvPr id="165" name="Rectangle 77"/>
          <p:cNvSpPr>
            <a:spLocks noChangeArrowheads="1"/>
          </p:cNvSpPr>
          <p:nvPr/>
        </p:nvSpPr>
        <p:spPr bwMode="auto">
          <a:xfrm>
            <a:off x="3074039" y="302278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Ố</a:t>
            </a:r>
          </a:p>
        </p:txBody>
      </p:sp>
      <p:sp>
        <p:nvSpPr>
          <p:cNvPr id="166" name="Rectangle 77"/>
          <p:cNvSpPr>
            <a:spLocks noChangeArrowheads="1"/>
          </p:cNvSpPr>
          <p:nvPr/>
        </p:nvSpPr>
        <p:spPr bwMode="auto">
          <a:xfrm>
            <a:off x="2609263" y="302278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7" name="Rectangle 74"/>
          <p:cNvSpPr>
            <a:spLocks noChangeArrowheads="1"/>
          </p:cNvSpPr>
          <p:nvPr/>
        </p:nvSpPr>
        <p:spPr bwMode="auto">
          <a:xfrm>
            <a:off x="4924317" y="302449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É</a:t>
            </a:r>
          </a:p>
        </p:txBody>
      </p:sp>
      <p:sp>
        <p:nvSpPr>
          <p:cNvPr id="168" name="Rectangle 74"/>
          <p:cNvSpPr>
            <a:spLocks noChangeArrowheads="1"/>
          </p:cNvSpPr>
          <p:nvPr/>
        </p:nvSpPr>
        <p:spPr bwMode="auto">
          <a:xfrm>
            <a:off x="4463340" y="302278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69" name="Rectangle 74"/>
          <p:cNvSpPr>
            <a:spLocks noChangeArrowheads="1"/>
          </p:cNvSpPr>
          <p:nvPr/>
        </p:nvSpPr>
        <p:spPr bwMode="auto">
          <a:xfrm>
            <a:off x="3531239" y="302278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0" name="Rectangle 74"/>
          <p:cNvSpPr>
            <a:spLocks noChangeArrowheads="1"/>
          </p:cNvSpPr>
          <p:nvPr/>
        </p:nvSpPr>
        <p:spPr bwMode="auto">
          <a:xfrm>
            <a:off x="5838717" y="302278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Ơ</a:t>
            </a:r>
          </a:p>
        </p:txBody>
      </p:sp>
      <p:sp>
        <p:nvSpPr>
          <p:cNvPr id="171" name="Rectangle 77"/>
          <p:cNvSpPr>
            <a:spLocks noChangeArrowheads="1"/>
          </p:cNvSpPr>
          <p:nvPr/>
        </p:nvSpPr>
        <p:spPr bwMode="auto">
          <a:xfrm>
            <a:off x="10536576" y="446029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Ố</a:t>
            </a:r>
          </a:p>
        </p:txBody>
      </p:sp>
      <p:sp>
        <p:nvSpPr>
          <p:cNvPr id="172" name="Rectangle 77"/>
          <p:cNvSpPr>
            <a:spLocks noChangeArrowheads="1"/>
          </p:cNvSpPr>
          <p:nvPr/>
        </p:nvSpPr>
        <p:spPr bwMode="auto">
          <a:xfrm>
            <a:off x="10071800" y="446029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3" name="Rectangle 77"/>
          <p:cNvSpPr>
            <a:spLocks noChangeArrowheads="1"/>
          </p:cNvSpPr>
          <p:nvPr/>
        </p:nvSpPr>
        <p:spPr bwMode="auto">
          <a:xfrm>
            <a:off x="6964751" y="444524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Ó</a:t>
            </a:r>
          </a:p>
        </p:txBody>
      </p:sp>
      <p:sp>
        <p:nvSpPr>
          <p:cNvPr id="174" name="Rectangle 77"/>
          <p:cNvSpPr>
            <a:spLocks noChangeArrowheads="1"/>
          </p:cNvSpPr>
          <p:nvPr/>
        </p:nvSpPr>
        <p:spPr bwMode="auto">
          <a:xfrm>
            <a:off x="3216162" y="445158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5" name="AutoShape 111"/>
          <p:cNvSpPr>
            <a:spLocks noChangeArrowheads="1"/>
          </p:cNvSpPr>
          <p:nvPr/>
        </p:nvSpPr>
        <p:spPr bwMode="auto">
          <a:xfrm>
            <a:off x="1021035" y="5183870"/>
            <a:ext cx="9994391" cy="1810956"/>
          </a:xfrm>
          <a:prstGeom prst="horizontalScroll">
            <a:avLst>
              <a:gd name="adj" fmla="val 1654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5.</a:t>
            </a:r>
            <a:r>
              <a:rPr lang="en-US" altLang="en-US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Nếu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chữ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hàng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chục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hàng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đơn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vị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bằng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nhau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thì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hai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đó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2800" b="1" i="1" dirty="0" err="1">
                <a:solidFill>
                  <a:srgbClr val="0000FF"/>
                </a:solidFill>
              </a:rPr>
              <a:t>như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thế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nào</a:t>
            </a:r>
            <a:r>
              <a:rPr lang="en-US" altLang="en-US" sz="28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86" name="Rectangle 74"/>
          <p:cNvSpPr>
            <a:spLocks noChangeArrowheads="1"/>
          </p:cNvSpPr>
          <p:nvPr/>
        </p:nvSpPr>
        <p:spPr bwMode="auto">
          <a:xfrm>
            <a:off x="2741879" y="366628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87" name="Rectangle 74"/>
          <p:cNvSpPr>
            <a:spLocks noChangeArrowheads="1"/>
          </p:cNvSpPr>
          <p:nvPr/>
        </p:nvSpPr>
        <p:spPr bwMode="auto">
          <a:xfrm>
            <a:off x="3199079" y="3671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Ằ</a:t>
            </a:r>
          </a:p>
        </p:txBody>
      </p:sp>
      <p:sp>
        <p:nvSpPr>
          <p:cNvPr id="188" name="Rectangle 74"/>
          <p:cNvSpPr>
            <a:spLocks noChangeArrowheads="1"/>
          </p:cNvSpPr>
          <p:nvPr/>
        </p:nvSpPr>
        <p:spPr bwMode="auto">
          <a:xfrm>
            <a:off x="3656279" y="366628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89" name="Rectangle 74"/>
          <p:cNvSpPr>
            <a:spLocks noChangeArrowheads="1"/>
          </p:cNvSpPr>
          <p:nvPr/>
        </p:nvSpPr>
        <p:spPr bwMode="auto">
          <a:xfrm>
            <a:off x="4113479" y="3671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G</a:t>
            </a:r>
          </a:p>
        </p:txBody>
      </p:sp>
      <p:sp>
        <p:nvSpPr>
          <p:cNvPr id="190" name="Rectangle 78"/>
          <p:cNvSpPr>
            <a:spLocks noChangeArrowheads="1"/>
          </p:cNvSpPr>
          <p:nvPr/>
        </p:nvSpPr>
        <p:spPr bwMode="auto">
          <a:xfrm>
            <a:off x="5489528" y="3658409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1" name="Rectangle 78"/>
          <p:cNvSpPr>
            <a:spLocks noChangeArrowheads="1"/>
          </p:cNvSpPr>
          <p:nvPr/>
        </p:nvSpPr>
        <p:spPr bwMode="auto">
          <a:xfrm>
            <a:off x="5032328" y="3658409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92" name="Rectangle 74"/>
          <p:cNvSpPr>
            <a:spLocks noChangeArrowheads="1"/>
          </p:cNvSpPr>
          <p:nvPr/>
        </p:nvSpPr>
        <p:spPr bwMode="auto">
          <a:xfrm>
            <a:off x="5969874" y="366628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U</a:t>
            </a: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879151" y="444454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4" name="Rectangle 78"/>
          <p:cNvSpPr>
            <a:spLocks noChangeArrowheads="1"/>
          </p:cNvSpPr>
          <p:nvPr/>
        </p:nvSpPr>
        <p:spPr bwMode="auto">
          <a:xfrm>
            <a:off x="7421951" y="444454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95" name="Rectangle 74"/>
          <p:cNvSpPr>
            <a:spLocks noChangeArrowheads="1"/>
          </p:cNvSpPr>
          <p:nvPr/>
        </p:nvSpPr>
        <p:spPr bwMode="auto">
          <a:xfrm>
            <a:off x="4560047" y="366628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01414" y="5118065"/>
            <a:ext cx="11960942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 	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24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6" grpId="1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5" grpId="1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7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409</Words>
  <Application>Microsoft Office PowerPoint</Application>
  <PresentationFormat>Màn hình rộng</PresentationFormat>
  <Paragraphs>125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VNI-Times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Hùng</dc:creator>
  <cp:lastModifiedBy>Hùng</cp:lastModifiedBy>
  <cp:revision>6</cp:revision>
  <dcterms:created xsi:type="dcterms:W3CDTF">2023-01-31T03:05:05Z</dcterms:created>
  <dcterms:modified xsi:type="dcterms:W3CDTF">2023-01-31T03:51:28Z</dcterms:modified>
</cp:coreProperties>
</file>