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377" r:id="rId3"/>
    <p:sldId id="360" r:id="rId4"/>
    <p:sldId id="361" r:id="rId5"/>
    <p:sldId id="362" r:id="rId6"/>
    <p:sldId id="363" r:id="rId7"/>
    <p:sldId id="364" r:id="rId8"/>
    <p:sldId id="267" r:id="rId9"/>
    <p:sldId id="270" r:id="rId10"/>
    <p:sldId id="365" r:id="rId11"/>
    <p:sldId id="366" r:id="rId12"/>
    <p:sldId id="367" r:id="rId13"/>
    <p:sldId id="368" r:id="rId14"/>
    <p:sldId id="374" r:id="rId15"/>
    <p:sldId id="373" r:id="rId16"/>
    <p:sldId id="378" r:id="rId17"/>
    <p:sldId id="369" r:id="rId18"/>
    <p:sldId id="266" r:id="rId19"/>
    <p:sldId id="370" r:id="rId20"/>
    <p:sldId id="375" r:id="rId21"/>
    <p:sldId id="310" r:id="rId22"/>
    <p:sldId id="371" r:id="rId23"/>
    <p:sldId id="372" r:id="rId24"/>
    <p:sldId id="271" r:id="rId2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9D84696-D331-2B59-DB55-CF00AF794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0CFCB43D-B65D-973C-291B-7453F5E3F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FD9DB0E-E275-C06D-1506-930568AC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A060-8FD7-4168-98C1-1B77E0CA5F81}" type="datetimeFigureOut">
              <a:rPr lang="vi-VN" smtClean="0"/>
              <a:t>05/02/2023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45BD7DB-AA65-27F9-FDDF-F855B8490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B498427-666E-0E9D-7907-0154FBA8C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E2EC-8FB4-4739-824C-84121878296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8978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721C396-9A66-94CE-E9EB-9171E2093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3906970-8228-FE2D-37F0-154F49EC7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3F23EC1-2E1E-E580-FA4C-2EE30155C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A060-8FD7-4168-98C1-1B77E0CA5F81}" type="datetimeFigureOut">
              <a:rPr lang="vi-VN" smtClean="0"/>
              <a:t>05/02/2023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FD4FCE3-A8DB-CAFB-F90F-5DE6BA10D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3ACD513-E2D9-1823-62C5-E720E191D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E2EC-8FB4-4739-824C-84121878296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3824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8539B7BA-6CB0-54C7-6607-268C1DFECF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144F662-597B-BB4B-31D4-A49CAF5760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AE34282-ED9A-73C8-C45B-F8A3F3A57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A060-8FD7-4168-98C1-1B77E0CA5F81}" type="datetimeFigureOut">
              <a:rPr lang="vi-VN" smtClean="0"/>
              <a:t>05/02/2023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EAC3C70-B99D-81EE-0818-1AB2F16BE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43CFEC2-0AD7-E889-3EF9-7B0910948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E2EC-8FB4-4739-824C-84121878296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1103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0516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70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A7834AE-2A69-EF24-E609-735CFF423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2E0FE7C-6659-ED96-25A9-4F813D1CC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7BED006-53D5-0B58-13D2-58931D547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A060-8FD7-4168-98C1-1B77E0CA5F81}" type="datetimeFigureOut">
              <a:rPr lang="vi-VN" smtClean="0"/>
              <a:t>05/02/2023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DA04071-2D74-04B2-3A72-CC82EC6E9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EA64EA6-AE3D-10BA-920E-A6E700B8B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E2EC-8FB4-4739-824C-84121878296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997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5FED464-A870-4220-64B3-1F00A00C8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807E8CE-4E1B-FC28-DCD8-8B4ED35E4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6C27E43-9F64-D9BB-9F09-7CEAE04C1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A060-8FD7-4168-98C1-1B77E0CA5F81}" type="datetimeFigureOut">
              <a:rPr lang="vi-VN" smtClean="0"/>
              <a:t>05/02/2023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5E25B4B-3865-F028-070E-625240244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46E5AB7-A4FF-3D67-DA23-1CB43A2C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E2EC-8FB4-4739-824C-84121878296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664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38AC2D8-2FDB-872A-288A-61B7C0CE7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8CBB643-0457-E318-313C-83FDF4AD93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5076E8E-1537-1A2B-E3A0-98D725092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8B2CB82-C560-238B-321E-4033651E6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A060-8FD7-4168-98C1-1B77E0CA5F81}" type="datetimeFigureOut">
              <a:rPr lang="vi-VN" smtClean="0"/>
              <a:t>05/02/2023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0159D10-B17A-71DD-F5AF-DA053A3F9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F6B136B-0EA9-89B7-F331-C2BDF79E2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E2EC-8FB4-4739-824C-84121878296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6862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EBF97B7-3C25-AE6E-65C9-8864E1E3F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4E23D57-8700-DFDD-38E3-0CE845D5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77E604C-458F-9827-083D-263DF801E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62AE2024-0064-AECF-BD0D-656F52A465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FCCCDD9-9F24-9467-B9D3-AA8F4CDFD4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F83B4D5E-FB79-2265-A53F-AA7B29E6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A060-8FD7-4168-98C1-1B77E0CA5F81}" type="datetimeFigureOut">
              <a:rPr lang="vi-VN" smtClean="0"/>
              <a:t>05/02/2023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3E6E1E5-D0A7-4985-66CD-41FF0BB57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8A2C174-7900-C377-9C00-AE98B024A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E2EC-8FB4-4739-824C-84121878296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036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E96C9B2-6F02-97AC-C251-00B68F4C8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79EB5416-D0F0-B985-E007-1D37D652A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A060-8FD7-4168-98C1-1B77E0CA5F81}" type="datetimeFigureOut">
              <a:rPr lang="vi-VN" smtClean="0"/>
              <a:t>05/02/2023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B5F31C59-78D9-D107-A1D3-B8B736E81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0E7E902-6F2E-30BC-59D5-D46D8B66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E2EC-8FB4-4739-824C-84121878296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2315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FB8C63A6-61F0-5F38-B54F-144849CA0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A060-8FD7-4168-98C1-1B77E0CA5F81}" type="datetimeFigureOut">
              <a:rPr lang="vi-VN" smtClean="0"/>
              <a:t>05/02/2023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3E75A7AC-C18F-4AF9-A315-0E8BE2B3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FA2FD2F-680D-DDC0-FEEF-68C77DF1B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E2EC-8FB4-4739-824C-84121878296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1844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342419A-75F8-F911-1E3E-A6F15A909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EFFB0E7-EE9E-0697-7A64-BFCB646E9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A4A44088-500F-59CA-FD64-14A1BBC0D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301A555-A6E3-4536-74A1-CD05E25A5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A060-8FD7-4168-98C1-1B77E0CA5F81}" type="datetimeFigureOut">
              <a:rPr lang="vi-VN" smtClean="0"/>
              <a:t>05/02/2023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48F0B77-7625-0E15-DE4E-FAFD3E44A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4A8059A-B3E9-8627-2DB9-675E71420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E2EC-8FB4-4739-824C-84121878296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51128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43B5C35-19A7-E399-802A-F36AC8E0C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12C510EB-FF83-B3AE-9053-77B9D18962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C5EE961-2BE4-46FA-A193-39AA6C72A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CF898A5-AFAE-35A7-5A36-29B8BC956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DA060-8FD7-4168-98C1-1B77E0CA5F81}" type="datetimeFigureOut">
              <a:rPr lang="vi-VN" smtClean="0"/>
              <a:t>05/02/2023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E606BB3-B05A-B494-873D-5B3B26AA4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9F42871-FAC8-8293-BEFD-D429D5D7F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DE2EC-8FB4-4739-824C-84121878296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505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28868A2E-22A4-1DD6-CA27-8DF089B33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74ADB49-F644-BE0F-8969-CBF5102081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760AC1B-D027-351F-EFD1-84617170F2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DA060-8FD7-4168-98C1-1B77E0CA5F81}" type="datetimeFigureOut">
              <a:rPr lang="vi-VN" smtClean="0"/>
              <a:t>05/02/2023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9F49E5E-861E-94A6-92A0-E65D7DE7C0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79A898A-D354-C503-D771-8697914ADD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DE2EC-8FB4-4739-824C-84121878296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242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C5BF603-E51D-7461-F07B-4EED31EBC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37" y="-269428"/>
            <a:ext cx="12192000" cy="684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5FF79C-B82F-33DA-BAE8-B9A5F3D1C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4" y="184934"/>
            <a:ext cx="12014273" cy="726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50CC9365-F9C9-2CAE-93FB-85CBD8156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17" y="4167148"/>
            <a:ext cx="12192000" cy="292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8A7AF637-1661-BD53-3514-2E1E21033D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45" y="4425629"/>
            <a:ext cx="5956619" cy="218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F4F930-2201-FBD8-E0E9-8CD1F2867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245" y="1924605"/>
            <a:ext cx="3801635" cy="564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DA83D9-1572-2687-6A61-BBDA8A42B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9866203" y="-390697"/>
            <a:ext cx="1925807" cy="21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2376B03F-F70A-D5DC-5C12-F3CCF03B8F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138464" y="2409362"/>
            <a:ext cx="2286000" cy="28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WordArt 6">
            <a:extLst>
              <a:ext uri="{FF2B5EF4-FFF2-40B4-BE49-F238E27FC236}">
                <a16:creationId xmlns:a16="http://schemas.microsoft.com/office/drawing/2014/main" id="{DD2F04A0-A1CA-1D1B-00A2-3CB1EC7C19B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65180" y="2189529"/>
            <a:ext cx="8985439" cy="4315001"/>
          </a:xfrm>
          <a:prstGeom prst="rect">
            <a:avLst/>
          </a:prstGeom>
        </p:spPr>
        <p:txBody>
          <a:bodyPr spcFirstLastPara="1" wrap="none" lIns="109531" tIns="54836" rIns="109531" bIns="54836" numCol="1" fromWordArt="1">
            <a:prstTxWarp prst="textArchUp">
              <a:avLst>
                <a:gd name="adj" fmla="val 11020719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459277">
              <a:lnSpc>
                <a:spcPct val="150000"/>
              </a:lnSpc>
              <a:defRPr/>
            </a:pPr>
            <a:r>
              <a:rPr lang="en-US" sz="213104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459277">
              <a:lnSpc>
                <a:spcPct val="150000"/>
              </a:lnSpc>
              <a:defRPr/>
            </a:pPr>
            <a:r>
              <a:rPr lang="en-US" sz="213104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2" name="圆角矩形 1">
            <a:extLst>
              <a:ext uri="{FF2B5EF4-FFF2-40B4-BE49-F238E27FC236}">
                <a16:creationId xmlns:a16="http://schemas.microsoft.com/office/drawing/2014/main" id="{B8BA1C5F-EFD3-FA70-8A97-D062A5139729}"/>
              </a:ext>
            </a:extLst>
          </p:cNvPr>
          <p:cNvSpPr/>
          <p:nvPr/>
        </p:nvSpPr>
        <p:spPr>
          <a:xfrm>
            <a:off x="1617719" y="2609738"/>
            <a:ext cx="8504870" cy="14523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981" tIns="72991" rIns="145981" bIns="7299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945954">
              <a:defRPr/>
            </a:pP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73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altLang="zh-CN" sz="3733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76E2CF50-C197-1F66-F6DB-2BCC2F6DF011}"/>
              </a:ext>
            </a:extLst>
          </p:cNvPr>
          <p:cNvSpPr txBox="1"/>
          <p:nvPr/>
        </p:nvSpPr>
        <p:spPr>
          <a:xfrm>
            <a:off x="2973105" y="188260"/>
            <a:ext cx="668361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96655">
              <a:defRPr/>
            </a:pPr>
            <a:r>
              <a:rPr lang="en-US" sz="18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ĐẠI LỘC</a:t>
            </a:r>
          </a:p>
          <a:p>
            <a:pPr algn="ctr" defTabSz="1096655">
              <a:defRPr/>
            </a:pPr>
            <a:r>
              <a:rPr lang="en-US" sz="18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ĐOÀN QUÝ PHI</a:t>
            </a:r>
            <a:endParaRPr lang="vi-VN" sz="2133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C257018-F8B7-4B00-E166-02CC9C3C44C3}"/>
              </a:ext>
            </a:extLst>
          </p:cNvPr>
          <p:cNvSpPr txBox="1"/>
          <p:nvPr/>
        </p:nvSpPr>
        <p:spPr>
          <a:xfrm>
            <a:off x="4267200" y="4054643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Lài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045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7">
            <a:extLst>
              <a:ext uri="{FF2B5EF4-FFF2-40B4-BE49-F238E27FC236}">
                <a16:creationId xmlns:a16="http://schemas.microsoft.com/office/drawing/2014/main" id="{14B4EC3F-A94A-7367-9B83-D1DC0631A7C9}"/>
              </a:ext>
            </a:extLst>
          </p:cNvPr>
          <p:cNvSpPr txBox="1"/>
          <p:nvPr/>
        </p:nvSpPr>
        <p:spPr>
          <a:xfrm>
            <a:off x="2057400" y="1295401"/>
            <a:ext cx="359425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+mj-lt"/>
              </a:rPr>
              <a:t>Làm anh khó đấy</a:t>
            </a:r>
          </a:p>
          <a:p>
            <a:r>
              <a:rPr lang="vi-VN" sz="3200" dirty="0">
                <a:latin typeface="+mj-lt"/>
              </a:rPr>
              <a:t>Phải đâu chuyện đùa</a:t>
            </a:r>
          </a:p>
          <a:p>
            <a:r>
              <a:rPr lang="vi-VN" sz="3200" dirty="0">
                <a:latin typeface="+mj-lt"/>
              </a:rPr>
              <a:t>Với em gái bé</a:t>
            </a:r>
          </a:p>
          <a:p>
            <a:r>
              <a:rPr lang="vi-VN" sz="3200" dirty="0">
                <a:latin typeface="+mj-lt"/>
              </a:rPr>
              <a:t>Phải “người lớn” cơ.</a:t>
            </a:r>
          </a:p>
          <a:p>
            <a:endParaRPr lang="vi-VN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Khi em bé khóc</a:t>
            </a:r>
          </a:p>
          <a:p>
            <a:r>
              <a:rPr lang="vi-VN" sz="3200" dirty="0">
                <a:latin typeface="+mj-lt"/>
              </a:rPr>
              <a:t>Anh phải dỗ dành</a:t>
            </a:r>
          </a:p>
          <a:p>
            <a:r>
              <a:rPr lang="vi-VN" sz="3200" dirty="0">
                <a:latin typeface="+mj-lt"/>
              </a:rPr>
              <a:t>Nếu em bé ngã</a:t>
            </a:r>
          </a:p>
          <a:p>
            <a:r>
              <a:rPr lang="vi-VN" sz="3200" dirty="0">
                <a:latin typeface="+mj-lt"/>
              </a:rPr>
              <a:t>Anh nâng dịu dàng.</a:t>
            </a:r>
            <a:endParaRPr lang="en-US" sz="3200" dirty="0">
              <a:latin typeface="+mj-lt"/>
            </a:endParaRP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92344443-D322-8A0C-901A-6EC61AEB5E99}"/>
              </a:ext>
            </a:extLst>
          </p:cNvPr>
          <p:cNvSpPr txBox="1"/>
          <p:nvPr/>
        </p:nvSpPr>
        <p:spPr>
          <a:xfrm>
            <a:off x="6195152" y="1349155"/>
            <a:ext cx="44728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Mẹ cho quà bánh</a:t>
            </a:r>
          </a:p>
          <a:p>
            <a:r>
              <a:rPr lang="vi-VN" sz="3200" dirty="0">
                <a:latin typeface="+mj-lt"/>
              </a:rPr>
              <a:t>Chia em phần hơn</a:t>
            </a:r>
          </a:p>
          <a:p>
            <a:r>
              <a:rPr lang="vi-VN" sz="3200" dirty="0">
                <a:latin typeface="+mj-lt"/>
              </a:rPr>
              <a:t>Có đồ chơi đẹp</a:t>
            </a:r>
          </a:p>
          <a:p>
            <a:r>
              <a:rPr lang="vi-VN" sz="3200" dirty="0">
                <a:latin typeface="+mj-lt"/>
              </a:rPr>
              <a:t>Cũng nhường em luôn.</a:t>
            </a:r>
          </a:p>
          <a:p>
            <a:endParaRPr lang="vi-VN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Làm anh thật khó</a:t>
            </a:r>
          </a:p>
          <a:p>
            <a:r>
              <a:rPr lang="vi-VN" sz="3200" dirty="0">
                <a:latin typeface="+mj-lt"/>
              </a:rPr>
              <a:t>Nhưng mà thật vui</a:t>
            </a:r>
          </a:p>
          <a:p>
            <a:r>
              <a:rPr lang="vi-VN" sz="3200" dirty="0">
                <a:latin typeface="+mj-lt"/>
              </a:rPr>
              <a:t>Ai yêu em bé</a:t>
            </a:r>
          </a:p>
          <a:p>
            <a:r>
              <a:rPr lang="vi-VN" sz="3200" dirty="0">
                <a:latin typeface="+mj-lt"/>
              </a:rPr>
              <a:t>Thì làm được thôi.</a:t>
            </a:r>
          </a:p>
          <a:p>
            <a:r>
              <a:rPr lang="vi-VN" sz="3200" dirty="0">
                <a:latin typeface="+mj-lt"/>
              </a:rPr>
              <a:t>  </a:t>
            </a:r>
          </a:p>
          <a:p>
            <a:r>
              <a:rPr lang="vi-VN" sz="3200" i="1" dirty="0">
                <a:latin typeface="+mj-lt"/>
              </a:rPr>
              <a:t>( Phan Thị Thanh Nhàn)</a:t>
            </a:r>
            <a:endParaRPr lang="en-US" sz="3200" i="1" dirty="0">
              <a:latin typeface="+mj-lt"/>
            </a:endParaRP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7325BC62-5ACA-73B7-4A7D-3850F47E5789}"/>
              </a:ext>
            </a:extLst>
          </p:cNvPr>
          <p:cNvSpPr/>
          <p:nvPr/>
        </p:nvSpPr>
        <p:spPr>
          <a:xfrm>
            <a:off x="1524000" y="0"/>
            <a:ext cx="31242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+mj-lt"/>
              </a:rPr>
              <a:t>Đọc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id="{56652355-0628-3800-DB88-A5E1084C45C9}"/>
              </a:ext>
            </a:extLst>
          </p:cNvPr>
          <p:cNvSpPr txBox="1"/>
          <p:nvPr/>
        </p:nvSpPr>
        <p:spPr>
          <a:xfrm>
            <a:off x="4724401" y="609601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+mj-lt"/>
              </a:rPr>
              <a:t>LÀM ANH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1983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BE80B805-3E3D-C428-F611-23A4003D0BCB}"/>
              </a:ext>
            </a:extLst>
          </p:cNvPr>
          <p:cNvSpPr txBox="1"/>
          <p:nvPr/>
        </p:nvSpPr>
        <p:spPr>
          <a:xfrm>
            <a:off x="152400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Thứ tư, ngày 8 tháng 2 năm 2023</a:t>
            </a:r>
          </a:p>
          <a:p>
            <a:pPr algn="ctr"/>
            <a:r>
              <a:rPr lang="vi-VN" sz="3200" b="1" i="1" u="sng" dirty="0">
                <a:latin typeface="Times New Roman" pitchFamily="18" charset="0"/>
                <a:cs typeface="Times New Roman" pitchFamily="18" charset="0"/>
              </a:rPr>
              <a:t>Tiếng Việt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D38EBA3-6E2C-570E-3266-D73826B47688}"/>
              </a:ext>
            </a:extLst>
          </p:cNvPr>
          <p:cNvSpPr txBox="1"/>
          <p:nvPr/>
        </p:nvSpPr>
        <p:spPr>
          <a:xfrm>
            <a:off x="5257800" y="1143001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Làm anh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209BC11-858A-41E9-CBDA-F5F25FBC9D65}"/>
              </a:ext>
            </a:extLst>
          </p:cNvPr>
          <p:cNvSpPr txBox="1"/>
          <p:nvPr/>
        </p:nvSpPr>
        <p:spPr>
          <a:xfrm>
            <a:off x="4419600" y="2790309"/>
            <a:ext cx="4572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latin typeface="+mj-lt"/>
              </a:rPr>
              <a:t>Làm anh khó đấy</a:t>
            </a:r>
          </a:p>
          <a:p>
            <a:r>
              <a:rPr lang="vi-VN" sz="3200" dirty="0">
                <a:latin typeface="+mj-lt"/>
              </a:rPr>
              <a:t>Phải đâu chuyện đùa</a:t>
            </a:r>
          </a:p>
          <a:p>
            <a:r>
              <a:rPr lang="vi-VN" sz="3200" dirty="0">
                <a:latin typeface="+mj-lt"/>
              </a:rPr>
              <a:t>Với em gái bé</a:t>
            </a:r>
          </a:p>
          <a:p>
            <a:r>
              <a:rPr lang="vi-VN" sz="3200" dirty="0">
                <a:latin typeface="+mj-lt"/>
              </a:rPr>
              <a:t>Phải “người lớn” cơ.</a:t>
            </a:r>
          </a:p>
        </p:txBody>
      </p: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298AF678-0AD7-281B-138A-4815E27153D1}"/>
              </a:ext>
            </a:extLst>
          </p:cNvPr>
          <p:cNvCxnSpPr>
            <a:cxnSpLocks/>
          </p:cNvCxnSpPr>
          <p:nvPr/>
        </p:nvCxnSpPr>
        <p:spPr>
          <a:xfrm flipH="1">
            <a:off x="7315200" y="2895600"/>
            <a:ext cx="304800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:a16="http://schemas.microsoft.com/office/drawing/2014/main" id="{2E93BA29-31FB-AAB8-CAA8-886538A3DB26}"/>
              </a:ext>
            </a:extLst>
          </p:cNvPr>
          <p:cNvCxnSpPr>
            <a:cxnSpLocks/>
          </p:cNvCxnSpPr>
          <p:nvPr/>
        </p:nvCxnSpPr>
        <p:spPr>
          <a:xfrm flipH="1">
            <a:off x="7848600" y="3352800"/>
            <a:ext cx="304800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F16D350C-D5ED-9086-4106-277642F7E74E}"/>
              </a:ext>
            </a:extLst>
          </p:cNvPr>
          <p:cNvCxnSpPr>
            <a:cxnSpLocks/>
          </p:cNvCxnSpPr>
          <p:nvPr/>
        </p:nvCxnSpPr>
        <p:spPr>
          <a:xfrm flipH="1">
            <a:off x="6781800" y="3810000"/>
            <a:ext cx="304800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FAC852E8-BAE5-9C87-C2AA-1A91220B901C}"/>
              </a:ext>
            </a:extLst>
          </p:cNvPr>
          <p:cNvCxnSpPr/>
          <p:nvPr/>
        </p:nvCxnSpPr>
        <p:spPr>
          <a:xfrm flipH="1">
            <a:off x="7772400" y="4419600"/>
            <a:ext cx="304800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DB9558AE-B818-D796-EFF3-AF3BA90356F5}"/>
              </a:ext>
            </a:extLst>
          </p:cNvPr>
          <p:cNvCxnSpPr/>
          <p:nvPr/>
        </p:nvCxnSpPr>
        <p:spPr>
          <a:xfrm flipH="1">
            <a:off x="7848600" y="4495800"/>
            <a:ext cx="304800" cy="533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37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7">
            <a:extLst>
              <a:ext uri="{FF2B5EF4-FFF2-40B4-BE49-F238E27FC236}">
                <a16:creationId xmlns:a16="http://schemas.microsoft.com/office/drawing/2014/main" id="{14B4EC3F-A94A-7367-9B83-D1DC0631A7C9}"/>
              </a:ext>
            </a:extLst>
          </p:cNvPr>
          <p:cNvSpPr txBox="1"/>
          <p:nvPr/>
        </p:nvSpPr>
        <p:spPr>
          <a:xfrm>
            <a:off x="2057400" y="1295401"/>
            <a:ext cx="359425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+mj-lt"/>
              </a:rPr>
              <a:t>Làm anh khó đấy</a:t>
            </a:r>
          </a:p>
          <a:p>
            <a:r>
              <a:rPr lang="vi-VN" sz="3200" dirty="0">
                <a:latin typeface="+mj-lt"/>
              </a:rPr>
              <a:t>Phải đâu chuyện đùa</a:t>
            </a:r>
          </a:p>
          <a:p>
            <a:r>
              <a:rPr lang="vi-VN" sz="3200" dirty="0">
                <a:latin typeface="+mj-lt"/>
              </a:rPr>
              <a:t>Với em gái bé</a:t>
            </a:r>
          </a:p>
          <a:p>
            <a:r>
              <a:rPr lang="vi-VN" sz="3200" dirty="0">
                <a:latin typeface="+mj-lt"/>
              </a:rPr>
              <a:t>Phải “người lớn” cơ.</a:t>
            </a:r>
          </a:p>
          <a:p>
            <a:endParaRPr lang="vi-VN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Khi em bé khóc</a:t>
            </a:r>
          </a:p>
          <a:p>
            <a:r>
              <a:rPr lang="vi-VN" sz="3200" dirty="0">
                <a:latin typeface="+mj-lt"/>
              </a:rPr>
              <a:t>Anh phải dỗ dành</a:t>
            </a:r>
          </a:p>
          <a:p>
            <a:r>
              <a:rPr lang="vi-VN" sz="3200" dirty="0">
                <a:latin typeface="+mj-lt"/>
              </a:rPr>
              <a:t>Nếu em bé ngã</a:t>
            </a:r>
          </a:p>
          <a:p>
            <a:r>
              <a:rPr lang="vi-VN" sz="3200" dirty="0">
                <a:latin typeface="+mj-lt"/>
              </a:rPr>
              <a:t>Anh nâng dịu dàng.</a:t>
            </a:r>
            <a:endParaRPr lang="en-US" sz="3200" dirty="0">
              <a:latin typeface="+mj-lt"/>
            </a:endParaRP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92344443-D322-8A0C-901A-6EC61AEB5E99}"/>
              </a:ext>
            </a:extLst>
          </p:cNvPr>
          <p:cNvSpPr txBox="1"/>
          <p:nvPr/>
        </p:nvSpPr>
        <p:spPr>
          <a:xfrm>
            <a:off x="6195152" y="1349155"/>
            <a:ext cx="44728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Mẹ cho quà bánh</a:t>
            </a:r>
          </a:p>
          <a:p>
            <a:r>
              <a:rPr lang="vi-VN" sz="3200" dirty="0">
                <a:latin typeface="+mj-lt"/>
              </a:rPr>
              <a:t>Chia em phần hơn</a:t>
            </a:r>
          </a:p>
          <a:p>
            <a:r>
              <a:rPr lang="vi-VN" sz="3200" dirty="0">
                <a:latin typeface="+mj-lt"/>
              </a:rPr>
              <a:t>Có đồ chơi đẹp</a:t>
            </a:r>
          </a:p>
          <a:p>
            <a:r>
              <a:rPr lang="vi-VN" sz="3200" dirty="0">
                <a:latin typeface="+mj-lt"/>
              </a:rPr>
              <a:t>Cũng nhường em luôn.</a:t>
            </a:r>
          </a:p>
          <a:p>
            <a:endParaRPr lang="vi-VN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Làm anh thật khó</a:t>
            </a:r>
          </a:p>
          <a:p>
            <a:r>
              <a:rPr lang="vi-VN" sz="3200" dirty="0">
                <a:latin typeface="+mj-lt"/>
              </a:rPr>
              <a:t>Nhưng mà thật vui</a:t>
            </a:r>
          </a:p>
          <a:p>
            <a:r>
              <a:rPr lang="vi-VN" sz="3200" dirty="0">
                <a:latin typeface="+mj-lt"/>
              </a:rPr>
              <a:t>Ai yêu em bé</a:t>
            </a:r>
          </a:p>
          <a:p>
            <a:r>
              <a:rPr lang="vi-VN" sz="3200" dirty="0">
                <a:latin typeface="+mj-lt"/>
              </a:rPr>
              <a:t>Thì làm được thôi.</a:t>
            </a:r>
          </a:p>
          <a:p>
            <a:r>
              <a:rPr lang="vi-VN" sz="3200" dirty="0">
                <a:latin typeface="+mj-lt"/>
              </a:rPr>
              <a:t>  </a:t>
            </a:r>
          </a:p>
          <a:p>
            <a:r>
              <a:rPr lang="vi-VN" sz="3200" i="1" dirty="0">
                <a:latin typeface="+mj-lt"/>
              </a:rPr>
              <a:t>( Phan Thị Thanh Nhàn)</a:t>
            </a:r>
            <a:endParaRPr lang="en-US" sz="3200" i="1" dirty="0">
              <a:latin typeface="+mj-lt"/>
            </a:endParaRP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7325BC62-5ACA-73B7-4A7D-3850F47E5789}"/>
              </a:ext>
            </a:extLst>
          </p:cNvPr>
          <p:cNvSpPr/>
          <p:nvPr/>
        </p:nvSpPr>
        <p:spPr>
          <a:xfrm>
            <a:off x="1524000" y="0"/>
            <a:ext cx="31242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+mj-lt"/>
              </a:rPr>
              <a:t>Đọc khổ thơ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id="{56652355-0628-3800-DB88-A5E1084C45C9}"/>
              </a:ext>
            </a:extLst>
          </p:cNvPr>
          <p:cNvSpPr txBox="1"/>
          <p:nvPr/>
        </p:nvSpPr>
        <p:spPr>
          <a:xfrm>
            <a:off x="4867801" y="253426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+mj-lt"/>
              </a:rPr>
              <a:t>LÀM ANH</a:t>
            </a:r>
            <a:endParaRPr lang="en-US" sz="3200" dirty="0">
              <a:latin typeface="+mj-lt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6EEDC67-13FB-426C-2688-086F9E4BC243}"/>
              </a:ext>
            </a:extLst>
          </p:cNvPr>
          <p:cNvSpPr txBox="1"/>
          <p:nvPr/>
        </p:nvSpPr>
        <p:spPr>
          <a:xfrm>
            <a:off x="1828800" y="9144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(1)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7C46F27-8A90-E1E0-0A7A-0BCDBD763FD5}"/>
              </a:ext>
            </a:extLst>
          </p:cNvPr>
          <p:cNvSpPr txBox="1"/>
          <p:nvPr/>
        </p:nvSpPr>
        <p:spPr>
          <a:xfrm>
            <a:off x="1676400" y="3301426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(2)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0BC7FFC-EAC1-8D20-B098-48E0AE6DC87A}"/>
              </a:ext>
            </a:extLst>
          </p:cNvPr>
          <p:cNvSpPr txBox="1"/>
          <p:nvPr/>
        </p:nvSpPr>
        <p:spPr>
          <a:xfrm>
            <a:off x="6096000" y="9144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(3)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04CC067E-208E-8F0C-5FCA-C04E1691F720}"/>
              </a:ext>
            </a:extLst>
          </p:cNvPr>
          <p:cNvSpPr txBox="1"/>
          <p:nvPr/>
        </p:nvSpPr>
        <p:spPr>
          <a:xfrm>
            <a:off x="6019800" y="3301426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30675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7CAA26-25AD-073F-BA6B-3214451A39EA}"/>
              </a:ext>
            </a:extLst>
          </p:cNvPr>
          <p:cNvSpPr txBox="1"/>
          <p:nvPr/>
        </p:nvSpPr>
        <p:spPr>
          <a:xfrm>
            <a:off x="152400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Thứ tư, ngày 8 tháng 2 năm 2023</a:t>
            </a:r>
          </a:p>
          <a:p>
            <a:pPr algn="ctr"/>
            <a:r>
              <a:rPr lang="vi-VN" sz="3200" b="1" i="1" u="sng" dirty="0">
                <a:latin typeface="Times New Roman" pitchFamily="18" charset="0"/>
                <a:cs typeface="Times New Roman" pitchFamily="18" charset="0"/>
              </a:rPr>
              <a:t>Tiếng Việt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06A968A-D7AC-501B-E368-B6159206844C}"/>
              </a:ext>
            </a:extLst>
          </p:cNvPr>
          <p:cNvSpPr txBox="1"/>
          <p:nvPr/>
        </p:nvSpPr>
        <p:spPr>
          <a:xfrm>
            <a:off x="5257800" y="1143001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Làm anh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31350E7-EFFB-CD6F-19E6-82A98EAAB91A}"/>
              </a:ext>
            </a:extLst>
          </p:cNvPr>
          <p:cNvSpPr txBox="1"/>
          <p:nvPr/>
        </p:nvSpPr>
        <p:spPr>
          <a:xfrm>
            <a:off x="2209800" y="1981201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u="sng" dirty="0">
                <a:latin typeface="+mj-lt"/>
              </a:rPr>
              <a:t>Từ ngữ: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7FD32FF-26B4-1403-3CA1-EE61290EAD11}"/>
              </a:ext>
            </a:extLst>
          </p:cNvPr>
          <p:cNvSpPr txBox="1"/>
          <p:nvPr/>
        </p:nvSpPr>
        <p:spPr>
          <a:xfrm>
            <a:off x="3886200" y="2590800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Dùng lời nói hoặc việc làm để giúp em bé vui lên không khóc nữa.</a:t>
            </a:r>
            <a:endParaRPr lang="vi-VN" sz="3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DBD521D-2618-6A94-B34C-4D2CEF0651DA}"/>
              </a:ext>
            </a:extLst>
          </p:cNvPr>
          <p:cNvSpPr txBox="1"/>
          <p:nvPr/>
        </p:nvSpPr>
        <p:spPr>
          <a:xfrm>
            <a:off x="2133600" y="2615626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dỗ dành:</a:t>
            </a:r>
          </a:p>
        </p:txBody>
      </p:sp>
    </p:spTree>
    <p:extLst>
      <p:ext uri="{BB962C8B-B14F-4D97-AF65-F5344CB8AC3E}">
        <p14:creationId xmlns:p14="http://schemas.microsoft.com/office/powerpoint/2010/main" val="62594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7CAA26-25AD-073F-BA6B-3214451A39EA}"/>
              </a:ext>
            </a:extLst>
          </p:cNvPr>
          <p:cNvSpPr txBox="1"/>
          <p:nvPr/>
        </p:nvSpPr>
        <p:spPr>
          <a:xfrm>
            <a:off x="152400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Thứ tư, ngày 8 tháng 2 năm 2023</a:t>
            </a:r>
          </a:p>
          <a:p>
            <a:pPr algn="ctr"/>
            <a:r>
              <a:rPr lang="vi-VN" sz="3200" b="1" i="1" u="sng" dirty="0">
                <a:latin typeface="Times New Roman" pitchFamily="18" charset="0"/>
                <a:cs typeface="Times New Roman" pitchFamily="18" charset="0"/>
              </a:rPr>
              <a:t>Tiếng Việt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06A968A-D7AC-501B-E368-B6159206844C}"/>
              </a:ext>
            </a:extLst>
          </p:cNvPr>
          <p:cNvSpPr txBox="1"/>
          <p:nvPr/>
        </p:nvSpPr>
        <p:spPr>
          <a:xfrm>
            <a:off x="5257800" y="1143001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Làm anh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31350E7-EFFB-CD6F-19E6-82A98EAAB91A}"/>
              </a:ext>
            </a:extLst>
          </p:cNvPr>
          <p:cNvSpPr txBox="1"/>
          <p:nvPr/>
        </p:nvSpPr>
        <p:spPr>
          <a:xfrm>
            <a:off x="2209800" y="1981201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u="sng" dirty="0">
                <a:latin typeface="+mj-lt"/>
              </a:rPr>
              <a:t>Từ ngữ: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7FD32FF-26B4-1403-3CA1-EE61290EAD11}"/>
              </a:ext>
            </a:extLst>
          </p:cNvPr>
          <p:cNvSpPr txBox="1"/>
          <p:nvPr/>
        </p:nvSpPr>
        <p:spPr>
          <a:xfrm>
            <a:off x="4953000" y="2667000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đỡ em bé dậy mà không làm em bé bị đau. </a:t>
            </a:r>
            <a:endParaRPr lang="vi-VN" sz="3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DBD521D-2618-6A94-B34C-4D2CEF0651DA}"/>
              </a:ext>
            </a:extLst>
          </p:cNvPr>
          <p:cNvSpPr txBox="1"/>
          <p:nvPr/>
        </p:nvSpPr>
        <p:spPr>
          <a:xfrm>
            <a:off x="1905000" y="2667001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(nâng) </a:t>
            </a:r>
            <a:r>
              <a:rPr lang="vi-VN" sz="3200" b="1" dirty="0">
                <a:latin typeface="+mj-lt"/>
              </a:rPr>
              <a:t>dịu dàng:</a:t>
            </a:r>
          </a:p>
        </p:txBody>
      </p:sp>
    </p:spTree>
    <p:extLst>
      <p:ext uri="{BB962C8B-B14F-4D97-AF65-F5344CB8AC3E}">
        <p14:creationId xmlns:p14="http://schemas.microsoft.com/office/powerpoint/2010/main" val="192775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7">
            <a:extLst>
              <a:ext uri="{FF2B5EF4-FFF2-40B4-BE49-F238E27FC236}">
                <a16:creationId xmlns:a16="http://schemas.microsoft.com/office/drawing/2014/main" id="{14B4EC3F-A94A-7367-9B83-D1DC0631A7C9}"/>
              </a:ext>
            </a:extLst>
          </p:cNvPr>
          <p:cNvSpPr txBox="1"/>
          <p:nvPr/>
        </p:nvSpPr>
        <p:spPr>
          <a:xfrm>
            <a:off x="2057400" y="1295401"/>
            <a:ext cx="359425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+mj-lt"/>
              </a:rPr>
              <a:t>Làm anh khó đấy</a:t>
            </a:r>
          </a:p>
          <a:p>
            <a:r>
              <a:rPr lang="vi-VN" sz="3200" dirty="0">
                <a:latin typeface="+mj-lt"/>
              </a:rPr>
              <a:t>Phải đâu chuyện đùa</a:t>
            </a:r>
          </a:p>
          <a:p>
            <a:r>
              <a:rPr lang="vi-VN" sz="3200" dirty="0">
                <a:latin typeface="+mj-lt"/>
              </a:rPr>
              <a:t>Với em gái bé</a:t>
            </a:r>
          </a:p>
          <a:p>
            <a:r>
              <a:rPr lang="vi-VN" sz="3200" dirty="0">
                <a:latin typeface="+mj-lt"/>
              </a:rPr>
              <a:t>Phải “người lớn” cơ.</a:t>
            </a:r>
          </a:p>
          <a:p>
            <a:endParaRPr lang="vi-VN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Khi em bé khóc</a:t>
            </a:r>
          </a:p>
          <a:p>
            <a:r>
              <a:rPr lang="vi-VN" sz="3200" dirty="0">
                <a:latin typeface="+mj-lt"/>
              </a:rPr>
              <a:t>Anh phải dỗ dành</a:t>
            </a:r>
          </a:p>
          <a:p>
            <a:r>
              <a:rPr lang="vi-VN" sz="3200" dirty="0">
                <a:latin typeface="+mj-lt"/>
              </a:rPr>
              <a:t>Nếu em bé ngã</a:t>
            </a:r>
          </a:p>
          <a:p>
            <a:r>
              <a:rPr lang="vi-VN" sz="3200" dirty="0">
                <a:latin typeface="+mj-lt"/>
              </a:rPr>
              <a:t>Anh nâng dịu dàng.</a:t>
            </a:r>
            <a:endParaRPr lang="en-US" sz="3200" dirty="0">
              <a:latin typeface="+mj-lt"/>
            </a:endParaRP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92344443-D322-8A0C-901A-6EC61AEB5E99}"/>
              </a:ext>
            </a:extLst>
          </p:cNvPr>
          <p:cNvSpPr txBox="1"/>
          <p:nvPr/>
        </p:nvSpPr>
        <p:spPr>
          <a:xfrm>
            <a:off x="6195152" y="1349155"/>
            <a:ext cx="44728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Mẹ cho quà bánh</a:t>
            </a:r>
          </a:p>
          <a:p>
            <a:r>
              <a:rPr lang="vi-VN" sz="3200" dirty="0">
                <a:latin typeface="+mj-lt"/>
              </a:rPr>
              <a:t>Chia em phần hơn</a:t>
            </a:r>
          </a:p>
          <a:p>
            <a:r>
              <a:rPr lang="vi-VN" sz="3200" dirty="0">
                <a:latin typeface="+mj-lt"/>
              </a:rPr>
              <a:t>Có đồ chơi đẹp</a:t>
            </a:r>
          </a:p>
          <a:p>
            <a:r>
              <a:rPr lang="vi-VN" sz="3200" dirty="0">
                <a:latin typeface="+mj-lt"/>
              </a:rPr>
              <a:t>Cũng nhường em luôn.</a:t>
            </a:r>
          </a:p>
          <a:p>
            <a:endParaRPr lang="vi-VN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Làm anh thật khó</a:t>
            </a:r>
          </a:p>
          <a:p>
            <a:r>
              <a:rPr lang="vi-VN" sz="3200" dirty="0">
                <a:latin typeface="+mj-lt"/>
              </a:rPr>
              <a:t>Nhưng mà thật vui</a:t>
            </a:r>
          </a:p>
          <a:p>
            <a:r>
              <a:rPr lang="vi-VN" sz="3200" dirty="0">
                <a:latin typeface="+mj-lt"/>
              </a:rPr>
              <a:t>Ai yêu em bé</a:t>
            </a:r>
          </a:p>
          <a:p>
            <a:r>
              <a:rPr lang="vi-VN" sz="3200" dirty="0">
                <a:latin typeface="+mj-lt"/>
              </a:rPr>
              <a:t>Thì làm được thôi.</a:t>
            </a:r>
          </a:p>
          <a:p>
            <a:r>
              <a:rPr lang="vi-VN" sz="3200" dirty="0">
                <a:latin typeface="+mj-lt"/>
              </a:rPr>
              <a:t>  </a:t>
            </a:r>
          </a:p>
          <a:p>
            <a:r>
              <a:rPr lang="vi-VN" sz="3200" i="1" dirty="0">
                <a:latin typeface="+mj-lt"/>
              </a:rPr>
              <a:t>( Phan Thị Thanh Nhàn)</a:t>
            </a:r>
            <a:endParaRPr lang="en-US" sz="3200" i="1" dirty="0">
              <a:latin typeface="+mj-lt"/>
            </a:endParaRP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7325BC62-5ACA-73B7-4A7D-3850F47E5789}"/>
              </a:ext>
            </a:extLst>
          </p:cNvPr>
          <p:cNvSpPr/>
          <p:nvPr/>
        </p:nvSpPr>
        <p:spPr>
          <a:xfrm>
            <a:off x="1524000" y="0"/>
            <a:ext cx="31242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+mj-lt"/>
              </a:rPr>
              <a:t>Đọc khổ thơ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id="{56652355-0628-3800-DB88-A5E1084C45C9}"/>
              </a:ext>
            </a:extLst>
          </p:cNvPr>
          <p:cNvSpPr txBox="1"/>
          <p:nvPr/>
        </p:nvSpPr>
        <p:spPr>
          <a:xfrm>
            <a:off x="4867801" y="253426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+mj-lt"/>
              </a:rPr>
              <a:t>LÀM ANH</a:t>
            </a:r>
            <a:endParaRPr lang="en-US" sz="3200" dirty="0">
              <a:latin typeface="+mj-lt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6EEDC67-13FB-426C-2688-086F9E4BC243}"/>
              </a:ext>
            </a:extLst>
          </p:cNvPr>
          <p:cNvSpPr txBox="1"/>
          <p:nvPr/>
        </p:nvSpPr>
        <p:spPr>
          <a:xfrm>
            <a:off x="1828800" y="9144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(1)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7C46F27-8A90-E1E0-0A7A-0BCDBD763FD5}"/>
              </a:ext>
            </a:extLst>
          </p:cNvPr>
          <p:cNvSpPr txBox="1"/>
          <p:nvPr/>
        </p:nvSpPr>
        <p:spPr>
          <a:xfrm>
            <a:off x="1676400" y="3301426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(2)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0BC7FFC-EAC1-8D20-B098-48E0AE6DC87A}"/>
              </a:ext>
            </a:extLst>
          </p:cNvPr>
          <p:cNvSpPr txBox="1"/>
          <p:nvPr/>
        </p:nvSpPr>
        <p:spPr>
          <a:xfrm>
            <a:off x="6096000" y="9144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(3)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04CC067E-208E-8F0C-5FCA-C04E1691F720}"/>
              </a:ext>
            </a:extLst>
          </p:cNvPr>
          <p:cNvSpPr txBox="1"/>
          <p:nvPr/>
        </p:nvSpPr>
        <p:spPr>
          <a:xfrm>
            <a:off x="6019800" y="3301426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979728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4309A7F-F03B-99BA-431A-8AD687BF1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B7FF14B-F460-51A6-814D-529E71B686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图片 27">
            <a:extLst>
              <a:ext uri="{FF2B5EF4-FFF2-40B4-BE49-F238E27FC236}">
                <a16:creationId xmlns:a16="http://schemas.microsoft.com/office/drawing/2014/main" id="{C8350009-2C8A-4F59-7D98-73B9B50B7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77"/>
            <a:ext cx="12192000" cy="753176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4C3515A-7F2E-9E47-A712-55CD34F69104}"/>
              </a:ext>
            </a:extLst>
          </p:cNvPr>
          <p:cNvSpPr txBox="1"/>
          <p:nvPr/>
        </p:nvSpPr>
        <p:spPr>
          <a:xfrm>
            <a:off x="4658629" y="2319692"/>
            <a:ext cx="2233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  <a:latin typeface="+mj-lt"/>
              </a:rPr>
              <a:t>Thư giản</a:t>
            </a:r>
          </a:p>
        </p:txBody>
      </p:sp>
    </p:spTree>
    <p:extLst>
      <p:ext uri="{BB962C8B-B14F-4D97-AF65-F5344CB8AC3E}">
        <p14:creationId xmlns:p14="http://schemas.microsoft.com/office/powerpoint/2010/main" val="3246706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7CAA26-25AD-073F-BA6B-3214451A39EA}"/>
              </a:ext>
            </a:extLst>
          </p:cNvPr>
          <p:cNvSpPr txBox="1"/>
          <p:nvPr/>
        </p:nvSpPr>
        <p:spPr>
          <a:xfrm>
            <a:off x="152400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Thứ tư, ngày 8 tháng 2 năm 2023</a:t>
            </a:r>
          </a:p>
          <a:p>
            <a:pPr algn="ctr"/>
            <a:r>
              <a:rPr lang="vi-VN" sz="3200" b="1" i="1" u="sng" dirty="0">
                <a:latin typeface="Times New Roman" pitchFamily="18" charset="0"/>
                <a:cs typeface="Times New Roman" pitchFamily="18" charset="0"/>
              </a:rPr>
              <a:t>Tiếng Việt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06A968A-D7AC-501B-E368-B6159206844C}"/>
              </a:ext>
            </a:extLst>
          </p:cNvPr>
          <p:cNvSpPr txBox="1"/>
          <p:nvPr/>
        </p:nvSpPr>
        <p:spPr>
          <a:xfrm>
            <a:off x="5257800" y="1143001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Làm anh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31350E7-EFFB-CD6F-19E6-82A98EAAB91A}"/>
              </a:ext>
            </a:extLst>
          </p:cNvPr>
          <p:cNvSpPr txBox="1"/>
          <p:nvPr/>
        </p:nvSpPr>
        <p:spPr>
          <a:xfrm>
            <a:off x="2209800" y="1981201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C00000"/>
                </a:solidFill>
                <a:latin typeface="+mj-lt"/>
              </a:rPr>
              <a:t>Luyện đọc nhóm đôi</a:t>
            </a:r>
            <a:endParaRPr lang="vi-VN" sz="3200" dirty="0">
              <a:latin typeface="+mj-lt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CC0A180-EC04-96CC-43C0-BD423E9BD5E3}"/>
              </a:ext>
            </a:extLst>
          </p:cNvPr>
          <p:cNvSpPr txBox="1"/>
          <p:nvPr/>
        </p:nvSpPr>
        <p:spPr>
          <a:xfrm>
            <a:off x="2209800" y="2726935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C00000"/>
                </a:solidFill>
                <a:latin typeface="+mj-lt"/>
              </a:rPr>
              <a:t>Đọc cả bài</a:t>
            </a:r>
            <a:endParaRPr lang="vi-VN" sz="3200" dirty="0">
              <a:latin typeface="+mj-lt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ABEF76A-6CB6-E838-3A6F-5E1860F625AF}"/>
              </a:ext>
            </a:extLst>
          </p:cNvPr>
          <p:cNvSpPr txBox="1"/>
          <p:nvPr/>
        </p:nvSpPr>
        <p:spPr>
          <a:xfrm>
            <a:off x="2238909" y="3393040"/>
            <a:ext cx="30188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C00000"/>
                </a:solidFill>
                <a:latin typeface="+mj-lt"/>
              </a:rPr>
              <a:t>Đọc đồng thanh</a:t>
            </a:r>
            <a:endParaRPr lang="vi-VN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526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0" y="0"/>
            <a:ext cx="91440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vi-VN" sz="3200" b="1" dirty="0">
                <a:solidFill>
                  <a:schemeClr val="tx1"/>
                </a:solidFill>
                <a:latin typeface="+mj-lt"/>
              </a:rPr>
              <a:t>Tìm tiếng cùng vần với mỗi tiếng </a:t>
            </a:r>
            <a:r>
              <a:rPr lang="vi-VN" sz="3200" b="1" i="1" u="sng" dirty="0">
                <a:solidFill>
                  <a:schemeClr val="tx1"/>
                </a:solidFill>
                <a:latin typeface="+mj-lt"/>
              </a:rPr>
              <a:t>bánh, đẹp, vui.</a:t>
            </a:r>
            <a:endParaRPr lang="en-US" sz="3200" b="1" i="1" u="sng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24000" y="0"/>
            <a:ext cx="6858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tx1"/>
                </a:solidFill>
              </a:rPr>
              <a:t>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1" y="1062336"/>
            <a:ext cx="1250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vi-VN" sz="3200" dirty="0">
                <a:latin typeface="+mj-lt"/>
              </a:rPr>
              <a:t> vui:</a:t>
            </a:r>
            <a:endParaRPr lang="en-US" sz="3200" dirty="0">
              <a:latin typeface="+mj-lt"/>
            </a:endParaRPr>
          </a:p>
        </p:txBody>
      </p:sp>
      <p:cxnSp>
        <p:nvCxnSpPr>
          <p:cNvPr id="3" name="Đường nối Thẳng 2">
            <a:extLst>
              <a:ext uri="{FF2B5EF4-FFF2-40B4-BE49-F238E27FC236}">
                <a16:creationId xmlns:a16="http://schemas.microsoft.com/office/drawing/2014/main" id="{08AA7BEE-EC7E-388E-BDCD-5F65A16701E9}"/>
              </a:ext>
            </a:extLst>
          </p:cNvPr>
          <p:cNvCxnSpPr>
            <a:cxnSpLocks/>
          </p:cNvCxnSpPr>
          <p:nvPr/>
        </p:nvCxnSpPr>
        <p:spPr>
          <a:xfrm>
            <a:off x="2743200" y="1524000"/>
            <a:ext cx="3048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Đường kết nối Mũi tên Thẳng 12">
            <a:extLst>
              <a:ext uri="{FF2B5EF4-FFF2-40B4-BE49-F238E27FC236}">
                <a16:creationId xmlns:a16="http://schemas.microsoft.com/office/drawing/2014/main" id="{B4B26CA9-4848-6178-F7A6-A01F0143B8D2}"/>
              </a:ext>
            </a:extLst>
          </p:cNvPr>
          <p:cNvCxnSpPr/>
          <p:nvPr/>
        </p:nvCxnSpPr>
        <p:spPr>
          <a:xfrm>
            <a:off x="3429000" y="1447800"/>
            <a:ext cx="60960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A2CF6179-3F5F-CBA5-8880-9E9591761365}"/>
              </a:ext>
            </a:extLst>
          </p:cNvPr>
          <p:cNvSpPr txBox="1"/>
          <p:nvPr/>
        </p:nvSpPr>
        <p:spPr>
          <a:xfrm>
            <a:off x="4267200" y="1112179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núi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0" y="0"/>
            <a:ext cx="91440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vi-VN" sz="3200" b="1" dirty="0">
                <a:solidFill>
                  <a:schemeClr val="tx1"/>
                </a:solidFill>
                <a:latin typeface="+mj-lt"/>
              </a:rPr>
              <a:t>Tìm tiếng cùng vần với mỗi tiếng </a:t>
            </a:r>
            <a:r>
              <a:rPr lang="vi-VN" sz="3200" b="1" i="1" u="sng" dirty="0">
                <a:solidFill>
                  <a:schemeClr val="tx1"/>
                </a:solidFill>
                <a:latin typeface="+mj-lt"/>
              </a:rPr>
              <a:t>bánh, đẹp, vui.</a:t>
            </a:r>
            <a:endParaRPr lang="en-US" sz="3200" b="1" i="1" u="sng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24000" y="0"/>
            <a:ext cx="685800" cy="609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+mj-lt"/>
              </a:rPr>
              <a:t>3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2768026"/>
            <a:ext cx="1524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vi-VN" sz="3200" dirty="0">
                <a:latin typeface="+mj-lt"/>
              </a:rPr>
              <a:t> bánh:</a:t>
            </a:r>
            <a:endParaRPr lang="en-US" sz="32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4292026"/>
            <a:ext cx="1319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vi-VN" sz="3200" dirty="0">
                <a:latin typeface="+mj-lt"/>
              </a:rPr>
              <a:t> đẹp:</a:t>
            </a:r>
            <a:endParaRPr lang="en-US" sz="32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1" y="1320226"/>
            <a:ext cx="1250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vi-VN" sz="3200" dirty="0">
                <a:latin typeface="+mj-lt"/>
              </a:rPr>
              <a:t> vui:</a:t>
            </a:r>
            <a:endParaRPr lang="en-US" sz="3200" dirty="0">
              <a:latin typeface="+mj-lt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46E6569-557D-CAE6-EDC9-D53B36D51867}"/>
              </a:ext>
            </a:extLst>
          </p:cNvPr>
          <p:cNvSpPr txBox="1"/>
          <p:nvPr/>
        </p:nvSpPr>
        <p:spPr>
          <a:xfrm>
            <a:off x="3399550" y="1320226"/>
            <a:ext cx="4220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C00000"/>
                </a:solidFill>
                <a:latin typeface="+mj-lt"/>
              </a:rPr>
              <a:t>núi, túi, bụi, chui, mùi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B3AB8A0-F3EE-CAEC-D079-6E20F0F1599C}"/>
              </a:ext>
            </a:extLst>
          </p:cNvPr>
          <p:cNvSpPr txBox="1"/>
          <p:nvPr/>
        </p:nvSpPr>
        <p:spPr>
          <a:xfrm>
            <a:off x="3657600" y="2743201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C00000"/>
                </a:solidFill>
                <a:latin typeface="+mj-lt"/>
              </a:rPr>
              <a:t>chanh, cành, xanh, mạnh, lạnh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44927AE-C738-D279-4BBB-DA315D21C601}"/>
              </a:ext>
            </a:extLst>
          </p:cNvPr>
          <p:cNvSpPr txBox="1"/>
          <p:nvPr/>
        </p:nvSpPr>
        <p:spPr>
          <a:xfrm>
            <a:off x="3657600" y="4292026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C00000"/>
                </a:solidFill>
                <a:latin typeface="+mj-lt"/>
              </a:rPr>
              <a:t>kẹp, dép, tép, thép, chép</a:t>
            </a:r>
          </a:p>
        </p:txBody>
      </p:sp>
    </p:spTree>
    <p:extLst>
      <p:ext uri="{BB962C8B-B14F-4D97-AF65-F5344CB8AC3E}">
        <p14:creationId xmlns:p14="http://schemas.microsoft.com/office/powerpoint/2010/main" val="51330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C9DFBCF1-F37D-FAC1-3033-E1A2BF9477FF}"/>
              </a:ext>
            </a:extLst>
          </p:cNvPr>
          <p:cNvSpPr/>
          <p:nvPr/>
        </p:nvSpPr>
        <p:spPr>
          <a:xfrm>
            <a:off x="3080084" y="2059807"/>
            <a:ext cx="6025415" cy="5415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C00000"/>
                </a:solidFill>
                <a:latin typeface="+mj-lt"/>
              </a:rPr>
              <a:t>Trò chơi “Chọn đáp án đúng”</a:t>
            </a:r>
            <a:endParaRPr lang="en-US" sz="3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028" name="Picture 4" descr="Bé tập thể dục buổi sáng - Lớp 1-2 trường TH, THCS, THPT Albert Einstein">
            <a:extLst>
              <a:ext uri="{FF2B5EF4-FFF2-40B4-BE49-F238E27FC236}">
                <a16:creationId xmlns:a16="http://schemas.microsoft.com/office/drawing/2014/main" id="{DAECB50D-A175-8C97-6C60-9A31F4C00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6" y="2628900"/>
            <a:ext cx="11778114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2272F663-C45A-A699-99C8-76676D898240}"/>
              </a:ext>
            </a:extLst>
          </p:cNvPr>
          <p:cNvSpPr txBox="1"/>
          <p:nvPr/>
        </p:nvSpPr>
        <p:spPr>
          <a:xfrm>
            <a:off x="152400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Thứ tư, ngày 8 tháng 2 năm 2023</a:t>
            </a:r>
          </a:p>
          <a:p>
            <a:pPr algn="ctr"/>
            <a:r>
              <a:rPr lang="vi-VN" sz="3200" b="1" i="1" u="sng" dirty="0">
                <a:latin typeface="Times New Roman" pitchFamily="18" charset="0"/>
                <a:cs typeface="Times New Roman" pitchFamily="18" charset="0"/>
              </a:rPr>
              <a:t>Tiếng Việt</a:t>
            </a: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5922BEEB-D048-F447-EF46-D4A50EC93786}"/>
              </a:ext>
            </a:extLst>
          </p:cNvPr>
          <p:cNvSpPr/>
          <p:nvPr/>
        </p:nvSpPr>
        <p:spPr>
          <a:xfrm>
            <a:off x="4350618" y="1278555"/>
            <a:ext cx="3311091" cy="54150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C00000"/>
                </a:solidFill>
                <a:latin typeface="+mj-lt"/>
              </a:rPr>
              <a:t>KHỞI ĐỘNG</a:t>
            </a:r>
            <a:endParaRPr lang="en-US" sz="32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0016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29200" y="457200"/>
            <a:ext cx="10668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vi-VN" sz="3200" b="1" dirty="0">
                <a:solidFill>
                  <a:schemeClr val="tx1"/>
                </a:solidFill>
                <a:latin typeface="+mj-lt"/>
              </a:rPr>
              <a:t>Viết</a:t>
            </a:r>
            <a:endParaRPr lang="en-US" sz="3200" b="1" i="1" u="sng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2768026"/>
            <a:ext cx="287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+mj-lt"/>
              </a:rPr>
              <a:t> </a:t>
            </a:r>
            <a:endParaRPr lang="en-US" sz="32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938" y="1320226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+mj-lt"/>
              </a:rPr>
              <a:t>vui:</a:t>
            </a:r>
            <a:endParaRPr lang="en-US" sz="3200" dirty="0">
              <a:latin typeface="+mj-lt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46E6569-557D-CAE6-EDC9-D53B36D51867}"/>
              </a:ext>
            </a:extLst>
          </p:cNvPr>
          <p:cNvSpPr txBox="1"/>
          <p:nvPr/>
        </p:nvSpPr>
        <p:spPr>
          <a:xfrm>
            <a:off x="4258786" y="1320226"/>
            <a:ext cx="2827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núi, mùi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7344E0B6-65B4-2324-6146-262195B08F28}"/>
              </a:ext>
            </a:extLst>
          </p:cNvPr>
          <p:cNvSpPr txBox="1"/>
          <p:nvPr/>
        </p:nvSpPr>
        <p:spPr>
          <a:xfrm>
            <a:off x="3581400" y="2286001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bánh: chanh, mạnh</a:t>
            </a:r>
            <a:endParaRPr lang="vi-VN" sz="3200" dirty="0"/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78AE8219-5467-F635-4A49-D78F5C2C90D3}"/>
              </a:ext>
            </a:extLst>
          </p:cNvPr>
          <p:cNvSpPr txBox="1"/>
          <p:nvPr/>
        </p:nvSpPr>
        <p:spPr>
          <a:xfrm>
            <a:off x="3581400" y="3200401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đẹp: dép, chép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1984615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887058" y="904775"/>
            <a:ext cx="4752474" cy="2587391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2494" y="1557707"/>
            <a:ext cx="39469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  <p:pic>
        <p:nvPicPr>
          <p:cNvPr id="5" name="图片 31">
            <a:extLst>
              <a:ext uri="{FF2B5EF4-FFF2-40B4-BE49-F238E27FC236}">
                <a16:creationId xmlns:a16="http://schemas.microsoft.com/office/drawing/2014/main" id="{8AAD1EA6-E8F1-46EE-89FF-4B89751B8A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80517">
            <a:off x="3176076" y="879629"/>
            <a:ext cx="1269026" cy="12655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2547">
            <a:off x="6848358" y="2716601"/>
            <a:ext cx="5148153" cy="4215847"/>
          </a:xfrm>
          <a:prstGeom prst="rect">
            <a:avLst/>
          </a:prstGeom>
        </p:spPr>
      </p:pic>
      <p:pic>
        <p:nvPicPr>
          <p:cNvPr id="7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646" y="4257004"/>
            <a:ext cx="3024336" cy="149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89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7CAA26-25AD-073F-BA6B-3214451A39EA}"/>
              </a:ext>
            </a:extLst>
          </p:cNvPr>
          <p:cNvSpPr txBox="1"/>
          <p:nvPr/>
        </p:nvSpPr>
        <p:spPr>
          <a:xfrm>
            <a:off x="152400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Thứ tư, ngày 8 tháng 2 năm 2023</a:t>
            </a:r>
          </a:p>
          <a:p>
            <a:pPr algn="ctr"/>
            <a:r>
              <a:rPr lang="vi-VN" sz="3200" b="1" i="1" u="sng" dirty="0">
                <a:latin typeface="Times New Roman" pitchFamily="18" charset="0"/>
                <a:cs typeface="Times New Roman" pitchFamily="18" charset="0"/>
              </a:rPr>
              <a:t>Tiếng Việt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06A968A-D7AC-501B-E368-B6159206844C}"/>
              </a:ext>
            </a:extLst>
          </p:cNvPr>
          <p:cNvSpPr txBox="1"/>
          <p:nvPr/>
        </p:nvSpPr>
        <p:spPr>
          <a:xfrm>
            <a:off x="5257800" y="1143001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Làm anh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593BF97-52B0-68DF-EE90-892900C0FA1E}"/>
              </a:ext>
            </a:extLst>
          </p:cNvPr>
          <p:cNvSpPr txBox="1"/>
          <p:nvPr/>
        </p:nvSpPr>
        <p:spPr>
          <a:xfrm>
            <a:off x="2133600" y="2286001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Vận dụng: </a:t>
            </a:r>
            <a:r>
              <a:rPr lang="vi-VN" sz="3200" b="1" dirty="0">
                <a:solidFill>
                  <a:srgbClr val="C00000"/>
                </a:solidFill>
                <a:latin typeface="+mj-lt"/>
              </a:rPr>
              <a:t>Trò chơi “Đóng vai” 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2EBA65E-1040-E9CC-5A7B-94A66DD78E86}"/>
              </a:ext>
            </a:extLst>
          </p:cNvPr>
          <p:cNvSpPr txBox="1"/>
          <p:nvPr/>
        </p:nvSpPr>
        <p:spPr>
          <a:xfrm>
            <a:off x="519767" y="3262967"/>
            <a:ext cx="11454063" cy="584775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Mẹ đi làm xa em bé nhớ mẹ khóc. Em làm gì để em mình vui lên.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7082E18-373C-5699-61E1-A9F85FF508D4}"/>
              </a:ext>
            </a:extLst>
          </p:cNvPr>
          <p:cNvSpPr txBox="1"/>
          <p:nvPr/>
        </p:nvSpPr>
        <p:spPr>
          <a:xfrm>
            <a:off x="508533" y="4435644"/>
            <a:ext cx="11454063" cy="107721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Bà có 5 cái bánh đem cho hai cháu. Em hãy chia bánh cho em mình nào.</a:t>
            </a:r>
          </a:p>
        </p:txBody>
      </p:sp>
    </p:spTree>
    <p:extLst>
      <p:ext uri="{BB962C8B-B14F-4D97-AF65-F5344CB8AC3E}">
        <p14:creationId xmlns:p14="http://schemas.microsoft.com/office/powerpoint/2010/main" val="212756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7CAA26-25AD-073F-BA6B-3214451A39EA}"/>
              </a:ext>
            </a:extLst>
          </p:cNvPr>
          <p:cNvSpPr txBox="1"/>
          <p:nvPr/>
        </p:nvSpPr>
        <p:spPr>
          <a:xfrm>
            <a:off x="152400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Thứ tư, ngày 8 tháng 2 năm 2023</a:t>
            </a:r>
          </a:p>
          <a:p>
            <a:pPr algn="ctr"/>
            <a:r>
              <a:rPr lang="vi-VN" sz="3200" b="1" i="1" u="sng" dirty="0">
                <a:latin typeface="Times New Roman" pitchFamily="18" charset="0"/>
                <a:cs typeface="Times New Roman" pitchFamily="18" charset="0"/>
              </a:rPr>
              <a:t>Tiếng Việt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06A968A-D7AC-501B-E368-B6159206844C}"/>
              </a:ext>
            </a:extLst>
          </p:cNvPr>
          <p:cNvSpPr txBox="1"/>
          <p:nvPr/>
        </p:nvSpPr>
        <p:spPr>
          <a:xfrm>
            <a:off x="5257800" y="1143001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Làm anh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29CE5C02-3E93-34DF-4120-10A6E84970EE}"/>
              </a:ext>
            </a:extLst>
          </p:cNvPr>
          <p:cNvSpPr txBox="1"/>
          <p:nvPr/>
        </p:nvSpPr>
        <p:spPr>
          <a:xfrm>
            <a:off x="1905000" y="2844226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Từ khó: </a:t>
            </a:r>
            <a:r>
              <a:rPr lang="vi-VN" sz="3200" dirty="0">
                <a:solidFill>
                  <a:srgbClr val="C00000"/>
                </a:solidFill>
                <a:latin typeface="+mj-lt"/>
              </a:rPr>
              <a:t>chuyện, dỗ dành, dịu dàng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F9DEC27-687A-4418-C303-5B284A2C442B}"/>
              </a:ext>
            </a:extLst>
          </p:cNvPr>
          <p:cNvSpPr txBox="1"/>
          <p:nvPr/>
        </p:nvSpPr>
        <p:spPr>
          <a:xfrm>
            <a:off x="1905000" y="3453826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Từ ngữ : </a:t>
            </a:r>
            <a:r>
              <a:rPr lang="vi-VN" sz="3200" dirty="0">
                <a:solidFill>
                  <a:srgbClr val="C00000"/>
                </a:solidFill>
                <a:latin typeface="+mj-lt"/>
              </a:rPr>
              <a:t>dỗ dành, dịu dàng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E58748D-5898-85C1-8EC1-6A5D6F9F933D}"/>
              </a:ext>
            </a:extLst>
          </p:cNvPr>
          <p:cNvSpPr txBox="1"/>
          <p:nvPr/>
        </p:nvSpPr>
        <p:spPr>
          <a:xfrm>
            <a:off x="1676400" y="1727776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1. Khởi động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781D3668-F004-F97F-0A95-A49387887E37}"/>
              </a:ext>
            </a:extLst>
          </p:cNvPr>
          <p:cNvSpPr txBox="1"/>
          <p:nvPr/>
        </p:nvSpPr>
        <p:spPr>
          <a:xfrm>
            <a:off x="1676400" y="2234626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2. Đọc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9849F8E-5F73-4FB5-BCB8-0BA54CADB5CB}"/>
              </a:ext>
            </a:extLst>
          </p:cNvPr>
          <p:cNvSpPr txBox="1"/>
          <p:nvPr/>
        </p:nvSpPr>
        <p:spPr>
          <a:xfrm>
            <a:off x="1981200" y="4114801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Luyện đọc</a:t>
            </a:r>
            <a:endParaRPr lang="vi-VN" sz="32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38621FA0-BDFB-0DDD-2233-1840AD681981}"/>
              </a:ext>
            </a:extLst>
          </p:cNvPr>
          <p:cNvSpPr txBox="1"/>
          <p:nvPr/>
        </p:nvSpPr>
        <p:spPr>
          <a:xfrm>
            <a:off x="1676400" y="4749226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3. Tìm tiếng cùng vần với mỗi </a:t>
            </a:r>
            <a:r>
              <a:rPr lang="vi-VN" sz="3200" dirty="0" err="1">
                <a:latin typeface="+mj-lt"/>
              </a:rPr>
              <a:t>tiếng:</a:t>
            </a:r>
            <a:r>
              <a:rPr lang="vi-VN" sz="3200" i="1" u="sng" dirty="0" err="1">
                <a:solidFill>
                  <a:srgbClr val="C00000"/>
                </a:solidFill>
                <a:latin typeface="+mj-lt"/>
              </a:rPr>
              <a:t>bánh</a:t>
            </a:r>
            <a:r>
              <a:rPr lang="vi-VN" sz="3200" i="1" u="sng" dirty="0">
                <a:solidFill>
                  <a:srgbClr val="C00000"/>
                </a:solidFill>
                <a:latin typeface="+mj-lt"/>
              </a:rPr>
              <a:t>, đẹp, vui</a:t>
            </a:r>
            <a:r>
              <a:rPr lang="vi-VN" sz="3200" i="1" u="sng" dirty="0">
                <a:latin typeface="+mj-lt"/>
              </a:rPr>
              <a:t>.</a:t>
            </a:r>
            <a:endParaRPr lang="en-US" sz="3200" i="1" u="sng" dirty="0">
              <a:latin typeface="+mj-lt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7DFAAE9-9737-E9CF-E0B6-8839C9D1AA90}"/>
              </a:ext>
            </a:extLst>
          </p:cNvPr>
          <p:cNvSpPr txBox="1"/>
          <p:nvPr/>
        </p:nvSpPr>
        <p:spPr>
          <a:xfrm>
            <a:off x="1676400" y="5358826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4. Vận dụng</a:t>
            </a:r>
          </a:p>
        </p:txBody>
      </p:sp>
    </p:spTree>
    <p:extLst>
      <p:ext uri="{BB962C8B-B14F-4D97-AF65-F5344CB8AC3E}">
        <p14:creationId xmlns:p14="http://schemas.microsoft.com/office/powerpoint/2010/main" val="2584819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105" y="2004730"/>
            <a:ext cx="7581033" cy="22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7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>
            <a:extLst>
              <a:ext uri="{FF2B5EF4-FFF2-40B4-BE49-F238E27FC236}">
                <a16:creationId xmlns:a16="http://schemas.microsoft.com/office/drawing/2014/main" id="{2424B05C-CEC6-DDEC-1031-F1A07FF3F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550" y="3829051"/>
            <a:ext cx="1485900" cy="3905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AutoShape 2">
            <a:extLst>
              <a:ext uri="{FF2B5EF4-FFF2-40B4-BE49-F238E27FC236}">
                <a16:creationId xmlns:a16="http://schemas.microsoft.com/office/drawing/2014/main" id="{E4FEFAE6-43A1-02CF-81FA-72CAF9160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350" y="152400"/>
            <a:ext cx="8858250" cy="6400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3" name="Picture 4" descr="33">
            <a:extLst>
              <a:ext uri="{FF2B5EF4-FFF2-40B4-BE49-F238E27FC236}">
                <a16:creationId xmlns:a16="http://schemas.microsoft.com/office/drawing/2014/main" id="{96A47480-FB58-3522-E2B4-9415CE2F02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1143000"/>
            <a:ext cx="63436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WordArt 5">
            <a:extLst>
              <a:ext uri="{FF2B5EF4-FFF2-40B4-BE49-F238E27FC236}">
                <a16:creationId xmlns:a16="http://schemas.microsoft.com/office/drawing/2014/main" id="{1A2FF6FD-903E-63A1-919B-0560990294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609600"/>
            <a:ext cx="3886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 đáp án đúng</a:t>
            </a:r>
          </a:p>
        </p:txBody>
      </p:sp>
      <p:sp>
        <p:nvSpPr>
          <p:cNvPr id="17415" name="AutoShape 6">
            <a:extLst>
              <a:ext uri="{FF2B5EF4-FFF2-40B4-BE49-F238E27FC236}">
                <a16:creationId xmlns:a16="http://schemas.microsoft.com/office/drawing/2014/main" id="{B97BFEA2-1208-7714-490F-064039CB8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0" y="1524001"/>
            <a:ext cx="1714500" cy="37504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7" name="Text Box 8">
            <a:extLst>
              <a:ext uri="{FF2B5EF4-FFF2-40B4-BE49-F238E27FC236}">
                <a16:creationId xmlns:a16="http://schemas.microsoft.com/office/drawing/2014/main" id="{C47ABD97-521A-4131-3807-5CD9CB61C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504" y="1396426"/>
            <a:ext cx="18418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7419" name="Picture 15" descr="people008">
            <a:extLst>
              <a:ext uri="{FF2B5EF4-FFF2-40B4-BE49-F238E27FC236}">
                <a16:creationId xmlns:a16="http://schemas.microsoft.com/office/drawing/2014/main" id="{13C02DDC-2CFD-A12D-E576-CE576CA5B7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670" y="5000625"/>
            <a:ext cx="7286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>
            <a:extLst>
              <a:ext uri="{FF2B5EF4-FFF2-40B4-BE49-F238E27FC236}">
                <a16:creationId xmlns:a16="http://schemas.microsoft.com/office/drawing/2014/main" id="{B841136F-E47A-8237-3E4B-0759EE892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1" y="2057400"/>
            <a:ext cx="8658225" cy="117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endParaRPr lang="en-US" alt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…..on</a:t>
            </a:r>
          </a:p>
        </p:txBody>
      </p:sp>
      <p:sp>
        <p:nvSpPr>
          <p:cNvPr id="4114" name="Text Box 18">
            <a:extLst>
              <a:ext uri="{FF2B5EF4-FFF2-40B4-BE49-F238E27FC236}">
                <a16:creationId xmlns:a16="http://schemas.microsoft.com/office/drawing/2014/main" id="{0677CA7C-2B47-78B9-AD94-C62E0884D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1" y="5816025"/>
            <a:ext cx="918841" cy="400110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eaLnBrk="1" hangingPunct="1">
              <a:defRPr/>
            </a:pPr>
            <a:r>
              <a:rPr 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15" name="Group 19">
            <a:extLst>
              <a:ext uri="{FF2B5EF4-FFF2-40B4-BE49-F238E27FC236}">
                <a16:creationId xmlns:a16="http://schemas.microsoft.com/office/drawing/2014/main" id="{DEE52F23-49ED-C937-25B7-0EAC58B7083C}"/>
              </a:ext>
            </a:extLst>
          </p:cNvPr>
          <p:cNvGrpSpPr>
            <a:grpSpLocks/>
          </p:cNvGrpSpPr>
          <p:nvPr/>
        </p:nvGrpSpPr>
        <p:grpSpPr bwMode="auto">
          <a:xfrm>
            <a:off x="8440342" y="4629150"/>
            <a:ext cx="1027509" cy="971550"/>
            <a:chOff x="4574" y="3342"/>
            <a:chExt cx="960" cy="912"/>
          </a:xfrm>
        </p:grpSpPr>
        <p:sp>
          <p:nvSpPr>
            <p:cNvPr id="17453" name="AutoShape 20">
              <a:extLst>
                <a:ext uri="{FF2B5EF4-FFF2-40B4-BE49-F238E27FC236}">
                  <a16:creationId xmlns:a16="http://schemas.microsoft.com/office/drawing/2014/main" id="{9F927BE5-CF98-143F-713C-1D3A5991C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54" name="Text Box 21">
              <a:extLst>
                <a:ext uri="{FF2B5EF4-FFF2-40B4-BE49-F238E27FC236}">
                  <a16:creationId xmlns:a16="http://schemas.microsoft.com/office/drawing/2014/main" id="{37AAEAB1-E0EF-273F-16E0-7D7EFFB85C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54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118" name="Group 22">
            <a:extLst>
              <a:ext uri="{FF2B5EF4-FFF2-40B4-BE49-F238E27FC236}">
                <a16:creationId xmlns:a16="http://schemas.microsoft.com/office/drawing/2014/main" id="{777E4A01-3EB5-BFA1-C4C3-0CC1BB84BB6A}"/>
              </a:ext>
            </a:extLst>
          </p:cNvPr>
          <p:cNvGrpSpPr>
            <a:grpSpLocks/>
          </p:cNvGrpSpPr>
          <p:nvPr/>
        </p:nvGrpSpPr>
        <p:grpSpPr bwMode="auto">
          <a:xfrm>
            <a:off x="8440342" y="4629150"/>
            <a:ext cx="1027509" cy="971550"/>
            <a:chOff x="4574" y="3342"/>
            <a:chExt cx="960" cy="912"/>
          </a:xfrm>
        </p:grpSpPr>
        <p:sp>
          <p:nvSpPr>
            <p:cNvPr id="17451" name="AutoShape 23">
              <a:extLst>
                <a:ext uri="{FF2B5EF4-FFF2-40B4-BE49-F238E27FC236}">
                  <a16:creationId xmlns:a16="http://schemas.microsoft.com/office/drawing/2014/main" id="{098A767D-0FDF-77B4-01F8-FEE26921F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52" name="Text Box 24">
              <a:extLst>
                <a:ext uri="{FF2B5EF4-FFF2-40B4-BE49-F238E27FC236}">
                  <a16:creationId xmlns:a16="http://schemas.microsoft.com/office/drawing/2014/main" id="{8489FC48-2E6E-E09E-6C29-9EB149BDBB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54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121" name="Group 25">
            <a:extLst>
              <a:ext uri="{FF2B5EF4-FFF2-40B4-BE49-F238E27FC236}">
                <a16:creationId xmlns:a16="http://schemas.microsoft.com/office/drawing/2014/main" id="{F8A293EF-D913-C035-1056-C62772DECFBD}"/>
              </a:ext>
            </a:extLst>
          </p:cNvPr>
          <p:cNvGrpSpPr>
            <a:grpSpLocks/>
          </p:cNvGrpSpPr>
          <p:nvPr/>
        </p:nvGrpSpPr>
        <p:grpSpPr bwMode="auto">
          <a:xfrm>
            <a:off x="8440342" y="4629150"/>
            <a:ext cx="1027509" cy="971550"/>
            <a:chOff x="4574" y="3342"/>
            <a:chExt cx="960" cy="912"/>
          </a:xfrm>
        </p:grpSpPr>
        <p:sp>
          <p:nvSpPr>
            <p:cNvPr id="17449" name="AutoShape 26">
              <a:extLst>
                <a:ext uri="{FF2B5EF4-FFF2-40B4-BE49-F238E27FC236}">
                  <a16:creationId xmlns:a16="http://schemas.microsoft.com/office/drawing/2014/main" id="{D236C889-7AFB-93B4-6DD5-053657654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50" name="Text Box 27">
              <a:extLst>
                <a:ext uri="{FF2B5EF4-FFF2-40B4-BE49-F238E27FC236}">
                  <a16:creationId xmlns:a16="http://schemas.microsoft.com/office/drawing/2014/main" id="{2F20674B-794F-B285-3B60-E58FD95702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54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4124" name="Group 28">
            <a:extLst>
              <a:ext uri="{FF2B5EF4-FFF2-40B4-BE49-F238E27FC236}">
                <a16:creationId xmlns:a16="http://schemas.microsoft.com/office/drawing/2014/main" id="{74568646-4586-B334-B6FB-1A71AC0FCC1F}"/>
              </a:ext>
            </a:extLst>
          </p:cNvPr>
          <p:cNvGrpSpPr>
            <a:grpSpLocks/>
          </p:cNvGrpSpPr>
          <p:nvPr/>
        </p:nvGrpSpPr>
        <p:grpSpPr bwMode="auto">
          <a:xfrm>
            <a:off x="8440342" y="4629150"/>
            <a:ext cx="1027509" cy="971550"/>
            <a:chOff x="4574" y="3342"/>
            <a:chExt cx="960" cy="912"/>
          </a:xfrm>
        </p:grpSpPr>
        <p:sp>
          <p:nvSpPr>
            <p:cNvPr id="17447" name="AutoShape 29">
              <a:extLst>
                <a:ext uri="{FF2B5EF4-FFF2-40B4-BE49-F238E27FC236}">
                  <a16:creationId xmlns:a16="http://schemas.microsoft.com/office/drawing/2014/main" id="{7BA91D8A-BA0A-9F2A-9718-2BBC14E3F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48" name="Text Box 30">
              <a:extLst>
                <a:ext uri="{FF2B5EF4-FFF2-40B4-BE49-F238E27FC236}">
                  <a16:creationId xmlns:a16="http://schemas.microsoft.com/office/drawing/2014/main" id="{294D8693-2CC2-642F-8858-B51324024B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54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4127" name="Group 31">
            <a:extLst>
              <a:ext uri="{FF2B5EF4-FFF2-40B4-BE49-F238E27FC236}">
                <a16:creationId xmlns:a16="http://schemas.microsoft.com/office/drawing/2014/main" id="{E721558C-9B7F-C3E9-7193-42EB08138FE3}"/>
              </a:ext>
            </a:extLst>
          </p:cNvPr>
          <p:cNvGrpSpPr>
            <a:grpSpLocks/>
          </p:cNvGrpSpPr>
          <p:nvPr/>
        </p:nvGrpSpPr>
        <p:grpSpPr bwMode="auto">
          <a:xfrm>
            <a:off x="8440342" y="4629150"/>
            <a:ext cx="1027509" cy="971550"/>
            <a:chOff x="4574" y="3342"/>
            <a:chExt cx="960" cy="912"/>
          </a:xfrm>
        </p:grpSpPr>
        <p:sp>
          <p:nvSpPr>
            <p:cNvPr id="17445" name="AutoShape 32">
              <a:extLst>
                <a:ext uri="{FF2B5EF4-FFF2-40B4-BE49-F238E27FC236}">
                  <a16:creationId xmlns:a16="http://schemas.microsoft.com/office/drawing/2014/main" id="{D7F8E321-723E-E965-472A-66AEBC6E3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46" name="Text Box 33">
              <a:extLst>
                <a:ext uri="{FF2B5EF4-FFF2-40B4-BE49-F238E27FC236}">
                  <a16:creationId xmlns:a16="http://schemas.microsoft.com/office/drawing/2014/main" id="{6213A6DB-D4E5-7568-7CC1-4CACE9EB81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54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4130" name="Group 34">
            <a:extLst>
              <a:ext uri="{FF2B5EF4-FFF2-40B4-BE49-F238E27FC236}">
                <a16:creationId xmlns:a16="http://schemas.microsoft.com/office/drawing/2014/main" id="{F1D7ABB5-61CA-441A-9E16-B172B7263607}"/>
              </a:ext>
            </a:extLst>
          </p:cNvPr>
          <p:cNvGrpSpPr>
            <a:grpSpLocks/>
          </p:cNvGrpSpPr>
          <p:nvPr/>
        </p:nvGrpSpPr>
        <p:grpSpPr bwMode="auto">
          <a:xfrm>
            <a:off x="8440342" y="4629150"/>
            <a:ext cx="1027509" cy="971550"/>
            <a:chOff x="4574" y="3342"/>
            <a:chExt cx="960" cy="912"/>
          </a:xfrm>
        </p:grpSpPr>
        <p:sp>
          <p:nvSpPr>
            <p:cNvPr id="17443" name="AutoShape 35">
              <a:extLst>
                <a:ext uri="{FF2B5EF4-FFF2-40B4-BE49-F238E27FC236}">
                  <a16:creationId xmlns:a16="http://schemas.microsoft.com/office/drawing/2014/main" id="{6CB02C0A-B234-C9DE-4260-653D4E47B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44" name="Text Box 36">
              <a:extLst>
                <a:ext uri="{FF2B5EF4-FFF2-40B4-BE49-F238E27FC236}">
                  <a16:creationId xmlns:a16="http://schemas.microsoft.com/office/drawing/2014/main" id="{9B9496E6-91B4-8F40-CE13-DBD27B2EE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54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4133" name="Group 37">
            <a:extLst>
              <a:ext uri="{FF2B5EF4-FFF2-40B4-BE49-F238E27FC236}">
                <a16:creationId xmlns:a16="http://schemas.microsoft.com/office/drawing/2014/main" id="{A5A162FF-B9A2-75CE-0232-12F93AED25F6}"/>
              </a:ext>
            </a:extLst>
          </p:cNvPr>
          <p:cNvGrpSpPr>
            <a:grpSpLocks/>
          </p:cNvGrpSpPr>
          <p:nvPr/>
        </p:nvGrpSpPr>
        <p:grpSpPr bwMode="auto">
          <a:xfrm>
            <a:off x="8440342" y="4629150"/>
            <a:ext cx="1027509" cy="971550"/>
            <a:chOff x="4574" y="3342"/>
            <a:chExt cx="960" cy="912"/>
          </a:xfrm>
        </p:grpSpPr>
        <p:sp>
          <p:nvSpPr>
            <p:cNvPr id="17441" name="AutoShape 38">
              <a:extLst>
                <a:ext uri="{FF2B5EF4-FFF2-40B4-BE49-F238E27FC236}">
                  <a16:creationId xmlns:a16="http://schemas.microsoft.com/office/drawing/2014/main" id="{71790C3D-5308-C947-6AF1-1F96058C1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42" name="Text Box 39">
              <a:extLst>
                <a:ext uri="{FF2B5EF4-FFF2-40B4-BE49-F238E27FC236}">
                  <a16:creationId xmlns:a16="http://schemas.microsoft.com/office/drawing/2014/main" id="{0E317E63-DB3B-E070-C4E9-315580D8E3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54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4136" name="Group 40">
            <a:extLst>
              <a:ext uri="{FF2B5EF4-FFF2-40B4-BE49-F238E27FC236}">
                <a16:creationId xmlns:a16="http://schemas.microsoft.com/office/drawing/2014/main" id="{12749FD8-D57A-117D-AE3B-6DF088E0A48E}"/>
              </a:ext>
            </a:extLst>
          </p:cNvPr>
          <p:cNvGrpSpPr>
            <a:grpSpLocks/>
          </p:cNvGrpSpPr>
          <p:nvPr/>
        </p:nvGrpSpPr>
        <p:grpSpPr bwMode="auto">
          <a:xfrm>
            <a:off x="8440342" y="4629150"/>
            <a:ext cx="1027509" cy="971550"/>
            <a:chOff x="4574" y="3342"/>
            <a:chExt cx="960" cy="912"/>
          </a:xfrm>
        </p:grpSpPr>
        <p:sp>
          <p:nvSpPr>
            <p:cNvPr id="17439" name="AutoShape 41">
              <a:extLst>
                <a:ext uri="{FF2B5EF4-FFF2-40B4-BE49-F238E27FC236}">
                  <a16:creationId xmlns:a16="http://schemas.microsoft.com/office/drawing/2014/main" id="{371C0D79-3D11-6250-DAE4-AE01DFC85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40" name="Text Box 42">
              <a:extLst>
                <a:ext uri="{FF2B5EF4-FFF2-40B4-BE49-F238E27FC236}">
                  <a16:creationId xmlns:a16="http://schemas.microsoft.com/office/drawing/2014/main" id="{F1BA518F-44D5-A406-FDB4-003744F3E9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54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4139" name="Group 43">
            <a:extLst>
              <a:ext uri="{FF2B5EF4-FFF2-40B4-BE49-F238E27FC236}">
                <a16:creationId xmlns:a16="http://schemas.microsoft.com/office/drawing/2014/main" id="{AB849591-A007-5C00-1821-DE6810237DA3}"/>
              </a:ext>
            </a:extLst>
          </p:cNvPr>
          <p:cNvGrpSpPr>
            <a:grpSpLocks/>
          </p:cNvGrpSpPr>
          <p:nvPr/>
        </p:nvGrpSpPr>
        <p:grpSpPr bwMode="auto">
          <a:xfrm>
            <a:off x="8440342" y="4629150"/>
            <a:ext cx="1027509" cy="971550"/>
            <a:chOff x="4574" y="3342"/>
            <a:chExt cx="960" cy="912"/>
          </a:xfrm>
        </p:grpSpPr>
        <p:sp>
          <p:nvSpPr>
            <p:cNvPr id="17437" name="AutoShape 44">
              <a:extLst>
                <a:ext uri="{FF2B5EF4-FFF2-40B4-BE49-F238E27FC236}">
                  <a16:creationId xmlns:a16="http://schemas.microsoft.com/office/drawing/2014/main" id="{7ED94091-5436-5493-D09F-DDDBC1160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38" name="Text Box 45">
              <a:extLst>
                <a:ext uri="{FF2B5EF4-FFF2-40B4-BE49-F238E27FC236}">
                  <a16:creationId xmlns:a16="http://schemas.microsoft.com/office/drawing/2014/main" id="{30ECAE08-3E6B-C13D-C2A0-695E8791F1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54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4142" name="Group 46">
            <a:extLst>
              <a:ext uri="{FF2B5EF4-FFF2-40B4-BE49-F238E27FC236}">
                <a16:creationId xmlns:a16="http://schemas.microsoft.com/office/drawing/2014/main" id="{F8F3E629-23E2-1210-D7D7-C3CD216C7813}"/>
              </a:ext>
            </a:extLst>
          </p:cNvPr>
          <p:cNvGrpSpPr>
            <a:grpSpLocks/>
          </p:cNvGrpSpPr>
          <p:nvPr/>
        </p:nvGrpSpPr>
        <p:grpSpPr bwMode="auto">
          <a:xfrm>
            <a:off x="8439150" y="4627960"/>
            <a:ext cx="1028700" cy="971550"/>
            <a:chOff x="4574" y="3342"/>
            <a:chExt cx="960" cy="912"/>
          </a:xfrm>
        </p:grpSpPr>
        <p:sp>
          <p:nvSpPr>
            <p:cNvPr id="17435" name="AutoShape 47">
              <a:extLst>
                <a:ext uri="{FF2B5EF4-FFF2-40B4-BE49-F238E27FC236}">
                  <a16:creationId xmlns:a16="http://schemas.microsoft.com/office/drawing/2014/main" id="{C9EBCF0E-E842-3903-6BCB-FA3DF6CD8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36" name="Text Box 48">
              <a:extLst>
                <a:ext uri="{FF2B5EF4-FFF2-40B4-BE49-F238E27FC236}">
                  <a16:creationId xmlns:a16="http://schemas.microsoft.com/office/drawing/2014/main" id="{701837EB-9B55-672F-3FB7-6278977762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4" y="3591"/>
              <a:ext cx="959" cy="37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45" name="Text Box 49">
            <a:extLst>
              <a:ext uri="{FF2B5EF4-FFF2-40B4-BE49-F238E27FC236}">
                <a16:creationId xmlns:a16="http://schemas.microsoft.com/office/drawing/2014/main" id="{86708C4A-AD05-2C59-A41D-46588E9F2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6044626"/>
            <a:ext cx="9715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10s</a:t>
            </a:r>
          </a:p>
        </p:txBody>
      </p:sp>
      <p:sp>
        <p:nvSpPr>
          <p:cNvPr id="4148" name="AutoShape 52">
            <a:extLst>
              <a:ext uri="{FF2B5EF4-FFF2-40B4-BE49-F238E27FC236}">
                <a16:creationId xmlns:a16="http://schemas.microsoft.com/office/drawing/2014/main" id="{AF966324-7C64-4798-A5F7-7956A655A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093370"/>
            <a:ext cx="4033838" cy="402431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46" name="Text Box 50">
            <a:extLst>
              <a:ext uri="{FF2B5EF4-FFF2-40B4-BE49-F238E27FC236}">
                <a16:creationId xmlns:a16="http://schemas.microsoft.com/office/drawing/2014/main" id="{21FACC8D-C550-0762-5217-F1852EDC6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022" y="3393282"/>
            <a:ext cx="4857750" cy="176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  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  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>
    <p:zoom/>
    <p:sndAc>
      <p:stSnd>
        <p:snd r:embed="rId2" name="FELIZ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5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5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5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>
            <a:extLst>
              <a:ext uri="{FF2B5EF4-FFF2-40B4-BE49-F238E27FC236}">
                <a16:creationId xmlns:a16="http://schemas.microsoft.com/office/drawing/2014/main" id="{2424B05C-CEC6-DDEC-1031-F1A07FF3F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550" y="3829051"/>
            <a:ext cx="1485900" cy="3905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AutoShape 2">
            <a:extLst>
              <a:ext uri="{FF2B5EF4-FFF2-40B4-BE49-F238E27FC236}">
                <a16:creationId xmlns:a16="http://schemas.microsoft.com/office/drawing/2014/main" id="{E4FEFAE6-43A1-02CF-81FA-72CAF9160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025" y="152400"/>
            <a:ext cx="8858250" cy="6400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3" name="Picture 4" descr="33">
            <a:extLst>
              <a:ext uri="{FF2B5EF4-FFF2-40B4-BE49-F238E27FC236}">
                <a16:creationId xmlns:a16="http://schemas.microsoft.com/office/drawing/2014/main" id="{96A47480-FB58-3522-E2B4-9415CE2F02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1143000"/>
            <a:ext cx="63436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WordArt 5">
            <a:extLst>
              <a:ext uri="{FF2B5EF4-FFF2-40B4-BE49-F238E27FC236}">
                <a16:creationId xmlns:a16="http://schemas.microsoft.com/office/drawing/2014/main" id="{1A2FF6FD-903E-63A1-919B-0560990294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14800" y="609600"/>
            <a:ext cx="3886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 đáp án đúng</a:t>
            </a:r>
          </a:p>
        </p:txBody>
      </p:sp>
      <p:sp>
        <p:nvSpPr>
          <p:cNvPr id="17415" name="AutoShape 6">
            <a:extLst>
              <a:ext uri="{FF2B5EF4-FFF2-40B4-BE49-F238E27FC236}">
                <a16:creationId xmlns:a16="http://schemas.microsoft.com/office/drawing/2014/main" id="{B97BFEA2-1208-7714-490F-064039CB8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0" y="1524001"/>
            <a:ext cx="1714500" cy="37504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7" name="Text Box 8">
            <a:extLst>
              <a:ext uri="{FF2B5EF4-FFF2-40B4-BE49-F238E27FC236}">
                <a16:creationId xmlns:a16="http://schemas.microsoft.com/office/drawing/2014/main" id="{C47ABD97-521A-4131-3807-5CD9CB61C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504" y="1396426"/>
            <a:ext cx="18418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17419" name="Picture 15" descr="people008">
            <a:extLst>
              <a:ext uri="{FF2B5EF4-FFF2-40B4-BE49-F238E27FC236}">
                <a16:creationId xmlns:a16="http://schemas.microsoft.com/office/drawing/2014/main" id="{13C02DDC-2CFD-A12D-E576-CE576CA5B7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670" y="5000625"/>
            <a:ext cx="7286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>
            <a:extLst>
              <a:ext uri="{FF2B5EF4-FFF2-40B4-BE49-F238E27FC236}">
                <a16:creationId xmlns:a16="http://schemas.microsoft.com/office/drawing/2014/main" id="{B841136F-E47A-8237-3E4B-0759EE892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1" y="2057400"/>
            <a:ext cx="8658225" cy="117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 con.</a:t>
            </a:r>
          </a:p>
        </p:txBody>
      </p:sp>
      <p:sp>
        <p:nvSpPr>
          <p:cNvPr id="4114" name="Text Box 18">
            <a:extLst>
              <a:ext uri="{FF2B5EF4-FFF2-40B4-BE49-F238E27FC236}">
                <a16:creationId xmlns:a16="http://schemas.microsoft.com/office/drawing/2014/main" id="{0677CA7C-2B47-78B9-AD94-C62E0884D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1" y="5816025"/>
            <a:ext cx="918841" cy="400110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eaLnBrk="1" hangingPunct="1">
              <a:defRPr/>
            </a:pPr>
            <a:r>
              <a:rPr 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15" name="Group 19">
            <a:extLst>
              <a:ext uri="{FF2B5EF4-FFF2-40B4-BE49-F238E27FC236}">
                <a16:creationId xmlns:a16="http://schemas.microsoft.com/office/drawing/2014/main" id="{DEE52F23-49ED-C937-25B7-0EAC58B7083C}"/>
              </a:ext>
            </a:extLst>
          </p:cNvPr>
          <p:cNvGrpSpPr>
            <a:grpSpLocks/>
          </p:cNvGrpSpPr>
          <p:nvPr/>
        </p:nvGrpSpPr>
        <p:grpSpPr bwMode="auto">
          <a:xfrm>
            <a:off x="8440342" y="4629150"/>
            <a:ext cx="1027509" cy="971550"/>
            <a:chOff x="4574" y="3342"/>
            <a:chExt cx="960" cy="912"/>
          </a:xfrm>
        </p:grpSpPr>
        <p:sp>
          <p:nvSpPr>
            <p:cNvPr id="17453" name="AutoShape 20">
              <a:extLst>
                <a:ext uri="{FF2B5EF4-FFF2-40B4-BE49-F238E27FC236}">
                  <a16:creationId xmlns:a16="http://schemas.microsoft.com/office/drawing/2014/main" id="{9F927BE5-CF98-143F-713C-1D3A5991C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54" name="Text Box 21">
              <a:extLst>
                <a:ext uri="{FF2B5EF4-FFF2-40B4-BE49-F238E27FC236}">
                  <a16:creationId xmlns:a16="http://schemas.microsoft.com/office/drawing/2014/main" id="{37AAEAB1-E0EF-273F-16E0-7D7EFFB85C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54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118" name="Group 22">
            <a:extLst>
              <a:ext uri="{FF2B5EF4-FFF2-40B4-BE49-F238E27FC236}">
                <a16:creationId xmlns:a16="http://schemas.microsoft.com/office/drawing/2014/main" id="{777E4A01-3EB5-BFA1-C4C3-0CC1BB84BB6A}"/>
              </a:ext>
            </a:extLst>
          </p:cNvPr>
          <p:cNvGrpSpPr>
            <a:grpSpLocks/>
          </p:cNvGrpSpPr>
          <p:nvPr/>
        </p:nvGrpSpPr>
        <p:grpSpPr bwMode="auto">
          <a:xfrm>
            <a:off x="8440342" y="4629150"/>
            <a:ext cx="1027509" cy="971550"/>
            <a:chOff x="4574" y="3342"/>
            <a:chExt cx="960" cy="912"/>
          </a:xfrm>
        </p:grpSpPr>
        <p:sp>
          <p:nvSpPr>
            <p:cNvPr id="17451" name="AutoShape 23">
              <a:extLst>
                <a:ext uri="{FF2B5EF4-FFF2-40B4-BE49-F238E27FC236}">
                  <a16:creationId xmlns:a16="http://schemas.microsoft.com/office/drawing/2014/main" id="{098A767D-0FDF-77B4-01F8-FEE26921F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52" name="Text Box 24">
              <a:extLst>
                <a:ext uri="{FF2B5EF4-FFF2-40B4-BE49-F238E27FC236}">
                  <a16:creationId xmlns:a16="http://schemas.microsoft.com/office/drawing/2014/main" id="{8489FC48-2E6E-E09E-6C29-9EB149BDBB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54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121" name="Group 25">
            <a:extLst>
              <a:ext uri="{FF2B5EF4-FFF2-40B4-BE49-F238E27FC236}">
                <a16:creationId xmlns:a16="http://schemas.microsoft.com/office/drawing/2014/main" id="{F8A293EF-D913-C035-1056-C62772DECFBD}"/>
              </a:ext>
            </a:extLst>
          </p:cNvPr>
          <p:cNvGrpSpPr>
            <a:grpSpLocks/>
          </p:cNvGrpSpPr>
          <p:nvPr/>
        </p:nvGrpSpPr>
        <p:grpSpPr bwMode="auto">
          <a:xfrm>
            <a:off x="8440342" y="4629150"/>
            <a:ext cx="1027509" cy="971550"/>
            <a:chOff x="4574" y="3342"/>
            <a:chExt cx="960" cy="912"/>
          </a:xfrm>
        </p:grpSpPr>
        <p:sp>
          <p:nvSpPr>
            <p:cNvPr id="17449" name="AutoShape 26">
              <a:extLst>
                <a:ext uri="{FF2B5EF4-FFF2-40B4-BE49-F238E27FC236}">
                  <a16:creationId xmlns:a16="http://schemas.microsoft.com/office/drawing/2014/main" id="{D236C889-7AFB-93B4-6DD5-053657654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50" name="Text Box 27">
              <a:extLst>
                <a:ext uri="{FF2B5EF4-FFF2-40B4-BE49-F238E27FC236}">
                  <a16:creationId xmlns:a16="http://schemas.microsoft.com/office/drawing/2014/main" id="{2F20674B-794F-B285-3B60-E58FD95702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54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4124" name="Group 28">
            <a:extLst>
              <a:ext uri="{FF2B5EF4-FFF2-40B4-BE49-F238E27FC236}">
                <a16:creationId xmlns:a16="http://schemas.microsoft.com/office/drawing/2014/main" id="{74568646-4586-B334-B6FB-1A71AC0FCC1F}"/>
              </a:ext>
            </a:extLst>
          </p:cNvPr>
          <p:cNvGrpSpPr>
            <a:grpSpLocks/>
          </p:cNvGrpSpPr>
          <p:nvPr/>
        </p:nvGrpSpPr>
        <p:grpSpPr bwMode="auto">
          <a:xfrm>
            <a:off x="8440342" y="4629150"/>
            <a:ext cx="1027509" cy="971550"/>
            <a:chOff x="4574" y="3342"/>
            <a:chExt cx="960" cy="912"/>
          </a:xfrm>
        </p:grpSpPr>
        <p:sp>
          <p:nvSpPr>
            <p:cNvPr id="17447" name="AutoShape 29">
              <a:extLst>
                <a:ext uri="{FF2B5EF4-FFF2-40B4-BE49-F238E27FC236}">
                  <a16:creationId xmlns:a16="http://schemas.microsoft.com/office/drawing/2014/main" id="{7BA91D8A-BA0A-9F2A-9718-2BBC14E3F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48" name="Text Box 30">
              <a:extLst>
                <a:ext uri="{FF2B5EF4-FFF2-40B4-BE49-F238E27FC236}">
                  <a16:creationId xmlns:a16="http://schemas.microsoft.com/office/drawing/2014/main" id="{294D8693-2CC2-642F-8858-B51324024B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54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4127" name="Group 31">
            <a:extLst>
              <a:ext uri="{FF2B5EF4-FFF2-40B4-BE49-F238E27FC236}">
                <a16:creationId xmlns:a16="http://schemas.microsoft.com/office/drawing/2014/main" id="{E721558C-9B7F-C3E9-7193-42EB08138FE3}"/>
              </a:ext>
            </a:extLst>
          </p:cNvPr>
          <p:cNvGrpSpPr>
            <a:grpSpLocks/>
          </p:cNvGrpSpPr>
          <p:nvPr/>
        </p:nvGrpSpPr>
        <p:grpSpPr bwMode="auto">
          <a:xfrm>
            <a:off x="8440342" y="4629150"/>
            <a:ext cx="1027509" cy="971550"/>
            <a:chOff x="4574" y="3342"/>
            <a:chExt cx="960" cy="912"/>
          </a:xfrm>
        </p:grpSpPr>
        <p:sp>
          <p:nvSpPr>
            <p:cNvPr id="17445" name="AutoShape 32">
              <a:extLst>
                <a:ext uri="{FF2B5EF4-FFF2-40B4-BE49-F238E27FC236}">
                  <a16:creationId xmlns:a16="http://schemas.microsoft.com/office/drawing/2014/main" id="{D7F8E321-723E-E965-472A-66AEBC6E3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46" name="Text Box 33">
              <a:extLst>
                <a:ext uri="{FF2B5EF4-FFF2-40B4-BE49-F238E27FC236}">
                  <a16:creationId xmlns:a16="http://schemas.microsoft.com/office/drawing/2014/main" id="{6213A6DB-D4E5-7568-7CC1-4CACE9EB81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54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4130" name="Group 34">
            <a:extLst>
              <a:ext uri="{FF2B5EF4-FFF2-40B4-BE49-F238E27FC236}">
                <a16:creationId xmlns:a16="http://schemas.microsoft.com/office/drawing/2014/main" id="{F1D7ABB5-61CA-441A-9E16-B172B7263607}"/>
              </a:ext>
            </a:extLst>
          </p:cNvPr>
          <p:cNvGrpSpPr>
            <a:grpSpLocks/>
          </p:cNvGrpSpPr>
          <p:nvPr/>
        </p:nvGrpSpPr>
        <p:grpSpPr bwMode="auto">
          <a:xfrm>
            <a:off x="8440342" y="4629150"/>
            <a:ext cx="1027509" cy="971550"/>
            <a:chOff x="4574" y="3342"/>
            <a:chExt cx="960" cy="912"/>
          </a:xfrm>
        </p:grpSpPr>
        <p:sp>
          <p:nvSpPr>
            <p:cNvPr id="17443" name="AutoShape 35">
              <a:extLst>
                <a:ext uri="{FF2B5EF4-FFF2-40B4-BE49-F238E27FC236}">
                  <a16:creationId xmlns:a16="http://schemas.microsoft.com/office/drawing/2014/main" id="{6CB02C0A-B234-C9DE-4260-653D4E47B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44" name="Text Box 36">
              <a:extLst>
                <a:ext uri="{FF2B5EF4-FFF2-40B4-BE49-F238E27FC236}">
                  <a16:creationId xmlns:a16="http://schemas.microsoft.com/office/drawing/2014/main" id="{9B9496E6-91B4-8F40-CE13-DBD27B2EE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54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4133" name="Group 37">
            <a:extLst>
              <a:ext uri="{FF2B5EF4-FFF2-40B4-BE49-F238E27FC236}">
                <a16:creationId xmlns:a16="http://schemas.microsoft.com/office/drawing/2014/main" id="{A5A162FF-B9A2-75CE-0232-12F93AED25F6}"/>
              </a:ext>
            </a:extLst>
          </p:cNvPr>
          <p:cNvGrpSpPr>
            <a:grpSpLocks/>
          </p:cNvGrpSpPr>
          <p:nvPr/>
        </p:nvGrpSpPr>
        <p:grpSpPr bwMode="auto">
          <a:xfrm>
            <a:off x="8440342" y="4629150"/>
            <a:ext cx="1027509" cy="971550"/>
            <a:chOff x="4574" y="3342"/>
            <a:chExt cx="960" cy="912"/>
          </a:xfrm>
        </p:grpSpPr>
        <p:sp>
          <p:nvSpPr>
            <p:cNvPr id="17441" name="AutoShape 38">
              <a:extLst>
                <a:ext uri="{FF2B5EF4-FFF2-40B4-BE49-F238E27FC236}">
                  <a16:creationId xmlns:a16="http://schemas.microsoft.com/office/drawing/2014/main" id="{71790C3D-5308-C947-6AF1-1F96058C1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42" name="Text Box 39">
              <a:extLst>
                <a:ext uri="{FF2B5EF4-FFF2-40B4-BE49-F238E27FC236}">
                  <a16:creationId xmlns:a16="http://schemas.microsoft.com/office/drawing/2014/main" id="{0E317E63-DB3B-E070-C4E9-315580D8E3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54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4136" name="Group 40">
            <a:extLst>
              <a:ext uri="{FF2B5EF4-FFF2-40B4-BE49-F238E27FC236}">
                <a16:creationId xmlns:a16="http://schemas.microsoft.com/office/drawing/2014/main" id="{12749FD8-D57A-117D-AE3B-6DF088E0A48E}"/>
              </a:ext>
            </a:extLst>
          </p:cNvPr>
          <p:cNvGrpSpPr>
            <a:grpSpLocks/>
          </p:cNvGrpSpPr>
          <p:nvPr/>
        </p:nvGrpSpPr>
        <p:grpSpPr bwMode="auto">
          <a:xfrm>
            <a:off x="8440342" y="4629150"/>
            <a:ext cx="1027509" cy="971550"/>
            <a:chOff x="4574" y="3342"/>
            <a:chExt cx="960" cy="912"/>
          </a:xfrm>
        </p:grpSpPr>
        <p:sp>
          <p:nvSpPr>
            <p:cNvPr id="17439" name="AutoShape 41">
              <a:extLst>
                <a:ext uri="{FF2B5EF4-FFF2-40B4-BE49-F238E27FC236}">
                  <a16:creationId xmlns:a16="http://schemas.microsoft.com/office/drawing/2014/main" id="{371C0D79-3D11-6250-DAE4-AE01DFC85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40" name="Text Box 42">
              <a:extLst>
                <a:ext uri="{FF2B5EF4-FFF2-40B4-BE49-F238E27FC236}">
                  <a16:creationId xmlns:a16="http://schemas.microsoft.com/office/drawing/2014/main" id="{F1BA518F-44D5-A406-FDB4-003744F3E9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54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4139" name="Group 43">
            <a:extLst>
              <a:ext uri="{FF2B5EF4-FFF2-40B4-BE49-F238E27FC236}">
                <a16:creationId xmlns:a16="http://schemas.microsoft.com/office/drawing/2014/main" id="{AB849591-A007-5C00-1821-DE6810237DA3}"/>
              </a:ext>
            </a:extLst>
          </p:cNvPr>
          <p:cNvGrpSpPr>
            <a:grpSpLocks/>
          </p:cNvGrpSpPr>
          <p:nvPr/>
        </p:nvGrpSpPr>
        <p:grpSpPr bwMode="auto">
          <a:xfrm>
            <a:off x="8440342" y="4629150"/>
            <a:ext cx="1027509" cy="971550"/>
            <a:chOff x="4574" y="3342"/>
            <a:chExt cx="960" cy="912"/>
          </a:xfrm>
        </p:grpSpPr>
        <p:sp>
          <p:nvSpPr>
            <p:cNvPr id="17437" name="AutoShape 44">
              <a:extLst>
                <a:ext uri="{FF2B5EF4-FFF2-40B4-BE49-F238E27FC236}">
                  <a16:creationId xmlns:a16="http://schemas.microsoft.com/office/drawing/2014/main" id="{7ED94091-5436-5493-D09F-DDDBC1160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38" name="Text Box 45">
              <a:extLst>
                <a:ext uri="{FF2B5EF4-FFF2-40B4-BE49-F238E27FC236}">
                  <a16:creationId xmlns:a16="http://schemas.microsoft.com/office/drawing/2014/main" id="{30ECAE08-3E6B-C13D-C2A0-695E8791F1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54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4142" name="Group 46">
            <a:extLst>
              <a:ext uri="{FF2B5EF4-FFF2-40B4-BE49-F238E27FC236}">
                <a16:creationId xmlns:a16="http://schemas.microsoft.com/office/drawing/2014/main" id="{F8F3E629-23E2-1210-D7D7-C3CD216C7813}"/>
              </a:ext>
            </a:extLst>
          </p:cNvPr>
          <p:cNvGrpSpPr>
            <a:grpSpLocks/>
          </p:cNvGrpSpPr>
          <p:nvPr/>
        </p:nvGrpSpPr>
        <p:grpSpPr bwMode="auto">
          <a:xfrm>
            <a:off x="8439150" y="4627960"/>
            <a:ext cx="1028700" cy="971550"/>
            <a:chOff x="4574" y="3342"/>
            <a:chExt cx="960" cy="912"/>
          </a:xfrm>
        </p:grpSpPr>
        <p:sp>
          <p:nvSpPr>
            <p:cNvPr id="17435" name="AutoShape 47">
              <a:extLst>
                <a:ext uri="{FF2B5EF4-FFF2-40B4-BE49-F238E27FC236}">
                  <a16:creationId xmlns:a16="http://schemas.microsoft.com/office/drawing/2014/main" id="{C9EBCF0E-E842-3903-6BCB-FA3DF6CD8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36" name="Text Box 48">
              <a:extLst>
                <a:ext uri="{FF2B5EF4-FFF2-40B4-BE49-F238E27FC236}">
                  <a16:creationId xmlns:a16="http://schemas.microsoft.com/office/drawing/2014/main" id="{701837EB-9B55-672F-3FB7-6278977762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4" y="3591"/>
              <a:ext cx="959" cy="37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45" name="Text Box 49">
            <a:extLst>
              <a:ext uri="{FF2B5EF4-FFF2-40B4-BE49-F238E27FC236}">
                <a16:creationId xmlns:a16="http://schemas.microsoft.com/office/drawing/2014/main" id="{86708C4A-AD05-2C59-A41D-46588E9F2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6044626"/>
            <a:ext cx="9715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10s</a:t>
            </a:r>
          </a:p>
        </p:txBody>
      </p:sp>
      <p:sp>
        <p:nvSpPr>
          <p:cNvPr id="4148" name="AutoShape 52">
            <a:extLst>
              <a:ext uri="{FF2B5EF4-FFF2-40B4-BE49-F238E27FC236}">
                <a16:creationId xmlns:a16="http://schemas.microsoft.com/office/drawing/2014/main" id="{AF966324-7C64-4798-A5F7-7956A655A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505201"/>
            <a:ext cx="4033838" cy="402431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46" name="Text Box 50">
            <a:extLst>
              <a:ext uri="{FF2B5EF4-FFF2-40B4-BE49-F238E27FC236}">
                <a16:creationId xmlns:a16="http://schemas.microsoft.com/office/drawing/2014/main" id="{21FACC8D-C550-0762-5217-F1852EDC6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022" y="3393282"/>
            <a:ext cx="4857750" cy="176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 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 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 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211995"/>
      </p:ext>
    </p:extLst>
  </p:cSld>
  <p:clrMapOvr>
    <a:masterClrMapping/>
  </p:clrMapOvr>
  <p:transition spd="slow" advClick="0">
    <p:zoom/>
    <p:sndAc>
      <p:stSnd>
        <p:snd r:embed="rId2" name="FELIZ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5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5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5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" name="AutoShape 51">
            <a:extLst>
              <a:ext uri="{FF2B5EF4-FFF2-40B4-BE49-F238E27FC236}">
                <a16:creationId xmlns:a16="http://schemas.microsoft.com/office/drawing/2014/main" id="{2424B05C-CEC6-DDEC-1031-F1A07FF3F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550" y="3829051"/>
            <a:ext cx="1485900" cy="390525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AutoShape 2">
            <a:extLst>
              <a:ext uri="{FF2B5EF4-FFF2-40B4-BE49-F238E27FC236}">
                <a16:creationId xmlns:a16="http://schemas.microsoft.com/office/drawing/2014/main" id="{E4FEFAE6-43A1-02CF-81FA-72CAF9160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025" y="152400"/>
            <a:ext cx="8858250" cy="6400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 cmpd="tri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3" name="Picture 4" descr="33">
            <a:extLst>
              <a:ext uri="{FF2B5EF4-FFF2-40B4-BE49-F238E27FC236}">
                <a16:creationId xmlns:a16="http://schemas.microsoft.com/office/drawing/2014/main" id="{96A47480-FB58-3522-E2B4-9415CE2F02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1143000"/>
            <a:ext cx="634365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WordArt 5">
            <a:extLst>
              <a:ext uri="{FF2B5EF4-FFF2-40B4-BE49-F238E27FC236}">
                <a16:creationId xmlns:a16="http://schemas.microsoft.com/office/drawing/2014/main" id="{1A2FF6FD-903E-63A1-919B-0560990294A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343400" y="609600"/>
            <a:ext cx="3886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 đáp án đúng</a:t>
            </a:r>
          </a:p>
        </p:txBody>
      </p:sp>
      <p:sp>
        <p:nvSpPr>
          <p:cNvPr id="17415" name="AutoShape 6">
            <a:extLst>
              <a:ext uri="{FF2B5EF4-FFF2-40B4-BE49-F238E27FC236}">
                <a16:creationId xmlns:a16="http://schemas.microsoft.com/office/drawing/2014/main" id="{B97BFEA2-1208-7714-490F-064039CB8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8750" y="1524001"/>
            <a:ext cx="1714500" cy="37504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CC99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7" name="Text Box 8">
            <a:extLst>
              <a:ext uri="{FF2B5EF4-FFF2-40B4-BE49-F238E27FC236}">
                <a16:creationId xmlns:a16="http://schemas.microsoft.com/office/drawing/2014/main" id="{C47ABD97-521A-4131-3807-5CD9CB61C8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8504" y="1396426"/>
            <a:ext cx="184189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17419" name="Picture 15" descr="people008">
            <a:extLst>
              <a:ext uri="{FF2B5EF4-FFF2-40B4-BE49-F238E27FC236}">
                <a16:creationId xmlns:a16="http://schemas.microsoft.com/office/drawing/2014/main" id="{13C02DDC-2CFD-A12D-E576-CE576CA5B77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670" y="5000625"/>
            <a:ext cx="72866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 Box 16">
            <a:extLst>
              <a:ext uri="{FF2B5EF4-FFF2-40B4-BE49-F238E27FC236}">
                <a16:creationId xmlns:a16="http://schemas.microsoft.com/office/drawing/2014/main" id="{B841136F-E47A-8237-3E4B-0759EE892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1" y="2057400"/>
            <a:ext cx="8658225" cy="117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………….ba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14" name="Text Box 18">
            <a:extLst>
              <a:ext uri="{FF2B5EF4-FFF2-40B4-BE49-F238E27FC236}">
                <a16:creationId xmlns:a16="http://schemas.microsoft.com/office/drawing/2014/main" id="{0677CA7C-2B47-78B9-AD94-C62E0884D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1" y="5816025"/>
            <a:ext cx="918841" cy="400110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 eaLnBrk="1" hangingPunct="1">
              <a:defRPr/>
            </a:pPr>
            <a:r>
              <a:rPr 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20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115" name="Group 19">
            <a:extLst>
              <a:ext uri="{FF2B5EF4-FFF2-40B4-BE49-F238E27FC236}">
                <a16:creationId xmlns:a16="http://schemas.microsoft.com/office/drawing/2014/main" id="{DEE52F23-49ED-C937-25B7-0EAC58B7083C}"/>
              </a:ext>
            </a:extLst>
          </p:cNvPr>
          <p:cNvGrpSpPr>
            <a:grpSpLocks/>
          </p:cNvGrpSpPr>
          <p:nvPr/>
        </p:nvGrpSpPr>
        <p:grpSpPr bwMode="auto">
          <a:xfrm>
            <a:off x="8440342" y="4629150"/>
            <a:ext cx="1027509" cy="971550"/>
            <a:chOff x="4574" y="3342"/>
            <a:chExt cx="960" cy="912"/>
          </a:xfrm>
        </p:grpSpPr>
        <p:sp>
          <p:nvSpPr>
            <p:cNvPr id="17453" name="AutoShape 20">
              <a:extLst>
                <a:ext uri="{FF2B5EF4-FFF2-40B4-BE49-F238E27FC236}">
                  <a16:creationId xmlns:a16="http://schemas.microsoft.com/office/drawing/2014/main" id="{9F927BE5-CF98-143F-713C-1D3A5991C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54" name="Text Box 21">
              <a:extLst>
                <a:ext uri="{FF2B5EF4-FFF2-40B4-BE49-F238E27FC236}">
                  <a16:creationId xmlns:a16="http://schemas.microsoft.com/office/drawing/2014/main" id="{37AAEAB1-E0EF-273F-16E0-7D7EFFB85C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54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grpSp>
        <p:nvGrpSpPr>
          <p:cNvPr id="4118" name="Group 22">
            <a:extLst>
              <a:ext uri="{FF2B5EF4-FFF2-40B4-BE49-F238E27FC236}">
                <a16:creationId xmlns:a16="http://schemas.microsoft.com/office/drawing/2014/main" id="{777E4A01-3EB5-BFA1-C4C3-0CC1BB84BB6A}"/>
              </a:ext>
            </a:extLst>
          </p:cNvPr>
          <p:cNvGrpSpPr>
            <a:grpSpLocks/>
          </p:cNvGrpSpPr>
          <p:nvPr/>
        </p:nvGrpSpPr>
        <p:grpSpPr bwMode="auto">
          <a:xfrm>
            <a:off x="8440342" y="4629150"/>
            <a:ext cx="1027509" cy="971550"/>
            <a:chOff x="4574" y="3342"/>
            <a:chExt cx="960" cy="912"/>
          </a:xfrm>
        </p:grpSpPr>
        <p:sp>
          <p:nvSpPr>
            <p:cNvPr id="17451" name="AutoShape 23">
              <a:extLst>
                <a:ext uri="{FF2B5EF4-FFF2-40B4-BE49-F238E27FC236}">
                  <a16:creationId xmlns:a16="http://schemas.microsoft.com/office/drawing/2014/main" id="{098A767D-0FDF-77B4-01F8-FEE26921FB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52" name="Text Box 24">
              <a:extLst>
                <a:ext uri="{FF2B5EF4-FFF2-40B4-BE49-F238E27FC236}">
                  <a16:creationId xmlns:a16="http://schemas.microsoft.com/office/drawing/2014/main" id="{8489FC48-2E6E-E09E-6C29-9EB149BDBB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54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grpSp>
        <p:nvGrpSpPr>
          <p:cNvPr id="4121" name="Group 25">
            <a:extLst>
              <a:ext uri="{FF2B5EF4-FFF2-40B4-BE49-F238E27FC236}">
                <a16:creationId xmlns:a16="http://schemas.microsoft.com/office/drawing/2014/main" id="{F8A293EF-D913-C035-1056-C62772DECFBD}"/>
              </a:ext>
            </a:extLst>
          </p:cNvPr>
          <p:cNvGrpSpPr>
            <a:grpSpLocks/>
          </p:cNvGrpSpPr>
          <p:nvPr/>
        </p:nvGrpSpPr>
        <p:grpSpPr bwMode="auto">
          <a:xfrm>
            <a:off x="8440342" y="4629150"/>
            <a:ext cx="1027509" cy="971550"/>
            <a:chOff x="4574" y="3342"/>
            <a:chExt cx="960" cy="912"/>
          </a:xfrm>
        </p:grpSpPr>
        <p:sp>
          <p:nvSpPr>
            <p:cNvPr id="17449" name="AutoShape 26">
              <a:extLst>
                <a:ext uri="{FF2B5EF4-FFF2-40B4-BE49-F238E27FC236}">
                  <a16:creationId xmlns:a16="http://schemas.microsoft.com/office/drawing/2014/main" id="{D236C889-7AFB-93B4-6DD5-053657654C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50" name="Text Box 27">
              <a:extLst>
                <a:ext uri="{FF2B5EF4-FFF2-40B4-BE49-F238E27FC236}">
                  <a16:creationId xmlns:a16="http://schemas.microsoft.com/office/drawing/2014/main" id="{2F20674B-794F-B285-3B60-E58FD95702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54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grpSp>
        <p:nvGrpSpPr>
          <p:cNvPr id="4124" name="Group 28">
            <a:extLst>
              <a:ext uri="{FF2B5EF4-FFF2-40B4-BE49-F238E27FC236}">
                <a16:creationId xmlns:a16="http://schemas.microsoft.com/office/drawing/2014/main" id="{74568646-4586-B334-B6FB-1A71AC0FCC1F}"/>
              </a:ext>
            </a:extLst>
          </p:cNvPr>
          <p:cNvGrpSpPr>
            <a:grpSpLocks/>
          </p:cNvGrpSpPr>
          <p:nvPr/>
        </p:nvGrpSpPr>
        <p:grpSpPr bwMode="auto">
          <a:xfrm>
            <a:off x="8440342" y="4629150"/>
            <a:ext cx="1027509" cy="971550"/>
            <a:chOff x="4574" y="3342"/>
            <a:chExt cx="960" cy="912"/>
          </a:xfrm>
        </p:grpSpPr>
        <p:sp>
          <p:nvSpPr>
            <p:cNvPr id="17447" name="AutoShape 29">
              <a:extLst>
                <a:ext uri="{FF2B5EF4-FFF2-40B4-BE49-F238E27FC236}">
                  <a16:creationId xmlns:a16="http://schemas.microsoft.com/office/drawing/2014/main" id="{7BA91D8A-BA0A-9F2A-9718-2BBC14E3F3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48" name="Text Box 30">
              <a:extLst>
                <a:ext uri="{FF2B5EF4-FFF2-40B4-BE49-F238E27FC236}">
                  <a16:creationId xmlns:a16="http://schemas.microsoft.com/office/drawing/2014/main" id="{294D8693-2CC2-642F-8858-B51324024B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54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grpSp>
        <p:nvGrpSpPr>
          <p:cNvPr id="4127" name="Group 31">
            <a:extLst>
              <a:ext uri="{FF2B5EF4-FFF2-40B4-BE49-F238E27FC236}">
                <a16:creationId xmlns:a16="http://schemas.microsoft.com/office/drawing/2014/main" id="{E721558C-9B7F-C3E9-7193-42EB08138FE3}"/>
              </a:ext>
            </a:extLst>
          </p:cNvPr>
          <p:cNvGrpSpPr>
            <a:grpSpLocks/>
          </p:cNvGrpSpPr>
          <p:nvPr/>
        </p:nvGrpSpPr>
        <p:grpSpPr bwMode="auto">
          <a:xfrm>
            <a:off x="8440342" y="4629150"/>
            <a:ext cx="1027509" cy="971550"/>
            <a:chOff x="4574" y="3342"/>
            <a:chExt cx="960" cy="912"/>
          </a:xfrm>
        </p:grpSpPr>
        <p:sp>
          <p:nvSpPr>
            <p:cNvPr id="17445" name="AutoShape 32">
              <a:extLst>
                <a:ext uri="{FF2B5EF4-FFF2-40B4-BE49-F238E27FC236}">
                  <a16:creationId xmlns:a16="http://schemas.microsoft.com/office/drawing/2014/main" id="{D7F8E321-723E-E965-472A-66AEBC6E3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46" name="Text Box 33">
              <a:extLst>
                <a:ext uri="{FF2B5EF4-FFF2-40B4-BE49-F238E27FC236}">
                  <a16:creationId xmlns:a16="http://schemas.microsoft.com/office/drawing/2014/main" id="{6213A6DB-D4E5-7568-7CC1-4CACE9EB81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54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grpSp>
        <p:nvGrpSpPr>
          <p:cNvPr id="4130" name="Group 34">
            <a:extLst>
              <a:ext uri="{FF2B5EF4-FFF2-40B4-BE49-F238E27FC236}">
                <a16:creationId xmlns:a16="http://schemas.microsoft.com/office/drawing/2014/main" id="{F1D7ABB5-61CA-441A-9E16-B172B7263607}"/>
              </a:ext>
            </a:extLst>
          </p:cNvPr>
          <p:cNvGrpSpPr>
            <a:grpSpLocks/>
          </p:cNvGrpSpPr>
          <p:nvPr/>
        </p:nvGrpSpPr>
        <p:grpSpPr bwMode="auto">
          <a:xfrm>
            <a:off x="8440342" y="4629150"/>
            <a:ext cx="1027509" cy="971550"/>
            <a:chOff x="4574" y="3342"/>
            <a:chExt cx="960" cy="912"/>
          </a:xfrm>
        </p:grpSpPr>
        <p:sp>
          <p:nvSpPr>
            <p:cNvPr id="17443" name="AutoShape 35">
              <a:extLst>
                <a:ext uri="{FF2B5EF4-FFF2-40B4-BE49-F238E27FC236}">
                  <a16:creationId xmlns:a16="http://schemas.microsoft.com/office/drawing/2014/main" id="{6CB02C0A-B234-C9DE-4260-653D4E47B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44" name="Text Box 36">
              <a:extLst>
                <a:ext uri="{FF2B5EF4-FFF2-40B4-BE49-F238E27FC236}">
                  <a16:creationId xmlns:a16="http://schemas.microsoft.com/office/drawing/2014/main" id="{9B9496E6-91B4-8F40-CE13-DBD27B2EE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54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</p:grpSp>
      <p:grpSp>
        <p:nvGrpSpPr>
          <p:cNvPr id="4133" name="Group 37">
            <a:extLst>
              <a:ext uri="{FF2B5EF4-FFF2-40B4-BE49-F238E27FC236}">
                <a16:creationId xmlns:a16="http://schemas.microsoft.com/office/drawing/2014/main" id="{A5A162FF-B9A2-75CE-0232-12F93AED25F6}"/>
              </a:ext>
            </a:extLst>
          </p:cNvPr>
          <p:cNvGrpSpPr>
            <a:grpSpLocks/>
          </p:cNvGrpSpPr>
          <p:nvPr/>
        </p:nvGrpSpPr>
        <p:grpSpPr bwMode="auto">
          <a:xfrm>
            <a:off x="8440342" y="4629150"/>
            <a:ext cx="1027509" cy="971550"/>
            <a:chOff x="4574" y="3342"/>
            <a:chExt cx="960" cy="912"/>
          </a:xfrm>
        </p:grpSpPr>
        <p:sp>
          <p:nvSpPr>
            <p:cNvPr id="17441" name="AutoShape 38">
              <a:extLst>
                <a:ext uri="{FF2B5EF4-FFF2-40B4-BE49-F238E27FC236}">
                  <a16:creationId xmlns:a16="http://schemas.microsoft.com/office/drawing/2014/main" id="{71790C3D-5308-C947-6AF1-1F96058C1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42" name="Text Box 39">
              <a:extLst>
                <a:ext uri="{FF2B5EF4-FFF2-40B4-BE49-F238E27FC236}">
                  <a16:creationId xmlns:a16="http://schemas.microsoft.com/office/drawing/2014/main" id="{0E317E63-DB3B-E070-C4E9-315580D8E3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54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</a:p>
          </p:txBody>
        </p:sp>
      </p:grpSp>
      <p:grpSp>
        <p:nvGrpSpPr>
          <p:cNvPr id="4136" name="Group 40">
            <a:extLst>
              <a:ext uri="{FF2B5EF4-FFF2-40B4-BE49-F238E27FC236}">
                <a16:creationId xmlns:a16="http://schemas.microsoft.com/office/drawing/2014/main" id="{12749FD8-D57A-117D-AE3B-6DF088E0A48E}"/>
              </a:ext>
            </a:extLst>
          </p:cNvPr>
          <p:cNvGrpSpPr>
            <a:grpSpLocks/>
          </p:cNvGrpSpPr>
          <p:nvPr/>
        </p:nvGrpSpPr>
        <p:grpSpPr bwMode="auto">
          <a:xfrm>
            <a:off x="8440342" y="4629150"/>
            <a:ext cx="1027509" cy="971550"/>
            <a:chOff x="4574" y="3342"/>
            <a:chExt cx="960" cy="912"/>
          </a:xfrm>
        </p:grpSpPr>
        <p:sp>
          <p:nvSpPr>
            <p:cNvPr id="17439" name="AutoShape 41">
              <a:extLst>
                <a:ext uri="{FF2B5EF4-FFF2-40B4-BE49-F238E27FC236}">
                  <a16:creationId xmlns:a16="http://schemas.microsoft.com/office/drawing/2014/main" id="{371C0D79-3D11-6250-DAE4-AE01DFC851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40" name="Text Box 42">
              <a:extLst>
                <a:ext uri="{FF2B5EF4-FFF2-40B4-BE49-F238E27FC236}">
                  <a16:creationId xmlns:a16="http://schemas.microsoft.com/office/drawing/2014/main" id="{F1BA518F-44D5-A406-FDB4-003744F3E9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54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4139" name="Group 43">
            <a:extLst>
              <a:ext uri="{FF2B5EF4-FFF2-40B4-BE49-F238E27FC236}">
                <a16:creationId xmlns:a16="http://schemas.microsoft.com/office/drawing/2014/main" id="{AB849591-A007-5C00-1821-DE6810237DA3}"/>
              </a:ext>
            </a:extLst>
          </p:cNvPr>
          <p:cNvGrpSpPr>
            <a:grpSpLocks/>
          </p:cNvGrpSpPr>
          <p:nvPr/>
        </p:nvGrpSpPr>
        <p:grpSpPr bwMode="auto">
          <a:xfrm>
            <a:off x="8440342" y="4629150"/>
            <a:ext cx="1027509" cy="971550"/>
            <a:chOff x="4574" y="3342"/>
            <a:chExt cx="960" cy="912"/>
          </a:xfrm>
        </p:grpSpPr>
        <p:sp>
          <p:nvSpPr>
            <p:cNvPr id="17437" name="AutoShape 44">
              <a:extLst>
                <a:ext uri="{FF2B5EF4-FFF2-40B4-BE49-F238E27FC236}">
                  <a16:creationId xmlns:a16="http://schemas.microsoft.com/office/drawing/2014/main" id="{7ED94091-5436-5493-D09F-DDDBC1160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38" name="Text Box 45">
              <a:extLst>
                <a:ext uri="{FF2B5EF4-FFF2-40B4-BE49-F238E27FC236}">
                  <a16:creationId xmlns:a16="http://schemas.microsoft.com/office/drawing/2014/main" id="{30ECAE08-3E6B-C13D-C2A0-695E8791F1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8" y="3591"/>
              <a:ext cx="479" cy="54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4142" name="Group 46">
            <a:extLst>
              <a:ext uri="{FF2B5EF4-FFF2-40B4-BE49-F238E27FC236}">
                <a16:creationId xmlns:a16="http://schemas.microsoft.com/office/drawing/2014/main" id="{F8F3E629-23E2-1210-D7D7-C3CD216C7813}"/>
              </a:ext>
            </a:extLst>
          </p:cNvPr>
          <p:cNvGrpSpPr>
            <a:grpSpLocks/>
          </p:cNvGrpSpPr>
          <p:nvPr/>
        </p:nvGrpSpPr>
        <p:grpSpPr bwMode="auto">
          <a:xfrm>
            <a:off x="8439150" y="4627960"/>
            <a:ext cx="1028700" cy="971550"/>
            <a:chOff x="4574" y="3342"/>
            <a:chExt cx="960" cy="912"/>
          </a:xfrm>
        </p:grpSpPr>
        <p:sp>
          <p:nvSpPr>
            <p:cNvPr id="17435" name="AutoShape 47">
              <a:extLst>
                <a:ext uri="{FF2B5EF4-FFF2-40B4-BE49-F238E27FC236}">
                  <a16:creationId xmlns:a16="http://schemas.microsoft.com/office/drawing/2014/main" id="{C9EBCF0E-E842-3903-6BCB-FA3DF6CD8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4" y="3342"/>
              <a:ext cx="960" cy="912"/>
            </a:xfrm>
            <a:prstGeom prst="star16">
              <a:avLst>
                <a:gd name="adj" fmla="val 37500"/>
              </a:avLst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36" name="Text Box 48">
              <a:extLst>
                <a:ext uri="{FF2B5EF4-FFF2-40B4-BE49-F238E27FC236}">
                  <a16:creationId xmlns:a16="http://schemas.microsoft.com/office/drawing/2014/main" id="{701837EB-9B55-672F-3FB7-6278977762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4" y="3591"/>
              <a:ext cx="959" cy="37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altLang="en-US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45" name="Text Box 49">
            <a:extLst>
              <a:ext uri="{FF2B5EF4-FFF2-40B4-BE49-F238E27FC236}">
                <a16:creationId xmlns:a16="http://schemas.microsoft.com/office/drawing/2014/main" id="{86708C4A-AD05-2C59-A41D-46588E9F2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6044626"/>
            <a:ext cx="9715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10s</a:t>
            </a:r>
          </a:p>
        </p:txBody>
      </p:sp>
      <p:sp>
        <p:nvSpPr>
          <p:cNvPr id="4148" name="AutoShape 52">
            <a:extLst>
              <a:ext uri="{FF2B5EF4-FFF2-40B4-BE49-F238E27FC236}">
                <a16:creationId xmlns:a16="http://schemas.microsoft.com/office/drawing/2014/main" id="{AF966324-7C64-4798-A5F7-7956A655A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648201"/>
            <a:ext cx="4033838" cy="402431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46" name="Text Box 50">
            <a:extLst>
              <a:ext uri="{FF2B5EF4-FFF2-40B4-BE49-F238E27FC236}">
                <a16:creationId xmlns:a16="http://schemas.microsoft.com/office/drawing/2014/main" id="{21FACC8D-C550-0762-5217-F1852EDC6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022" y="3393282"/>
            <a:ext cx="4857750" cy="176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  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endParaRPr lang="en-US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  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endParaRPr lang="en-US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  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631649"/>
      </p:ext>
    </p:extLst>
  </p:cSld>
  <p:clrMapOvr>
    <a:masterClrMapping/>
  </p:clrMapOvr>
  <p:transition spd="slow" advClick="0">
    <p:zoom/>
    <p:sndAc>
      <p:stSnd>
        <p:snd r:embed="rId2" name="FELIZ2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15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15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5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8. Ket thuc 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</p:childTnLst>
        </p:cTn>
      </p:par>
    </p:tnLst>
    <p:bldLst>
      <p:bldP spid="4147" grpId="0" animBg="1"/>
      <p:bldP spid="4147" grpId="1" animBg="1"/>
      <p:bldP spid="4148" grpId="0" animBg="1"/>
      <p:bldP spid="414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0" y="1219200"/>
            <a:ext cx="8534400" cy="457200"/>
            <a:chOff x="304800" y="1143000"/>
            <a:chExt cx="8534400" cy="457200"/>
          </a:xfrm>
        </p:grpSpPr>
        <p:sp>
          <p:nvSpPr>
            <p:cNvPr id="8" name="Rounded Rectangle 7"/>
            <p:cNvSpPr/>
            <p:nvPr/>
          </p:nvSpPr>
          <p:spPr>
            <a:xfrm>
              <a:off x="369870" y="1143000"/>
              <a:ext cx="8469330" cy="457200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3200" b="1" dirty="0">
                  <a:solidFill>
                    <a:schemeClr val="tx1"/>
                  </a:solidFill>
                  <a:latin typeface="+mj-lt"/>
                </a:rPr>
                <a:t>        Quan sát tranh</a:t>
              </a:r>
              <a:endParaRPr lang="en-US" sz="32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04800" y="1143000"/>
              <a:ext cx="457200" cy="4572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chemeClr val="tx1"/>
                  </a:solidFill>
                </a:rPr>
                <a:t>1</a:t>
              </a:r>
              <a:endParaRPr lang="en-US" sz="32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242" name="Picture 2" descr="Kết quả hình ảnh cho bài 2: làm an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76400"/>
            <a:ext cx="8728644" cy="3276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828800" y="4800601"/>
            <a:ext cx="87286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Em thử đoán xem:</a:t>
            </a:r>
          </a:p>
          <a:p>
            <a:pPr marL="342900" indent="-342900">
              <a:buAutoNum type="alphaLcPeriod"/>
            </a:pPr>
            <a:r>
              <a:rPr lang="vi-VN" sz="3200" dirty="0">
                <a:latin typeface="+mj-lt"/>
              </a:rPr>
              <a:t>Người em nói gì với anh ?</a:t>
            </a:r>
          </a:p>
          <a:p>
            <a:pPr marL="342900" indent="-342900">
              <a:buAutoNum type="alphaLcPeriod"/>
            </a:pPr>
            <a:r>
              <a:rPr lang="vi-VN" sz="3200" dirty="0">
                <a:latin typeface="+mj-lt"/>
              </a:rPr>
              <a:t>Người anh nói gì với em ?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1127D4F3-3A05-579A-1244-F981E9158213}"/>
              </a:ext>
            </a:extLst>
          </p:cNvPr>
          <p:cNvSpPr txBox="1"/>
          <p:nvPr/>
        </p:nvSpPr>
        <p:spPr>
          <a:xfrm>
            <a:off x="152400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Thứ tư, ngày 8 tháng 2 năm 2023</a:t>
            </a:r>
          </a:p>
          <a:p>
            <a:pPr algn="ctr"/>
            <a:r>
              <a:rPr lang="vi-VN" sz="3200" b="1" i="1" u="sng" dirty="0">
                <a:latin typeface="Times New Roman" pitchFamily="18" charset="0"/>
                <a:cs typeface="Times New Roman" pitchFamily="18" charset="0"/>
              </a:rPr>
              <a:t>Tiếng Việt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7FF0BD3-6E73-6B0A-6D27-D63503E92C9F}"/>
              </a:ext>
            </a:extLst>
          </p:cNvPr>
          <p:cNvSpPr txBox="1"/>
          <p:nvPr/>
        </p:nvSpPr>
        <p:spPr>
          <a:xfrm>
            <a:off x="1828801" y="4191000"/>
            <a:ext cx="434939" cy="5907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C00000"/>
                </a:solidFill>
                <a:latin typeface="+mj-lt"/>
              </a:rPr>
              <a:t>1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CD6AFD4C-BF35-0457-F665-5EF2BD7CE6CA}"/>
              </a:ext>
            </a:extLst>
          </p:cNvPr>
          <p:cNvSpPr txBox="1"/>
          <p:nvPr/>
        </p:nvSpPr>
        <p:spPr>
          <a:xfrm>
            <a:off x="10080662" y="4343400"/>
            <a:ext cx="434939" cy="5907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C00000"/>
                </a:solidFill>
                <a:latin typeface="+mj-lt"/>
              </a:rPr>
              <a:t>2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0BEC8917-71ED-BC0B-5E0A-709524DF722B}"/>
              </a:ext>
            </a:extLst>
          </p:cNvPr>
          <p:cNvSpPr txBox="1"/>
          <p:nvPr/>
        </p:nvSpPr>
        <p:spPr>
          <a:xfrm>
            <a:off x="1811678" y="6195312"/>
            <a:ext cx="8728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err="1">
                <a:latin typeface="+mj-lt"/>
              </a:rPr>
              <a:t>c.Tình</a:t>
            </a:r>
            <a:r>
              <a:rPr lang="vi-VN" sz="3200" dirty="0">
                <a:latin typeface="+mj-lt"/>
              </a:rPr>
              <a:t> cảm của người anh đối với em như thế nào ?</a:t>
            </a:r>
            <a:endParaRPr lang="en-US" sz="3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4" grpId="0" animBg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7CAA26-25AD-073F-BA6B-3214451A39EA}"/>
              </a:ext>
            </a:extLst>
          </p:cNvPr>
          <p:cNvSpPr txBox="1"/>
          <p:nvPr/>
        </p:nvSpPr>
        <p:spPr>
          <a:xfrm>
            <a:off x="152400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Thứ tư, ngày 8 tháng 2 năm 2023</a:t>
            </a:r>
          </a:p>
          <a:p>
            <a:pPr algn="ctr"/>
            <a:r>
              <a:rPr lang="vi-VN" sz="3200" b="1" i="1" u="sng" dirty="0">
                <a:latin typeface="Times New Roman" pitchFamily="18" charset="0"/>
                <a:cs typeface="Times New Roman" pitchFamily="18" charset="0"/>
              </a:rPr>
              <a:t>Tiếng Việt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06A968A-D7AC-501B-E368-B6159206844C}"/>
              </a:ext>
            </a:extLst>
          </p:cNvPr>
          <p:cNvSpPr txBox="1"/>
          <p:nvPr/>
        </p:nvSpPr>
        <p:spPr>
          <a:xfrm>
            <a:off x="5257800" y="1143001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Làm anh</a:t>
            </a:r>
          </a:p>
        </p:txBody>
      </p:sp>
    </p:spTree>
    <p:extLst>
      <p:ext uri="{BB962C8B-B14F-4D97-AF65-F5344CB8AC3E}">
        <p14:creationId xmlns:p14="http://schemas.microsoft.com/office/powerpoint/2010/main" val="149187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7">
            <a:extLst>
              <a:ext uri="{FF2B5EF4-FFF2-40B4-BE49-F238E27FC236}">
                <a16:creationId xmlns:a16="http://schemas.microsoft.com/office/drawing/2014/main" id="{14B4EC3F-A94A-7367-9B83-D1DC0631A7C9}"/>
              </a:ext>
            </a:extLst>
          </p:cNvPr>
          <p:cNvSpPr txBox="1"/>
          <p:nvPr/>
        </p:nvSpPr>
        <p:spPr>
          <a:xfrm>
            <a:off x="2057400" y="1295401"/>
            <a:ext cx="359425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+mj-lt"/>
              </a:rPr>
              <a:t>Làm anh khó đấy</a:t>
            </a:r>
          </a:p>
          <a:p>
            <a:r>
              <a:rPr lang="vi-VN" sz="3200" dirty="0">
                <a:latin typeface="+mj-lt"/>
              </a:rPr>
              <a:t>Phải đâu chuyện đùa</a:t>
            </a:r>
          </a:p>
          <a:p>
            <a:r>
              <a:rPr lang="vi-VN" sz="3200" dirty="0">
                <a:latin typeface="+mj-lt"/>
              </a:rPr>
              <a:t>Với em gái bé</a:t>
            </a:r>
          </a:p>
          <a:p>
            <a:r>
              <a:rPr lang="vi-VN" sz="3200" dirty="0">
                <a:latin typeface="+mj-lt"/>
              </a:rPr>
              <a:t>Phải “người lớn” cơ.</a:t>
            </a:r>
          </a:p>
          <a:p>
            <a:endParaRPr lang="vi-VN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Khi em bé khóc</a:t>
            </a:r>
          </a:p>
          <a:p>
            <a:r>
              <a:rPr lang="vi-VN" sz="3200" dirty="0">
                <a:latin typeface="+mj-lt"/>
              </a:rPr>
              <a:t>Anh phải dỗ dành</a:t>
            </a:r>
          </a:p>
          <a:p>
            <a:r>
              <a:rPr lang="vi-VN" sz="3200" dirty="0">
                <a:latin typeface="+mj-lt"/>
              </a:rPr>
              <a:t>Nếu em bé ngã</a:t>
            </a:r>
          </a:p>
          <a:p>
            <a:r>
              <a:rPr lang="vi-VN" sz="3200" dirty="0">
                <a:latin typeface="+mj-lt"/>
              </a:rPr>
              <a:t>Anh nâng dịu dàng.</a:t>
            </a:r>
            <a:endParaRPr lang="en-US" sz="3200" dirty="0">
              <a:latin typeface="+mj-lt"/>
            </a:endParaRP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92344443-D322-8A0C-901A-6EC61AEB5E99}"/>
              </a:ext>
            </a:extLst>
          </p:cNvPr>
          <p:cNvSpPr txBox="1"/>
          <p:nvPr/>
        </p:nvSpPr>
        <p:spPr>
          <a:xfrm>
            <a:off x="6195152" y="1349155"/>
            <a:ext cx="447284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Mẹ cho quà bánh</a:t>
            </a:r>
          </a:p>
          <a:p>
            <a:r>
              <a:rPr lang="vi-VN" sz="3200" dirty="0">
                <a:latin typeface="+mj-lt"/>
              </a:rPr>
              <a:t>Chia em phần hơn</a:t>
            </a:r>
          </a:p>
          <a:p>
            <a:r>
              <a:rPr lang="vi-VN" sz="3200" dirty="0">
                <a:latin typeface="+mj-lt"/>
              </a:rPr>
              <a:t>Có đồ chơi đẹp</a:t>
            </a:r>
          </a:p>
          <a:p>
            <a:r>
              <a:rPr lang="vi-VN" sz="3200" dirty="0">
                <a:latin typeface="+mj-lt"/>
              </a:rPr>
              <a:t>Cũng nhường em luôn.</a:t>
            </a:r>
          </a:p>
          <a:p>
            <a:endParaRPr lang="vi-VN" sz="3200" dirty="0">
              <a:latin typeface="+mj-lt"/>
            </a:endParaRPr>
          </a:p>
          <a:p>
            <a:r>
              <a:rPr lang="vi-VN" sz="3200" dirty="0">
                <a:latin typeface="+mj-lt"/>
              </a:rPr>
              <a:t>Làm anh thật khó</a:t>
            </a:r>
          </a:p>
          <a:p>
            <a:r>
              <a:rPr lang="vi-VN" sz="3200" dirty="0">
                <a:latin typeface="+mj-lt"/>
              </a:rPr>
              <a:t>Nhưng mà thật vui</a:t>
            </a:r>
          </a:p>
          <a:p>
            <a:r>
              <a:rPr lang="vi-VN" sz="3200" dirty="0">
                <a:latin typeface="+mj-lt"/>
              </a:rPr>
              <a:t>Ai yêu em bé</a:t>
            </a:r>
          </a:p>
          <a:p>
            <a:r>
              <a:rPr lang="vi-VN" sz="3200" dirty="0">
                <a:latin typeface="+mj-lt"/>
              </a:rPr>
              <a:t>Thì làm được thôi.</a:t>
            </a:r>
          </a:p>
          <a:p>
            <a:r>
              <a:rPr lang="vi-VN" sz="3200" dirty="0">
                <a:latin typeface="+mj-lt"/>
              </a:rPr>
              <a:t>  </a:t>
            </a:r>
          </a:p>
          <a:p>
            <a:r>
              <a:rPr lang="vi-VN" sz="3200" i="1" dirty="0">
                <a:latin typeface="+mj-lt"/>
              </a:rPr>
              <a:t>( Phan Thị Thanh Nhàn)</a:t>
            </a:r>
            <a:endParaRPr lang="en-US" sz="3200" i="1" dirty="0">
              <a:latin typeface="+mj-lt"/>
            </a:endParaRP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7325BC62-5ACA-73B7-4A7D-3850F47E5789}"/>
              </a:ext>
            </a:extLst>
          </p:cNvPr>
          <p:cNvSpPr/>
          <p:nvPr/>
        </p:nvSpPr>
        <p:spPr>
          <a:xfrm>
            <a:off x="1524000" y="0"/>
            <a:ext cx="31242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tx1"/>
                </a:solidFill>
                <a:latin typeface="+mj-lt"/>
              </a:rPr>
              <a:t>Đọc</a:t>
            </a:r>
            <a:endParaRPr lang="en-US" sz="3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id="{56652355-0628-3800-DB88-A5E1084C45C9}"/>
              </a:ext>
            </a:extLst>
          </p:cNvPr>
          <p:cNvSpPr txBox="1"/>
          <p:nvPr/>
        </p:nvSpPr>
        <p:spPr>
          <a:xfrm>
            <a:off x="4724401" y="609601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+mj-lt"/>
              </a:rPr>
              <a:t>LÀM ANH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9263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67CAA26-25AD-073F-BA6B-3214451A39EA}"/>
              </a:ext>
            </a:extLst>
          </p:cNvPr>
          <p:cNvSpPr txBox="1"/>
          <p:nvPr/>
        </p:nvSpPr>
        <p:spPr>
          <a:xfrm>
            <a:off x="152400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Thứ tư, ngày 8 tháng 2 năm 2023</a:t>
            </a:r>
          </a:p>
          <a:p>
            <a:pPr algn="ctr"/>
            <a:r>
              <a:rPr lang="vi-VN" sz="3200" b="1" i="1" u="sng" dirty="0">
                <a:latin typeface="Times New Roman" pitchFamily="18" charset="0"/>
                <a:cs typeface="Times New Roman" pitchFamily="18" charset="0"/>
              </a:rPr>
              <a:t>Tiếng Việt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06A968A-D7AC-501B-E368-B6159206844C}"/>
              </a:ext>
            </a:extLst>
          </p:cNvPr>
          <p:cNvSpPr txBox="1"/>
          <p:nvPr/>
        </p:nvSpPr>
        <p:spPr>
          <a:xfrm>
            <a:off x="5257800" y="1143001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Làm anh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2169E51-28BB-9EDA-DEA8-03C3A8EDC9CD}"/>
              </a:ext>
            </a:extLst>
          </p:cNvPr>
          <p:cNvSpPr txBox="1"/>
          <p:nvPr/>
        </p:nvSpPr>
        <p:spPr>
          <a:xfrm>
            <a:off x="1905000" y="2057401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u="sng" dirty="0">
                <a:latin typeface="+mj-lt"/>
              </a:rPr>
              <a:t>Từ khó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4151E10-CA69-0B67-E1F9-761E9D39D4C7}"/>
              </a:ext>
            </a:extLst>
          </p:cNvPr>
          <p:cNvSpPr txBox="1"/>
          <p:nvPr/>
        </p:nvSpPr>
        <p:spPr>
          <a:xfrm>
            <a:off x="5541578" y="2819400"/>
            <a:ext cx="19260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chuyện</a:t>
            </a:r>
          </a:p>
          <a:p>
            <a:r>
              <a:rPr lang="vi-VN" sz="3200" b="1" dirty="0">
                <a:latin typeface="+mj-lt"/>
              </a:rPr>
              <a:t>dỗ dành</a:t>
            </a:r>
          </a:p>
          <a:p>
            <a:r>
              <a:rPr lang="vi-VN" sz="3200" b="1" dirty="0">
                <a:latin typeface="+mj-lt"/>
              </a:rPr>
              <a:t>dịu dàng</a:t>
            </a:r>
          </a:p>
        </p:txBody>
      </p:sp>
    </p:spTree>
    <p:extLst>
      <p:ext uri="{BB962C8B-B14F-4D97-AF65-F5344CB8AC3E}">
        <p14:creationId xmlns:p14="http://schemas.microsoft.com/office/powerpoint/2010/main" val="17369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968</Words>
  <Application>Microsoft Office PowerPoint</Application>
  <PresentationFormat>Màn hình rộng</PresentationFormat>
  <Paragraphs>245</Paragraphs>
  <Slides>24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Wingdings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Hùng</dc:creator>
  <cp:lastModifiedBy>Hùng</cp:lastModifiedBy>
  <cp:revision>12</cp:revision>
  <dcterms:created xsi:type="dcterms:W3CDTF">2023-02-04T04:01:57Z</dcterms:created>
  <dcterms:modified xsi:type="dcterms:W3CDTF">2023-02-05T05:00:08Z</dcterms:modified>
</cp:coreProperties>
</file>