
<file path=[Content_Types].xml><?xml version="1.0" encoding="utf-8"?>
<Types xmlns="http://schemas.openxmlformats.org/package/2006/content-types">
  <Default Extension="MP3" ContentType="audio/mpeg"/>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306" r:id="rId3"/>
    <p:sldId id="272" r:id="rId4"/>
    <p:sldId id="284" r:id="rId5"/>
    <p:sldId id="287" r:id="rId6"/>
    <p:sldId id="288" r:id="rId7"/>
    <p:sldId id="289" r:id="rId8"/>
    <p:sldId id="291" r:id="rId9"/>
    <p:sldId id="293" r:id="rId10"/>
    <p:sldId id="294" r:id="rId11"/>
    <p:sldId id="295" r:id="rId12"/>
    <p:sldId id="296" r:id="rId13"/>
    <p:sldId id="297" r:id="rId14"/>
    <p:sldId id="298" r:id="rId15"/>
    <p:sldId id="269" r:id="rId16"/>
  </p:sldIdLst>
  <p:sldSz cx="12192000" cy="6858000"/>
  <p:notesSz cx="6858000" cy="9144000"/>
  <p:embeddedFontLs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21E7"/>
    <a:srgbClr val="FBDA21"/>
    <a:srgbClr val="E86189"/>
    <a:srgbClr val="FCDC22"/>
    <a:srgbClr val="FBE230"/>
    <a:srgbClr val="FF0300"/>
    <a:srgbClr val="FF0000"/>
    <a:srgbClr val="4B731F"/>
    <a:srgbClr val="860000"/>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74" d="100"/>
          <a:sy n="74" d="100"/>
        </p:scale>
        <p:origin x="2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813453-03E5-446C-8EFE-AFB68EB874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1E4D805-86B9-435C-99C1-65AE63E28D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B01B533-E632-4315-B3FD-8D7A361D8A4E}"/>
              </a:ext>
            </a:extLst>
          </p:cNvPr>
          <p:cNvSpPr>
            <a:spLocks noGrp="1"/>
          </p:cNvSpPr>
          <p:nvPr>
            <p:ph type="dt" sz="half" idx="10"/>
          </p:nvPr>
        </p:nvSpPr>
        <p:spPr/>
        <p:txBody>
          <a:bodyPr/>
          <a:lstStyle/>
          <a:p>
            <a:fld id="{B6C5958B-FD71-488F-B66A-09F8133AB5B0}" type="datetimeFigureOut">
              <a:rPr lang="en-US" smtClean="0"/>
              <a:t>2/7/2023</a:t>
            </a:fld>
            <a:endParaRPr lang="en-US"/>
          </a:p>
        </p:txBody>
      </p:sp>
      <p:sp>
        <p:nvSpPr>
          <p:cNvPr id="5" name="Footer Placeholder 4">
            <a:extLst>
              <a:ext uri="{FF2B5EF4-FFF2-40B4-BE49-F238E27FC236}">
                <a16:creationId xmlns="" xmlns:a16="http://schemas.microsoft.com/office/drawing/2014/main" id="{40412E30-B00E-4F97-87E8-A21741F1D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AE17D20-A33D-47D6-BCE5-BD1BFB46AA7E}"/>
              </a:ext>
            </a:extLst>
          </p:cNvPr>
          <p:cNvSpPr>
            <a:spLocks noGrp="1"/>
          </p:cNvSpPr>
          <p:nvPr>
            <p:ph type="sldNum" sz="quarter" idx="12"/>
          </p:nvPr>
        </p:nvSpPr>
        <p:spPr/>
        <p:txBody>
          <a:bodyPr/>
          <a:lstStyle/>
          <a:p>
            <a:fld id="{1BD8274C-EDA0-4537-ACA2-FD8CA990E635}" type="slidenum">
              <a:rPr lang="en-US" smtClean="0"/>
              <a:t>‹#›</a:t>
            </a:fld>
            <a:endParaRPr lang="en-US"/>
          </a:p>
        </p:txBody>
      </p:sp>
    </p:spTree>
    <p:extLst>
      <p:ext uri="{BB962C8B-B14F-4D97-AF65-F5344CB8AC3E}">
        <p14:creationId xmlns:p14="http://schemas.microsoft.com/office/powerpoint/2010/main" val="10457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8C402B-E5C2-4B64-AC86-E8BBC805C4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8817C1F-0965-4CBE-B8BD-08A6CC14EA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E3AB84C-6736-4357-9F21-E89ACC3AC03C}"/>
              </a:ext>
            </a:extLst>
          </p:cNvPr>
          <p:cNvSpPr>
            <a:spLocks noGrp="1"/>
          </p:cNvSpPr>
          <p:nvPr>
            <p:ph type="dt" sz="half" idx="10"/>
          </p:nvPr>
        </p:nvSpPr>
        <p:spPr/>
        <p:txBody>
          <a:bodyPr/>
          <a:lstStyle/>
          <a:p>
            <a:fld id="{B6C5958B-FD71-488F-B66A-09F8133AB5B0}" type="datetimeFigureOut">
              <a:rPr lang="en-US" smtClean="0"/>
              <a:t>2/7/2023</a:t>
            </a:fld>
            <a:endParaRPr lang="en-US"/>
          </a:p>
        </p:txBody>
      </p:sp>
      <p:sp>
        <p:nvSpPr>
          <p:cNvPr id="5" name="Footer Placeholder 4">
            <a:extLst>
              <a:ext uri="{FF2B5EF4-FFF2-40B4-BE49-F238E27FC236}">
                <a16:creationId xmlns="" xmlns:a16="http://schemas.microsoft.com/office/drawing/2014/main" id="{E7E4744A-A472-4774-8498-354BAC3FF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715DDDF-005B-47FA-83AF-C1B011A6EA31}"/>
              </a:ext>
            </a:extLst>
          </p:cNvPr>
          <p:cNvSpPr>
            <a:spLocks noGrp="1"/>
          </p:cNvSpPr>
          <p:nvPr>
            <p:ph type="sldNum" sz="quarter" idx="12"/>
          </p:nvPr>
        </p:nvSpPr>
        <p:spPr/>
        <p:txBody>
          <a:bodyPr/>
          <a:lstStyle/>
          <a:p>
            <a:fld id="{1BD8274C-EDA0-4537-ACA2-FD8CA990E635}" type="slidenum">
              <a:rPr lang="en-US" smtClean="0"/>
              <a:t>‹#›</a:t>
            </a:fld>
            <a:endParaRPr lang="en-US"/>
          </a:p>
        </p:txBody>
      </p:sp>
    </p:spTree>
    <p:extLst>
      <p:ext uri="{BB962C8B-B14F-4D97-AF65-F5344CB8AC3E}">
        <p14:creationId xmlns:p14="http://schemas.microsoft.com/office/powerpoint/2010/main" val="46183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E482865-CB6A-4249-B90C-40F1FB9266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0A11159-9FB9-4199-9E37-6BEEF460868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C41C279-D2B6-4A74-8CE5-49FBE52171BE}"/>
              </a:ext>
            </a:extLst>
          </p:cNvPr>
          <p:cNvSpPr>
            <a:spLocks noGrp="1"/>
          </p:cNvSpPr>
          <p:nvPr>
            <p:ph type="dt" sz="half" idx="10"/>
          </p:nvPr>
        </p:nvSpPr>
        <p:spPr/>
        <p:txBody>
          <a:bodyPr/>
          <a:lstStyle/>
          <a:p>
            <a:fld id="{B6C5958B-FD71-488F-B66A-09F8133AB5B0}" type="datetimeFigureOut">
              <a:rPr lang="en-US" smtClean="0"/>
              <a:t>2/7/2023</a:t>
            </a:fld>
            <a:endParaRPr lang="en-US"/>
          </a:p>
        </p:txBody>
      </p:sp>
      <p:sp>
        <p:nvSpPr>
          <p:cNvPr id="5" name="Footer Placeholder 4">
            <a:extLst>
              <a:ext uri="{FF2B5EF4-FFF2-40B4-BE49-F238E27FC236}">
                <a16:creationId xmlns="" xmlns:a16="http://schemas.microsoft.com/office/drawing/2014/main" id="{5DA48E3D-C212-4072-9DF4-2F17252C0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678F69F-9C45-4CCB-B844-8CBA34C3B096}"/>
              </a:ext>
            </a:extLst>
          </p:cNvPr>
          <p:cNvSpPr>
            <a:spLocks noGrp="1"/>
          </p:cNvSpPr>
          <p:nvPr>
            <p:ph type="sldNum" sz="quarter" idx="12"/>
          </p:nvPr>
        </p:nvSpPr>
        <p:spPr/>
        <p:txBody>
          <a:bodyPr/>
          <a:lstStyle/>
          <a:p>
            <a:fld id="{1BD8274C-EDA0-4537-ACA2-FD8CA990E635}" type="slidenum">
              <a:rPr lang="en-US" smtClean="0"/>
              <a:t>‹#›</a:t>
            </a:fld>
            <a:endParaRPr lang="en-US"/>
          </a:p>
        </p:txBody>
      </p:sp>
    </p:spTree>
    <p:extLst>
      <p:ext uri="{BB962C8B-B14F-4D97-AF65-F5344CB8AC3E}">
        <p14:creationId xmlns:p14="http://schemas.microsoft.com/office/powerpoint/2010/main" val="176661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D78A31-B58C-4F22-8C52-A961D950D026}"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486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78A31-B58C-4F22-8C52-A961D950D026}"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501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D78A31-B58C-4F22-8C52-A961D950D026}"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858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D78A31-B58C-4F22-8C52-A961D950D026}"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670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D78A31-B58C-4F22-8C52-A961D950D026}" type="datetimeFigureOut">
              <a:rPr lang="en-US" smtClean="0">
                <a:solidFill>
                  <a:prstClr val="black">
                    <a:tint val="75000"/>
                  </a:prstClr>
                </a:solidFill>
              </a:rPr>
              <a:pPr/>
              <a:t>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465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D78A31-B58C-4F22-8C52-A961D950D026}" type="datetimeFigureOut">
              <a:rPr lang="en-US" smtClean="0">
                <a:solidFill>
                  <a:prstClr val="black">
                    <a:tint val="75000"/>
                  </a:prstClr>
                </a:solidFill>
              </a:rPr>
              <a:pPr/>
              <a:t>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937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solidFill>
                  <a:prstClr val="black">
                    <a:tint val="75000"/>
                  </a:prstClr>
                </a:solidFill>
              </a:rPr>
              <a:pPr/>
              <a:t>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812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78A31-B58C-4F22-8C52-A961D950D026}"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20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349597-126E-4120-B867-7061857E82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DEBDF54-E964-4BAB-BC54-BFAB167679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703D11-C40A-445B-971F-464ECFDA0788}"/>
              </a:ext>
            </a:extLst>
          </p:cNvPr>
          <p:cNvSpPr>
            <a:spLocks noGrp="1"/>
          </p:cNvSpPr>
          <p:nvPr>
            <p:ph type="dt" sz="half" idx="10"/>
          </p:nvPr>
        </p:nvSpPr>
        <p:spPr/>
        <p:txBody>
          <a:bodyPr/>
          <a:lstStyle/>
          <a:p>
            <a:fld id="{B6C5958B-FD71-488F-B66A-09F8133AB5B0}" type="datetimeFigureOut">
              <a:rPr lang="en-US" smtClean="0"/>
              <a:t>2/7/2023</a:t>
            </a:fld>
            <a:endParaRPr lang="en-US"/>
          </a:p>
        </p:txBody>
      </p:sp>
      <p:sp>
        <p:nvSpPr>
          <p:cNvPr id="5" name="Footer Placeholder 4">
            <a:extLst>
              <a:ext uri="{FF2B5EF4-FFF2-40B4-BE49-F238E27FC236}">
                <a16:creationId xmlns="" xmlns:a16="http://schemas.microsoft.com/office/drawing/2014/main" id="{A7369D4C-2415-4662-B1E3-6E11CF94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DA2C74B-A65C-48F9-B99E-3B78737EDB21}"/>
              </a:ext>
            </a:extLst>
          </p:cNvPr>
          <p:cNvSpPr>
            <a:spLocks noGrp="1"/>
          </p:cNvSpPr>
          <p:nvPr>
            <p:ph type="sldNum" sz="quarter" idx="12"/>
          </p:nvPr>
        </p:nvSpPr>
        <p:spPr/>
        <p:txBody>
          <a:bodyPr/>
          <a:lstStyle/>
          <a:p>
            <a:fld id="{1BD8274C-EDA0-4537-ACA2-FD8CA990E635}" type="slidenum">
              <a:rPr lang="en-US" smtClean="0"/>
              <a:t>‹#›</a:t>
            </a:fld>
            <a:endParaRPr lang="en-US"/>
          </a:p>
        </p:txBody>
      </p:sp>
    </p:spTree>
    <p:extLst>
      <p:ext uri="{BB962C8B-B14F-4D97-AF65-F5344CB8AC3E}">
        <p14:creationId xmlns:p14="http://schemas.microsoft.com/office/powerpoint/2010/main" val="3348492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78A31-B58C-4F22-8C52-A961D950D026}"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049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78A31-B58C-4F22-8C52-A961D950D026}"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95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78A31-B58C-4F22-8C52-A961D950D026}"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36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5FCC85-7140-4F9A-8573-CEA3E87087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7195D08-E542-4EFA-A189-12DC5E6CF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4685B2E-5558-4AB2-8EE7-CDDF2D523CCE}"/>
              </a:ext>
            </a:extLst>
          </p:cNvPr>
          <p:cNvSpPr>
            <a:spLocks noGrp="1"/>
          </p:cNvSpPr>
          <p:nvPr>
            <p:ph type="dt" sz="half" idx="10"/>
          </p:nvPr>
        </p:nvSpPr>
        <p:spPr/>
        <p:txBody>
          <a:bodyPr/>
          <a:lstStyle/>
          <a:p>
            <a:fld id="{B6C5958B-FD71-488F-B66A-09F8133AB5B0}" type="datetimeFigureOut">
              <a:rPr lang="en-US" smtClean="0"/>
              <a:t>2/7/2023</a:t>
            </a:fld>
            <a:endParaRPr lang="en-US"/>
          </a:p>
        </p:txBody>
      </p:sp>
      <p:sp>
        <p:nvSpPr>
          <p:cNvPr id="5" name="Footer Placeholder 4">
            <a:extLst>
              <a:ext uri="{FF2B5EF4-FFF2-40B4-BE49-F238E27FC236}">
                <a16:creationId xmlns="" xmlns:a16="http://schemas.microsoft.com/office/drawing/2014/main" id="{45F76913-D56C-42A8-A6CD-B859FDFAA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9C9D959-971E-4635-9481-C1D7500647D4}"/>
              </a:ext>
            </a:extLst>
          </p:cNvPr>
          <p:cNvSpPr>
            <a:spLocks noGrp="1"/>
          </p:cNvSpPr>
          <p:nvPr>
            <p:ph type="sldNum" sz="quarter" idx="12"/>
          </p:nvPr>
        </p:nvSpPr>
        <p:spPr/>
        <p:txBody>
          <a:bodyPr/>
          <a:lstStyle/>
          <a:p>
            <a:fld id="{1BD8274C-EDA0-4537-ACA2-FD8CA990E635}" type="slidenum">
              <a:rPr lang="en-US" smtClean="0"/>
              <a:t>‹#›</a:t>
            </a:fld>
            <a:endParaRPr lang="en-US"/>
          </a:p>
        </p:txBody>
      </p:sp>
    </p:spTree>
    <p:extLst>
      <p:ext uri="{BB962C8B-B14F-4D97-AF65-F5344CB8AC3E}">
        <p14:creationId xmlns:p14="http://schemas.microsoft.com/office/powerpoint/2010/main" val="180494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8873F5-9EF0-4D12-90A5-668DD8DE7D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032F9CA-2836-4ACD-A8D4-1C96E4D40A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20C9C04-5D06-4911-A127-EF8EB17C7A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02CD891-6B8E-4F03-B2F4-4315C244125B}"/>
              </a:ext>
            </a:extLst>
          </p:cNvPr>
          <p:cNvSpPr>
            <a:spLocks noGrp="1"/>
          </p:cNvSpPr>
          <p:nvPr>
            <p:ph type="dt" sz="half" idx="10"/>
          </p:nvPr>
        </p:nvSpPr>
        <p:spPr/>
        <p:txBody>
          <a:bodyPr/>
          <a:lstStyle/>
          <a:p>
            <a:fld id="{B6C5958B-FD71-488F-B66A-09F8133AB5B0}" type="datetimeFigureOut">
              <a:rPr lang="en-US" smtClean="0"/>
              <a:t>2/7/2023</a:t>
            </a:fld>
            <a:endParaRPr lang="en-US"/>
          </a:p>
        </p:txBody>
      </p:sp>
      <p:sp>
        <p:nvSpPr>
          <p:cNvPr id="6" name="Footer Placeholder 5">
            <a:extLst>
              <a:ext uri="{FF2B5EF4-FFF2-40B4-BE49-F238E27FC236}">
                <a16:creationId xmlns="" xmlns:a16="http://schemas.microsoft.com/office/drawing/2014/main" id="{919B1797-B54C-4027-91A1-573DDFB88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680102E-680A-47D8-855C-B24C53850C00}"/>
              </a:ext>
            </a:extLst>
          </p:cNvPr>
          <p:cNvSpPr>
            <a:spLocks noGrp="1"/>
          </p:cNvSpPr>
          <p:nvPr>
            <p:ph type="sldNum" sz="quarter" idx="12"/>
          </p:nvPr>
        </p:nvSpPr>
        <p:spPr/>
        <p:txBody>
          <a:bodyPr/>
          <a:lstStyle/>
          <a:p>
            <a:fld id="{1BD8274C-EDA0-4537-ACA2-FD8CA990E635}" type="slidenum">
              <a:rPr lang="en-US" smtClean="0"/>
              <a:t>‹#›</a:t>
            </a:fld>
            <a:endParaRPr lang="en-US"/>
          </a:p>
        </p:txBody>
      </p:sp>
    </p:spTree>
    <p:extLst>
      <p:ext uri="{BB962C8B-B14F-4D97-AF65-F5344CB8AC3E}">
        <p14:creationId xmlns:p14="http://schemas.microsoft.com/office/powerpoint/2010/main" val="218083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2C4F1-59B4-432E-A036-AC81128B6D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6B835EF-A9C8-42ED-A3D9-7A3A4A955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B95EC655-D851-4A3B-ABD4-E480B5E333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D4163A0-EF1D-45C6-A429-21F420604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FD3AD5B-F5A4-471C-9729-A13BA6FA8A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006E56A-EE4B-4B8C-AFCF-EC9BE8D8FE2F}"/>
              </a:ext>
            </a:extLst>
          </p:cNvPr>
          <p:cNvSpPr>
            <a:spLocks noGrp="1"/>
          </p:cNvSpPr>
          <p:nvPr>
            <p:ph type="dt" sz="half" idx="10"/>
          </p:nvPr>
        </p:nvSpPr>
        <p:spPr/>
        <p:txBody>
          <a:bodyPr/>
          <a:lstStyle/>
          <a:p>
            <a:fld id="{B6C5958B-FD71-488F-B66A-09F8133AB5B0}" type="datetimeFigureOut">
              <a:rPr lang="en-US" smtClean="0"/>
              <a:t>2/7/2023</a:t>
            </a:fld>
            <a:endParaRPr lang="en-US"/>
          </a:p>
        </p:txBody>
      </p:sp>
      <p:sp>
        <p:nvSpPr>
          <p:cNvPr id="8" name="Footer Placeholder 7">
            <a:extLst>
              <a:ext uri="{FF2B5EF4-FFF2-40B4-BE49-F238E27FC236}">
                <a16:creationId xmlns="" xmlns:a16="http://schemas.microsoft.com/office/drawing/2014/main" id="{C848B326-BFFA-421E-9073-188BB76B83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D136673-929A-44F1-8278-32DF77CDC0E2}"/>
              </a:ext>
            </a:extLst>
          </p:cNvPr>
          <p:cNvSpPr>
            <a:spLocks noGrp="1"/>
          </p:cNvSpPr>
          <p:nvPr>
            <p:ph type="sldNum" sz="quarter" idx="12"/>
          </p:nvPr>
        </p:nvSpPr>
        <p:spPr/>
        <p:txBody>
          <a:bodyPr/>
          <a:lstStyle/>
          <a:p>
            <a:fld id="{1BD8274C-EDA0-4537-ACA2-FD8CA990E635}" type="slidenum">
              <a:rPr lang="en-US" smtClean="0"/>
              <a:t>‹#›</a:t>
            </a:fld>
            <a:endParaRPr lang="en-US"/>
          </a:p>
        </p:txBody>
      </p:sp>
    </p:spTree>
    <p:extLst>
      <p:ext uri="{BB962C8B-B14F-4D97-AF65-F5344CB8AC3E}">
        <p14:creationId xmlns:p14="http://schemas.microsoft.com/office/powerpoint/2010/main" val="308001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EF587F-10E7-4665-8D6D-7091E4873C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7D82667-5059-44C5-8784-F8DADD4DAF7B}"/>
              </a:ext>
            </a:extLst>
          </p:cNvPr>
          <p:cNvSpPr>
            <a:spLocks noGrp="1"/>
          </p:cNvSpPr>
          <p:nvPr>
            <p:ph type="dt" sz="half" idx="10"/>
          </p:nvPr>
        </p:nvSpPr>
        <p:spPr/>
        <p:txBody>
          <a:bodyPr/>
          <a:lstStyle/>
          <a:p>
            <a:fld id="{B6C5958B-FD71-488F-B66A-09F8133AB5B0}" type="datetimeFigureOut">
              <a:rPr lang="en-US" smtClean="0"/>
              <a:t>2/7/2023</a:t>
            </a:fld>
            <a:endParaRPr lang="en-US"/>
          </a:p>
        </p:txBody>
      </p:sp>
      <p:sp>
        <p:nvSpPr>
          <p:cNvPr id="4" name="Footer Placeholder 3">
            <a:extLst>
              <a:ext uri="{FF2B5EF4-FFF2-40B4-BE49-F238E27FC236}">
                <a16:creationId xmlns="" xmlns:a16="http://schemas.microsoft.com/office/drawing/2014/main" id="{76339A59-0444-43C2-B0BB-4C690753D7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0D3CC85-D3E5-411F-95D4-75742C59A4B2}"/>
              </a:ext>
            </a:extLst>
          </p:cNvPr>
          <p:cNvSpPr>
            <a:spLocks noGrp="1"/>
          </p:cNvSpPr>
          <p:nvPr>
            <p:ph type="sldNum" sz="quarter" idx="12"/>
          </p:nvPr>
        </p:nvSpPr>
        <p:spPr/>
        <p:txBody>
          <a:bodyPr/>
          <a:lstStyle/>
          <a:p>
            <a:fld id="{1BD8274C-EDA0-4537-ACA2-FD8CA990E635}" type="slidenum">
              <a:rPr lang="en-US" smtClean="0"/>
              <a:t>‹#›</a:t>
            </a:fld>
            <a:endParaRPr lang="en-US"/>
          </a:p>
        </p:txBody>
      </p:sp>
    </p:spTree>
    <p:extLst>
      <p:ext uri="{BB962C8B-B14F-4D97-AF65-F5344CB8AC3E}">
        <p14:creationId xmlns:p14="http://schemas.microsoft.com/office/powerpoint/2010/main" val="40243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BDBBD75-4237-4725-BEC8-8628A69CC228}"/>
              </a:ext>
            </a:extLst>
          </p:cNvPr>
          <p:cNvSpPr>
            <a:spLocks noGrp="1"/>
          </p:cNvSpPr>
          <p:nvPr>
            <p:ph type="dt" sz="half" idx="10"/>
          </p:nvPr>
        </p:nvSpPr>
        <p:spPr/>
        <p:txBody>
          <a:bodyPr/>
          <a:lstStyle/>
          <a:p>
            <a:fld id="{B6C5958B-FD71-488F-B66A-09F8133AB5B0}" type="datetimeFigureOut">
              <a:rPr lang="en-US" smtClean="0"/>
              <a:t>2/7/2023</a:t>
            </a:fld>
            <a:endParaRPr lang="en-US"/>
          </a:p>
        </p:txBody>
      </p:sp>
      <p:sp>
        <p:nvSpPr>
          <p:cNvPr id="3" name="Footer Placeholder 2">
            <a:extLst>
              <a:ext uri="{FF2B5EF4-FFF2-40B4-BE49-F238E27FC236}">
                <a16:creationId xmlns="" xmlns:a16="http://schemas.microsoft.com/office/drawing/2014/main" id="{CAF7D698-5A82-4686-B1DE-FE85F340AF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1F1862C-4D6E-4D41-A62E-ACD33B1C5874}"/>
              </a:ext>
            </a:extLst>
          </p:cNvPr>
          <p:cNvSpPr>
            <a:spLocks noGrp="1"/>
          </p:cNvSpPr>
          <p:nvPr>
            <p:ph type="sldNum" sz="quarter" idx="12"/>
          </p:nvPr>
        </p:nvSpPr>
        <p:spPr/>
        <p:txBody>
          <a:bodyPr/>
          <a:lstStyle/>
          <a:p>
            <a:fld id="{1BD8274C-EDA0-4537-ACA2-FD8CA990E635}" type="slidenum">
              <a:rPr lang="en-US" smtClean="0"/>
              <a:t>‹#›</a:t>
            </a:fld>
            <a:endParaRPr lang="en-US"/>
          </a:p>
        </p:txBody>
      </p:sp>
    </p:spTree>
    <p:extLst>
      <p:ext uri="{BB962C8B-B14F-4D97-AF65-F5344CB8AC3E}">
        <p14:creationId xmlns:p14="http://schemas.microsoft.com/office/powerpoint/2010/main" val="125821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C8E009-4AE9-4EBC-A758-649AA805A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C36CB7A-D042-47B0-8025-ADD90A07B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18CA666-120A-4CBD-B774-DAB86D4B6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D428ED3-8FF3-4A73-A506-B480DEC5CB2A}"/>
              </a:ext>
            </a:extLst>
          </p:cNvPr>
          <p:cNvSpPr>
            <a:spLocks noGrp="1"/>
          </p:cNvSpPr>
          <p:nvPr>
            <p:ph type="dt" sz="half" idx="10"/>
          </p:nvPr>
        </p:nvSpPr>
        <p:spPr/>
        <p:txBody>
          <a:bodyPr/>
          <a:lstStyle/>
          <a:p>
            <a:fld id="{B6C5958B-FD71-488F-B66A-09F8133AB5B0}" type="datetimeFigureOut">
              <a:rPr lang="en-US" smtClean="0"/>
              <a:t>2/7/2023</a:t>
            </a:fld>
            <a:endParaRPr lang="en-US"/>
          </a:p>
        </p:txBody>
      </p:sp>
      <p:sp>
        <p:nvSpPr>
          <p:cNvPr id="6" name="Footer Placeholder 5">
            <a:extLst>
              <a:ext uri="{FF2B5EF4-FFF2-40B4-BE49-F238E27FC236}">
                <a16:creationId xmlns="" xmlns:a16="http://schemas.microsoft.com/office/drawing/2014/main" id="{8F8237B3-57E8-4EB5-A0F9-90CB70F8D7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D14E21F-BD6F-48D2-9997-0E958A1B106D}"/>
              </a:ext>
            </a:extLst>
          </p:cNvPr>
          <p:cNvSpPr>
            <a:spLocks noGrp="1"/>
          </p:cNvSpPr>
          <p:nvPr>
            <p:ph type="sldNum" sz="quarter" idx="12"/>
          </p:nvPr>
        </p:nvSpPr>
        <p:spPr/>
        <p:txBody>
          <a:bodyPr/>
          <a:lstStyle/>
          <a:p>
            <a:fld id="{1BD8274C-EDA0-4537-ACA2-FD8CA990E635}" type="slidenum">
              <a:rPr lang="en-US" smtClean="0"/>
              <a:t>‹#›</a:t>
            </a:fld>
            <a:endParaRPr lang="en-US"/>
          </a:p>
        </p:txBody>
      </p:sp>
    </p:spTree>
    <p:extLst>
      <p:ext uri="{BB962C8B-B14F-4D97-AF65-F5344CB8AC3E}">
        <p14:creationId xmlns:p14="http://schemas.microsoft.com/office/powerpoint/2010/main" val="306239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A8FD08-BC58-4435-9757-D4699F46E4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4B9F57A-1C41-4D62-91EB-E6470353F8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48C48B6-BA3F-42EB-B36C-82AC7850F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9D32DDD-A379-4233-B079-552532734D2D}"/>
              </a:ext>
            </a:extLst>
          </p:cNvPr>
          <p:cNvSpPr>
            <a:spLocks noGrp="1"/>
          </p:cNvSpPr>
          <p:nvPr>
            <p:ph type="dt" sz="half" idx="10"/>
          </p:nvPr>
        </p:nvSpPr>
        <p:spPr/>
        <p:txBody>
          <a:bodyPr/>
          <a:lstStyle/>
          <a:p>
            <a:fld id="{B6C5958B-FD71-488F-B66A-09F8133AB5B0}" type="datetimeFigureOut">
              <a:rPr lang="en-US" smtClean="0"/>
              <a:t>2/7/2023</a:t>
            </a:fld>
            <a:endParaRPr lang="en-US"/>
          </a:p>
        </p:txBody>
      </p:sp>
      <p:sp>
        <p:nvSpPr>
          <p:cNvPr id="6" name="Footer Placeholder 5">
            <a:extLst>
              <a:ext uri="{FF2B5EF4-FFF2-40B4-BE49-F238E27FC236}">
                <a16:creationId xmlns="" xmlns:a16="http://schemas.microsoft.com/office/drawing/2014/main" id="{05B10B41-CBE6-4FBD-8A12-CB9BBAE47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A0D0B49-E809-49DF-9E39-E0C9E853A9AC}"/>
              </a:ext>
            </a:extLst>
          </p:cNvPr>
          <p:cNvSpPr>
            <a:spLocks noGrp="1"/>
          </p:cNvSpPr>
          <p:nvPr>
            <p:ph type="sldNum" sz="quarter" idx="12"/>
          </p:nvPr>
        </p:nvSpPr>
        <p:spPr/>
        <p:txBody>
          <a:bodyPr/>
          <a:lstStyle/>
          <a:p>
            <a:fld id="{1BD8274C-EDA0-4537-ACA2-FD8CA990E635}" type="slidenum">
              <a:rPr lang="en-US" smtClean="0"/>
              <a:t>‹#›</a:t>
            </a:fld>
            <a:endParaRPr lang="en-US"/>
          </a:p>
        </p:txBody>
      </p:sp>
    </p:spTree>
    <p:extLst>
      <p:ext uri="{BB962C8B-B14F-4D97-AF65-F5344CB8AC3E}">
        <p14:creationId xmlns:p14="http://schemas.microsoft.com/office/powerpoint/2010/main" val="63243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C1554BB-812D-4631-B3E9-9B5E2ED0C4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0B4EF92-EBC8-4F88-A382-569F0D3A0D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65FDFB6-E2FF-491D-B0B2-727EE89817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5958B-FD71-488F-B66A-09F8133AB5B0}" type="datetimeFigureOut">
              <a:rPr lang="en-US" smtClean="0"/>
              <a:t>2/7/2023</a:t>
            </a:fld>
            <a:endParaRPr lang="en-US"/>
          </a:p>
        </p:txBody>
      </p:sp>
      <p:sp>
        <p:nvSpPr>
          <p:cNvPr id="5" name="Footer Placeholder 4">
            <a:extLst>
              <a:ext uri="{FF2B5EF4-FFF2-40B4-BE49-F238E27FC236}">
                <a16:creationId xmlns="" xmlns:a16="http://schemas.microsoft.com/office/drawing/2014/main" id="{BB16332F-DAB3-4388-A5A0-DFC2DFF3C9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EE5DE4B-AE17-4852-9628-5351426FA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8274C-EDA0-4537-ACA2-FD8CA990E635}" type="slidenum">
              <a:rPr lang="en-US" smtClean="0"/>
              <a:t>‹#›</a:t>
            </a:fld>
            <a:endParaRPr lang="en-US"/>
          </a:p>
        </p:txBody>
      </p:sp>
    </p:spTree>
    <p:extLst>
      <p:ext uri="{BB962C8B-B14F-4D97-AF65-F5344CB8AC3E}">
        <p14:creationId xmlns:p14="http://schemas.microsoft.com/office/powerpoint/2010/main" val="1548744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8D78A31-B58C-4F22-8C52-A961D950D026}"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115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png"/><Relationship Id="rId3" Type="http://schemas.openxmlformats.org/officeDocument/2006/relationships/slideLayout" Target="../slideLayouts/slideLayout12.xml"/><Relationship Id="rId7" Type="http://schemas.microsoft.com/office/2007/relationships/hdphoto" Target="../media/hdphoto5.wdp"/><Relationship Id="rId12" Type="http://schemas.microsoft.com/office/2007/relationships/hdphoto" Target="../media/hdphoto4.wdp"/><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8.png"/><Relationship Id="rId11" Type="http://schemas.openxmlformats.org/officeDocument/2006/relationships/image" Target="../media/image13.jpeg"/><Relationship Id="rId5" Type="http://schemas.openxmlformats.org/officeDocument/2006/relationships/image" Target="../media/image14.png"/><Relationship Id="rId15" Type="http://schemas.openxmlformats.org/officeDocument/2006/relationships/image" Target="../media/image16.png"/><Relationship Id="rId10" Type="http://schemas.openxmlformats.org/officeDocument/2006/relationships/image" Target="../media/image7.png"/><Relationship Id="rId4" Type="http://schemas.openxmlformats.org/officeDocument/2006/relationships/image" Target="../media/image17.jpeg"/><Relationship Id="rId9" Type="http://schemas.microsoft.com/office/2007/relationships/hdphoto" Target="../media/hdphoto6.wdp"/><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7.png"/><Relationship Id="rId18" Type="http://schemas.openxmlformats.org/officeDocument/2006/relationships/image" Target="../media/image15.png"/><Relationship Id="rId3" Type="http://schemas.openxmlformats.org/officeDocument/2006/relationships/slideLayout" Target="../slideLayouts/slideLayout12.xml"/><Relationship Id="rId7" Type="http://schemas.openxmlformats.org/officeDocument/2006/relationships/image" Target="../media/image22.png"/><Relationship Id="rId12" Type="http://schemas.microsoft.com/office/2007/relationships/hdphoto" Target="../media/hdphoto10.wdp"/><Relationship Id="rId17" Type="http://schemas.openxmlformats.org/officeDocument/2006/relationships/image" Target="../media/image5.png"/><Relationship Id="rId2" Type="http://schemas.openxmlformats.org/officeDocument/2006/relationships/audio" Target="../media/media2.wav"/><Relationship Id="rId16" Type="http://schemas.openxmlformats.org/officeDocument/2006/relationships/image" Target="../media/image14.png"/><Relationship Id="rId1" Type="http://schemas.microsoft.com/office/2007/relationships/media" Target="../media/media2.wav"/><Relationship Id="rId6" Type="http://schemas.microsoft.com/office/2007/relationships/hdphoto" Target="../media/hdphoto7.wdp"/><Relationship Id="rId11" Type="http://schemas.openxmlformats.org/officeDocument/2006/relationships/image" Target="../media/image24.png"/><Relationship Id="rId5" Type="http://schemas.openxmlformats.org/officeDocument/2006/relationships/image" Target="../media/image21.png"/><Relationship Id="rId15" Type="http://schemas.microsoft.com/office/2007/relationships/hdphoto" Target="../media/hdphoto4.wdp"/><Relationship Id="rId10" Type="http://schemas.microsoft.com/office/2007/relationships/hdphoto" Target="../media/hdphoto9.wdp"/><Relationship Id="rId19" Type="http://schemas.openxmlformats.org/officeDocument/2006/relationships/image" Target="../media/image16.png"/><Relationship Id="rId4" Type="http://schemas.openxmlformats.org/officeDocument/2006/relationships/image" Target="../media/image20.jpeg"/><Relationship Id="rId9" Type="http://schemas.openxmlformats.org/officeDocument/2006/relationships/image" Target="../media/image23.png"/><Relationship Id="rId1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png"/><Relationship Id="rId3" Type="http://schemas.openxmlformats.org/officeDocument/2006/relationships/slideLayout" Target="../slideLayouts/slideLayout12.xml"/><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11.wdp"/><Relationship Id="rId11" Type="http://schemas.openxmlformats.org/officeDocument/2006/relationships/image" Target="../media/image5.png"/><Relationship Id="rId5" Type="http://schemas.openxmlformats.org/officeDocument/2006/relationships/image" Target="../media/image26.png"/><Relationship Id="rId10" Type="http://schemas.openxmlformats.org/officeDocument/2006/relationships/image" Target="../media/image14.png"/><Relationship Id="rId4" Type="http://schemas.openxmlformats.org/officeDocument/2006/relationships/image" Target="../media/image25.jpe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microsoft.com/office/2007/relationships/hdphoto" Target="../media/hdphoto13.wdp"/><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image" Target="../media/image29.png"/><Relationship Id="rId12" Type="http://schemas.openxmlformats.org/officeDocument/2006/relationships/image" Target="../media/image14.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12.wdp"/><Relationship Id="rId11" Type="http://schemas.microsoft.com/office/2007/relationships/hdphoto" Target="../media/hdphoto4.wdp"/><Relationship Id="rId5" Type="http://schemas.openxmlformats.org/officeDocument/2006/relationships/image" Target="../media/image28.png"/><Relationship Id="rId15" Type="http://schemas.openxmlformats.org/officeDocument/2006/relationships/image" Target="../media/image16.png"/><Relationship Id="rId10" Type="http://schemas.openxmlformats.org/officeDocument/2006/relationships/image" Target="../media/image13.jpeg"/><Relationship Id="rId4" Type="http://schemas.openxmlformats.org/officeDocument/2006/relationships/image" Target="../media/image27.jpeg"/><Relationship Id="rId9" Type="http://schemas.openxmlformats.org/officeDocument/2006/relationships/image" Target="../media/image30.png"/><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image" Target="../media/image13.jpeg"/><Relationship Id="rId4" Type="http://schemas.openxmlformats.org/officeDocument/2006/relationships/image" Target="../media/image10.png"/><Relationship Id="rId9" Type="http://schemas.openxmlformats.org/officeDocument/2006/relationships/image" Target="../media/image7.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13" descr="Firewrk8"/>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a:stretch>
            <a:fillRect/>
          </a:stretch>
        </p:blipFill>
        <p:spPr bwMode="auto">
          <a:xfrm>
            <a:off x="2819400" y="4344989"/>
            <a:ext cx="99906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6" descr="Firewrk8"/>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a:stretch>
            <a:fillRect/>
          </a:stretch>
        </p:blipFill>
        <p:spPr bwMode="auto">
          <a:xfrm>
            <a:off x="2396067" y="1500188"/>
            <a:ext cx="49953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9173" y="3294679"/>
            <a:ext cx="3940316" cy="238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4463590" y="807047"/>
            <a:ext cx="7311348" cy="707886"/>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00" b="1" dirty="0">
                <a:ln w="12700">
                  <a:solidFill>
                    <a:srgbClr val="0000FF"/>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TIN HỌC - </a:t>
            </a:r>
            <a:r>
              <a:rPr lang="en-US" sz="4000" b="1">
                <a:ln w="12700">
                  <a:solidFill>
                    <a:srgbClr val="0000FF"/>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LỚP </a:t>
            </a:r>
            <a:r>
              <a:rPr lang="en-US" sz="4000" b="1" smtClean="0">
                <a:ln w="12700">
                  <a:solidFill>
                    <a:srgbClr val="0000FF"/>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5</a:t>
            </a:r>
            <a:endParaRPr lang="en-US" sz="4000" b="1" dirty="0">
              <a:ln w="12700">
                <a:solidFill>
                  <a:srgbClr val="0000FF"/>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2059"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86478" y="954156"/>
            <a:ext cx="4118709" cy="5029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4473847" y="1521805"/>
            <a:ext cx="7469718" cy="16619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spcBef>
                <a:spcPts val="0"/>
              </a:spcBef>
              <a:spcAft>
                <a:spcPts val="0"/>
              </a:spcAft>
              <a:defRPr/>
            </a:pPr>
            <a:r>
              <a:rPr lang="en-US" sz="3600" b="1" u="sng" smtClean="0">
                <a:ln w="12700">
                  <a:solidFill>
                    <a:srgbClr val="0000FF"/>
                  </a:solidFill>
                  <a:prstDash val="solid"/>
                </a:ln>
                <a:solidFill>
                  <a:srgbClr val="0000FF"/>
                </a:solidFill>
                <a:effectLst>
                  <a:outerShdw blurRad="41275" dist="20320" dir="1800000" algn="tl" rotWithShape="0">
                    <a:srgbClr val="000000">
                      <a:alpha val="40000"/>
                    </a:srgbClr>
                  </a:outerShdw>
                </a:effectLst>
                <a:latin typeface="Times New Roman" pitchFamily="18" charset="0"/>
                <a:cs typeface="Times New Roman" pitchFamily="18" charset="0"/>
              </a:rPr>
              <a:t>CHỦ ĐỀ 4:</a:t>
            </a:r>
            <a:r>
              <a:rPr lang="en-US" sz="3600" b="1" smtClean="0">
                <a:ln w="12700">
                  <a:solidFill>
                    <a:srgbClr val="0000FF"/>
                  </a:solidFill>
                  <a:prstDash val="solid"/>
                </a:ln>
                <a:solidFill>
                  <a:srgbClr val="0000FF"/>
                </a:solidFill>
                <a:effectLst>
                  <a:outerShdw blurRad="41275" dist="20320" dir="1800000" algn="tl" rotWithShape="0">
                    <a:srgbClr val="000000">
                      <a:alpha val="40000"/>
                    </a:srgbClr>
                  </a:outerShdw>
                </a:effectLst>
                <a:latin typeface="Times New Roman" pitchFamily="18" charset="0"/>
                <a:cs typeface="Times New Roman" pitchFamily="18" charset="0"/>
              </a:rPr>
              <a:t>  THẾ GIỚI LOGO</a:t>
            </a:r>
          </a:p>
          <a:p>
            <a:pPr algn="ctr" fontAlgn="auto">
              <a:lnSpc>
                <a:spcPct val="150000"/>
              </a:lnSpc>
              <a:spcBef>
                <a:spcPts val="0"/>
              </a:spcBef>
              <a:spcAft>
                <a:spcPts val="0"/>
              </a:spcAft>
              <a:defRPr/>
            </a:pPr>
            <a:r>
              <a:rPr lang="en-US" sz="3200" b="1" u="sng" smtClean="0">
                <a:ln w="12700">
                  <a:solidFill>
                    <a:srgbClr val="0000FF"/>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Bài 1:</a:t>
            </a:r>
            <a:r>
              <a:rPr lang="en-US" sz="3200" b="1" smtClean="0">
                <a:ln w="12700">
                  <a:solidFill>
                    <a:srgbClr val="0000FF"/>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 Những gì em đã biết</a:t>
            </a:r>
            <a:endParaRPr lang="en-US" sz="3200" b="1" dirty="0">
              <a:ln w="12700">
                <a:solidFill>
                  <a:srgbClr val="0000FF"/>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21" name="Rectangle 20"/>
          <p:cNvSpPr/>
          <p:nvPr/>
        </p:nvSpPr>
        <p:spPr>
          <a:xfrm>
            <a:off x="4635020" y="5983356"/>
            <a:ext cx="7311348" cy="523220"/>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2800" b="1"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Giáo viên: Lê Phước Tài</a:t>
            </a:r>
            <a:endParaRPr lang="en-US" sz="28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78276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65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 y="19050"/>
            <a:ext cx="12198729" cy="68389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Phan Thi Do Uyen\Giai cuu dai duong\Picture2.png">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9858" y="521970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2a.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432" b="98651" l="571" r="99000"/>
                    </a14:imgEffect>
                  </a14:imgLayer>
                </a14:imgProps>
              </a:ext>
              <a:ext uri="{28A0092B-C50C-407E-A947-70E740481C1C}">
                <a14:useLocalDpi xmlns:a14="http://schemas.microsoft.com/office/drawing/2010/main" val="0"/>
              </a:ext>
            </a:extLst>
          </a:blip>
          <a:srcRect/>
          <a:stretch>
            <a:fillRect/>
          </a:stretch>
        </p:blipFill>
        <p:spPr bwMode="auto">
          <a:xfrm rot="573886" flipH="1">
            <a:off x="28381" y="2462856"/>
            <a:ext cx="7069012" cy="46017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Giai cuu dai duong 2\2.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167033" y="3797302"/>
            <a:ext cx="3310467" cy="23080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ADMIN\Desktop\Giai cuu dai duong 2\Luo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601" y="-3581400"/>
            <a:ext cx="8331201" cy="13512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ADMIN\Desktop\Giai cuu dai duong 2\seashell-border-382756.jpg"/>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438400" y="76200"/>
            <a:ext cx="8026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 name="TextBox 19"/>
          <p:cNvSpPr txBox="1"/>
          <p:nvPr/>
        </p:nvSpPr>
        <p:spPr>
          <a:xfrm>
            <a:off x="2947831" y="805908"/>
            <a:ext cx="6840113" cy="1200329"/>
          </a:xfrm>
          <a:prstGeom prst="rect">
            <a:avLst/>
          </a:prstGeom>
          <a:noFill/>
        </p:spPr>
        <p:txBody>
          <a:bodyPr wrap="square" rtlCol="0">
            <a:spAutoFit/>
          </a:bodyPr>
          <a:lstStyle/>
          <a:p>
            <a:pPr algn="ctr"/>
            <a:r>
              <a:rPr lang="en-US" sz="3600" smtClean="0">
                <a:solidFill>
                  <a:srgbClr val="0033CC"/>
                </a:solidFill>
                <a:latin typeface="Times New Roman" panose="02020603050405020304" pitchFamily="18" charset="0"/>
                <a:cs typeface="Times New Roman" panose="02020603050405020304" pitchFamily="18" charset="0"/>
              </a:rPr>
              <a:t>Lệnh nào dưới đây Rùa sẽ xóa toàn bộ sân chơi, về vị trí xuất phát.</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203200" y="3006876"/>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3CC"/>
                </a:solidFill>
                <a:latin typeface="Times New Roman" panose="02020603050405020304" pitchFamily="18" charset="0"/>
                <a:cs typeface="Times New Roman" panose="02020603050405020304" pitchFamily="18" charset="0"/>
              </a:rPr>
              <a:t>A</a:t>
            </a:r>
            <a:r>
              <a:rPr lang="en-US" sz="3200" smtClean="0">
                <a:solidFill>
                  <a:srgbClr val="0033CC"/>
                </a:solidFill>
                <a:latin typeface="Times New Roman" panose="02020603050405020304" pitchFamily="18" charset="0"/>
                <a:cs typeface="Times New Roman" panose="02020603050405020304" pitchFamily="18" charset="0"/>
              </a:rPr>
              <a:t>. HOME</a:t>
            </a:r>
            <a:endParaRPr lang="en-US" sz="3200" dirty="0">
              <a:solidFill>
                <a:srgbClr val="0033CC"/>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9245601" y="3006876"/>
            <a:ext cx="2873351"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3CC"/>
                </a:solidFill>
                <a:latin typeface="Times New Roman" panose="02020603050405020304" pitchFamily="18" charset="0"/>
                <a:cs typeface="Times New Roman" panose="02020603050405020304" pitchFamily="18" charset="0"/>
              </a:rPr>
              <a:t>D</a:t>
            </a:r>
            <a:r>
              <a:rPr lang="en-US" sz="3200" smtClean="0">
                <a:solidFill>
                  <a:srgbClr val="0033CC"/>
                </a:solidFill>
                <a:latin typeface="Times New Roman" panose="02020603050405020304" pitchFamily="18" charset="0"/>
                <a:cs typeface="Times New Roman" panose="02020603050405020304" pitchFamily="18" charset="0"/>
              </a:rPr>
              <a:t>. BYE</a:t>
            </a:r>
            <a:endParaRPr lang="en-US" sz="3200" dirty="0">
              <a:solidFill>
                <a:srgbClr val="0033CC"/>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6197601" y="3022600"/>
            <a:ext cx="276570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3CC"/>
                </a:solidFill>
                <a:latin typeface="Times New Roman" panose="02020603050405020304" pitchFamily="18" charset="0"/>
                <a:cs typeface="Times New Roman" panose="02020603050405020304" pitchFamily="18" charset="0"/>
              </a:rPr>
              <a:t>C</a:t>
            </a:r>
            <a:r>
              <a:rPr lang="en-US" sz="3200" smtClean="0">
                <a:solidFill>
                  <a:srgbClr val="0033CC"/>
                </a:solidFill>
                <a:latin typeface="Times New Roman" panose="02020603050405020304" pitchFamily="18" charset="0"/>
                <a:cs typeface="Times New Roman" panose="02020603050405020304" pitchFamily="18" charset="0"/>
              </a:rPr>
              <a:t>. BACK</a:t>
            </a:r>
            <a:endParaRPr lang="en-US" sz="3200" dirty="0">
              <a:solidFill>
                <a:srgbClr val="0033CC"/>
              </a:solidFill>
              <a:latin typeface="Times New Roman" panose="02020603050405020304" pitchFamily="18" charset="0"/>
              <a:cs typeface="Times New Roman" panose="02020603050405020304" pitchFamily="18" charset="0"/>
            </a:endParaRPr>
          </a:p>
        </p:txBody>
      </p:sp>
      <p:sp>
        <p:nvSpPr>
          <p:cNvPr id="24" name="Rounded Rectangle 23"/>
          <p:cNvSpPr/>
          <p:nvPr/>
        </p:nvSpPr>
        <p:spPr>
          <a:xfrm>
            <a:off x="3149600" y="3006876"/>
            <a:ext cx="27432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rgbClr val="0033CC"/>
                </a:solidFill>
                <a:latin typeface="Times New Roman" panose="02020603050405020304" pitchFamily="18" charset="0"/>
                <a:cs typeface="Times New Roman" panose="02020603050405020304" pitchFamily="18" charset="0"/>
              </a:rPr>
              <a:t>B</a:t>
            </a:r>
            <a:r>
              <a:rPr lang="en-US" sz="3200" smtClean="0">
                <a:solidFill>
                  <a:srgbClr val="0033CC"/>
                </a:solidFill>
                <a:latin typeface="Times New Roman" panose="02020603050405020304" pitchFamily="18" charset="0"/>
                <a:cs typeface="Times New Roman" panose="02020603050405020304" pitchFamily="18" charset="0"/>
              </a:rPr>
              <a:t>. CS </a:t>
            </a:r>
            <a:endParaRPr lang="en-US" sz="2667" dirty="0">
              <a:solidFill>
                <a:srgbClr val="0033CC"/>
              </a:solidFill>
              <a:latin typeface="Times New Roman" panose="02020603050405020304" pitchFamily="18" charset="0"/>
              <a:cs typeface="Times New Roman" panose="02020603050405020304" pitchFamily="18" charset="0"/>
            </a:endParaRPr>
          </a:p>
        </p:txBody>
      </p:sp>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208000" y="3858381"/>
            <a:ext cx="812800" cy="812800"/>
          </a:xfrm>
          <a:prstGeom prst="rect">
            <a:avLst/>
          </a:prstGeom>
        </p:spPr>
      </p:pic>
      <p:pic>
        <p:nvPicPr>
          <p:cNvPr id="15" name="Picture 2" descr="C:\Users\ADMIN\Desktop\Doremon cau ca ( trac nghiem )\Picture1 (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times up"/>
          <p:cNvGrpSpPr/>
          <p:nvPr/>
        </p:nvGrpSpPr>
        <p:grpSpPr>
          <a:xfrm>
            <a:off x="784059" y="177800"/>
            <a:ext cx="1009445" cy="500085"/>
            <a:chOff x="2989747" y="438150"/>
            <a:chExt cx="1572029" cy="683752"/>
          </a:xfrm>
        </p:grpSpPr>
        <p:sp>
          <p:nvSpPr>
            <p:cNvPr id="17" name="Rounded Rectangle 16"/>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733" dirty="0">
                <a:solidFill>
                  <a:prstClr val="white"/>
                </a:solidFill>
                <a:latin typeface="Arial" panose="020B0604020202020204" pitchFamily="34" charset="0"/>
                <a:cs typeface="Arial" panose="020B0604020202020204" pitchFamily="34" charset="0"/>
              </a:endParaRPr>
            </a:p>
          </p:txBody>
        </p:sp>
        <p:sp>
          <p:nvSpPr>
            <p:cNvPr id="25" name="Rounded Rectangle 24"/>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26" name="Picture 3" descr="C:\Users\ADMIN\Desktop\Picture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xmlns="" id="{A3772A17-BB74-4A75-BA55-D622FE4D0639}"/>
              </a:ext>
            </a:extLst>
          </p:cNvPr>
          <p:cNvGrpSpPr/>
          <p:nvPr/>
        </p:nvGrpSpPr>
        <p:grpSpPr>
          <a:xfrm>
            <a:off x="1244330" y="945133"/>
            <a:ext cx="120325" cy="101771"/>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0"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1"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grpSp>
        <p:nvGrpSpPr>
          <p:cNvPr id="33" name="Group 32">
            <a:extLst>
              <a:ext uri="{FF2B5EF4-FFF2-40B4-BE49-F238E27FC236}">
                <a16:creationId xmlns:a16="http://schemas.microsoft.com/office/drawing/2014/main" xmlns="" id="{A3772A17-BB74-4A75-BA55-D622FE4D0639}"/>
              </a:ext>
            </a:extLst>
          </p:cNvPr>
          <p:cNvGrpSpPr/>
          <p:nvPr/>
        </p:nvGrpSpPr>
        <p:grpSpPr>
          <a:xfrm>
            <a:off x="1246124" y="1681532"/>
            <a:ext cx="120325" cy="101771"/>
            <a:chOff x="2455863" y="2411803"/>
            <a:chExt cx="566738" cy="566738"/>
          </a:xfrm>
        </p:grpSpPr>
        <p:sp>
          <p:nvSpPr>
            <p:cNvPr id="3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6"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7"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grpSp>
        <p:nvGrpSpPr>
          <p:cNvPr id="39" name="Group 38">
            <a:extLst>
              <a:ext uri="{FF2B5EF4-FFF2-40B4-BE49-F238E27FC236}">
                <a16:creationId xmlns:a16="http://schemas.microsoft.com/office/drawing/2014/main" xmlns="" id="{A3772A17-BB74-4A75-BA55-D622FE4D0639}"/>
              </a:ext>
            </a:extLst>
          </p:cNvPr>
          <p:cNvGrpSpPr/>
          <p:nvPr/>
        </p:nvGrpSpPr>
        <p:grpSpPr>
          <a:xfrm>
            <a:off x="1642171" y="1335825"/>
            <a:ext cx="120325" cy="101771"/>
            <a:chOff x="2455863" y="2411803"/>
            <a:chExt cx="566738" cy="566738"/>
          </a:xfrm>
        </p:grpSpPr>
        <p:sp>
          <p:nvSpPr>
            <p:cNvPr id="4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3"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grpSp>
        <p:nvGrpSpPr>
          <p:cNvPr id="45" name="Group 44">
            <a:extLst>
              <a:ext uri="{FF2B5EF4-FFF2-40B4-BE49-F238E27FC236}">
                <a16:creationId xmlns:a16="http://schemas.microsoft.com/office/drawing/2014/main" xmlns="" id="{A3772A17-BB74-4A75-BA55-D622FE4D0639}"/>
              </a:ext>
            </a:extLst>
          </p:cNvPr>
          <p:cNvGrpSpPr/>
          <p:nvPr/>
        </p:nvGrpSpPr>
        <p:grpSpPr>
          <a:xfrm>
            <a:off x="882526" y="1369076"/>
            <a:ext cx="120325" cy="101771"/>
            <a:chOff x="2455863" y="2411803"/>
            <a:chExt cx="566738" cy="566738"/>
          </a:xfrm>
        </p:grpSpPr>
        <p:sp>
          <p:nvSpPr>
            <p:cNvPr id="4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5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sp>
        <p:nvSpPr>
          <p:cNvPr id="51"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52" name="Explosion 2 51"/>
          <p:cNvSpPr/>
          <p:nvPr/>
        </p:nvSpPr>
        <p:spPr>
          <a:xfrm>
            <a:off x="609600" y="4302545"/>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FF"/>
                </a:solidFill>
                <a:latin typeface="Times New Roman" panose="02020603050405020304" pitchFamily="18" charset="0"/>
                <a:cs typeface="Times New Roman" panose="02020603050405020304" pitchFamily="18" charset="0"/>
              </a:rPr>
              <a:t>Hết thời gian</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65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2051"/>
                                        </p:tgtEl>
                                        <p:attrNameLst>
                                          <p:attrName>r</p:attrName>
                                        </p:attrNameLst>
                                      </p:cBhvr>
                                    </p:animRot>
                                    <p:animRot by="-240000">
                                      <p:cBhvr>
                                        <p:cTn id="17" dur="1000" fill="hold">
                                          <p:stCondLst>
                                            <p:cond delay="1000"/>
                                          </p:stCondLst>
                                        </p:cTn>
                                        <p:tgtEl>
                                          <p:spTgt spid="2051"/>
                                        </p:tgtEl>
                                        <p:attrNameLst>
                                          <p:attrName>r</p:attrName>
                                        </p:attrNameLst>
                                      </p:cBhvr>
                                    </p:animRot>
                                    <p:animRot by="240000">
                                      <p:cBhvr>
                                        <p:cTn id="18" dur="1000" fill="hold">
                                          <p:stCondLst>
                                            <p:cond delay="2000"/>
                                          </p:stCondLst>
                                        </p:cTn>
                                        <p:tgtEl>
                                          <p:spTgt spid="2051"/>
                                        </p:tgtEl>
                                        <p:attrNameLst>
                                          <p:attrName>r</p:attrName>
                                        </p:attrNameLst>
                                      </p:cBhvr>
                                    </p:animRot>
                                    <p:animRot by="-240000">
                                      <p:cBhvr>
                                        <p:cTn id="19" dur="1000" fill="hold">
                                          <p:stCondLst>
                                            <p:cond delay="3000"/>
                                          </p:stCondLst>
                                        </p:cTn>
                                        <p:tgtEl>
                                          <p:spTgt spid="2051"/>
                                        </p:tgtEl>
                                        <p:attrNameLst>
                                          <p:attrName>r</p:attrName>
                                        </p:attrNameLst>
                                      </p:cBhvr>
                                    </p:animRot>
                                    <p:animRot by="120000">
                                      <p:cBhvr>
                                        <p:cTn id="20" dur="1000" fill="hold">
                                          <p:stCondLst>
                                            <p:cond delay="4000"/>
                                          </p:stCondLst>
                                        </p:cTn>
                                        <p:tgtEl>
                                          <p:spTgt spid="2051"/>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500" fill="hold">
                                          <p:stCondLst>
                                            <p:cond delay="0"/>
                                          </p:stCondLst>
                                        </p:cTn>
                                        <p:tgtEl>
                                          <p:spTgt spid="2052"/>
                                        </p:tgtEl>
                                        <p:attrNameLst>
                                          <p:attrName>r</p:attrName>
                                        </p:attrNameLst>
                                      </p:cBhvr>
                                    </p:animRot>
                                    <p:animRot by="-240000">
                                      <p:cBhvr>
                                        <p:cTn id="23" dur="1000" fill="hold">
                                          <p:stCondLst>
                                            <p:cond delay="1000"/>
                                          </p:stCondLst>
                                        </p:cTn>
                                        <p:tgtEl>
                                          <p:spTgt spid="2052"/>
                                        </p:tgtEl>
                                        <p:attrNameLst>
                                          <p:attrName>r</p:attrName>
                                        </p:attrNameLst>
                                      </p:cBhvr>
                                    </p:animRot>
                                    <p:animRot by="240000">
                                      <p:cBhvr>
                                        <p:cTn id="24" dur="1000" fill="hold">
                                          <p:stCondLst>
                                            <p:cond delay="2000"/>
                                          </p:stCondLst>
                                        </p:cTn>
                                        <p:tgtEl>
                                          <p:spTgt spid="2052"/>
                                        </p:tgtEl>
                                        <p:attrNameLst>
                                          <p:attrName>r</p:attrName>
                                        </p:attrNameLst>
                                      </p:cBhvr>
                                    </p:animRot>
                                    <p:animRot by="-240000">
                                      <p:cBhvr>
                                        <p:cTn id="25" dur="1000" fill="hold">
                                          <p:stCondLst>
                                            <p:cond delay="3000"/>
                                          </p:stCondLst>
                                        </p:cTn>
                                        <p:tgtEl>
                                          <p:spTgt spid="2052"/>
                                        </p:tgtEl>
                                        <p:attrNameLst>
                                          <p:attrName>r</p:attrName>
                                        </p:attrNameLst>
                                      </p:cBhvr>
                                    </p:animRot>
                                    <p:animRot by="120000">
                                      <p:cBhvr>
                                        <p:cTn id="26" dur="1000" fill="hold">
                                          <p:stCondLst>
                                            <p:cond delay="4000"/>
                                          </p:stCondLst>
                                        </p:cTn>
                                        <p:tgtEl>
                                          <p:spTgt spid="2052"/>
                                        </p:tgtEl>
                                        <p:attrNameLst>
                                          <p:attrName>r</p:attrName>
                                        </p:attrNameLst>
                                      </p:cBhvr>
                                    </p:animRot>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4"/>
                    </p:tgtEl>
                  </p:cond>
                </p:stCondLst>
                <p:endSync evt="end" delay="0">
                  <p:rtn val="all"/>
                </p:endSync>
                <p:childTnLst>
                  <p:par>
                    <p:cTn id="44" fill="hold">
                      <p:stCondLst>
                        <p:cond delay="0"/>
                      </p:stCondLst>
                      <p:childTnLst>
                        <p:par>
                          <p:cTn id="45" fill="hold">
                            <p:stCondLst>
                              <p:cond delay="0"/>
                            </p:stCondLst>
                            <p:childTnLst>
                              <p:par>
                                <p:cTn id="46" presetID="21" presetClass="emph" presetSubtype="0" repeatCount="indefinite" fill="hold" grpId="1" nodeType="withEffect">
                                  <p:stCondLst>
                                    <p:cond delay="0"/>
                                  </p:stCondLst>
                                  <p:childTnLst>
                                    <p:animClr clrSpc="hsl" dir="cw">
                                      <p:cBhvr override="childStyle">
                                        <p:cTn id="47" dur="500" fill="hold"/>
                                        <p:tgtEl>
                                          <p:spTgt spid="24"/>
                                        </p:tgtEl>
                                        <p:attrNameLst>
                                          <p:attrName>style.color</p:attrName>
                                        </p:attrNameLst>
                                      </p:cBhvr>
                                      <p:by>
                                        <p:hsl h="7200000" s="0" l="0"/>
                                      </p:by>
                                    </p:animClr>
                                    <p:animClr clrSpc="hsl" dir="cw">
                                      <p:cBhvr>
                                        <p:cTn id="48" dur="500" fill="hold"/>
                                        <p:tgtEl>
                                          <p:spTgt spid="24"/>
                                        </p:tgtEl>
                                        <p:attrNameLst>
                                          <p:attrName>fillcolor</p:attrName>
                                        </p:attrNameLst>
                                      </p:cBhvr>
                                      <p:by>
                                        <p:hsl h="7200000" s="0" l="0"/>
                                      </p:by>
                                    </p:animClr>
                                    <p:animClr clrSpc="hsl" dir="cw">
                                      <p:cBhvr>
                                        <p:cTn id="49" dur="500" fill="hold"/>
                                        <p:tgtEl>
                                          <p:spTgt spid="24"/>
                                        </p:tgtEl>
                                        <p:attrNameLst>
                                          <p:attrName>stroke.color</p:attrName>
                                        </p:attrNameLst>
                                      </p:cBhvr>
                                      <p:by>
                                        <p:hsl h="7200000" s="0" l="0"/>
                                      </p:by>
                                    </p:animClr>
                                    <p:set>
                                      <p:cBhvr>
                                        <p:cTn id="50" dur="500" fill="hold"/>
                                        <p:tgtEl>
                                          <p:spTgt spid="24"/>
                                        </p:tgtEl>
                                        <p:attrNameLst>
                                          <p:attrName>fill.type</p:attrName>
                                        </p:attrNameLst>
                                      </p:cBhvr>
                                      <p:to>
                                        <p:strVal val="solid"/>
                                      </p:to>
                                    </p:set>
                                  </p:childTnLst>
                                </p:cTn>
                              </p:par>
                              <p:par>
                                <p:cTn id="51" presetID="1" presetClass="mediacall" presetSubtype="0" fill="hold" nodeType="withEffect">
                                  <p:stCondLst>
                                    <p:cond delay="0"/>
                                  </p:stCondLst>
                                  <p:childTnLst>
                                    <p:cmd type="call" cmd="playFrom(0.0)">
                                      <p:cBhvr>
                                        <p:cTn id="52" dur="4744" fill="hold"/>
                                        <p:tgtEl>
                                          <p:spTgt spid="13"/>
                                        </p:tgtEl>
                                      </p:cBhvr>
                                    </p:cmd>
                                  </p:childTnLst>
                                </p:cTn>
                              </p:par>
                              <p:par>
                                <p:cTn id="53" presetID="2" presetClass="exit" presetSubtype="1" fill="hold" nodeType="withEffect">
                                  <p:stCondLst>
                                    <p:cond delay="0"/>
                                  </p:stCondLst>
                                  <p:childTnLst>
                                    <p:anim calcmode="lin" valueType="num">
                                      <p:cBhvr additive="base">
                                        <p:cTn id="54" dur="2000"/>
                                        <p:tgtEl>
                                          <p:spTgt spid="18"/>
                                        </p:tgtEl>
                                        <p:attrNameLst>
                                          <p:attrName>ppt_x</p:attrName>
                                        </p:attrNameLst>
                                      </p:cBhvr>
                                      <p:tavLst>
                                        <p:tav tm="0">
                                          <p:val>
                                            <p:strVal val="ppt_x"/>
                                          </p:val>
                                        </p:tav>
                                        <p:tav tm="100000">
                                          <p:val>
                                            <p:strVal val="ppt_x"/>
                                          </p:val>
                                        </p:tav>
                                      </p:tavLst>
                                    </p:anim>
                                    <p:anim calcmode="lin" valueType="num">
                                      <p:cBhvr additive="base">
                                        <p:cTn id="55" dur="2000"/>
                                        <p:tgtEl>
                                          <p:spTgt spid="18"/>
                                        </p:tgtEl>
                                        <p:attrNameLst>
                                          <p:attrName>ppt_y</p:attrName>
                                        </p:attrNameLst>
                                      </p:cBhvr>
                                      <p:tavLst>
                                        <p:tav tm="0">
                                          <p:val>
                                            <p:strVal val="ppt_y"/>
                                          </p:val>
                                        </p:tav>
                                        <p:tav tm="100000">
                                          <p:val>
                                            <p:strVal val="0-ppt_h/2"/>
                                          </p:val>
                                        </p:tav>
                                      </p:tavLst>
                                    </p:anim>
                                    <p:set>
                                      <p:cBhvr>
                                        <p:cTn id="56" dur="1" fill="hold">
                                          <p:stCondLst>
                                            <p:cond delay="1999"/>
                                          </p:stCondLst>
                                        </p:cTn>
                                        <p:tgtEl>
                                          <p:spTgt spid="18"/>
                                        </p:tgtEl>
                                        <p:attrNameLst>
                                          <p:attrName>style.visibility</p:attrName>
                                        </p:attrNameLst>
                                      </p:cBhvr>
                                      <p:to>
                                        <p:strVal val="hidden"/>
                                      </p:to>
                                    </p:set>
                                  </p:childTnLst>
                                </p:cTn>
                              </p:par>
                              <p:par>
                                <p:cTn id="57" presetID="35" presetClass="path" presetSubtype="0" accel="50000" decel="50000" fill="hold" nodeType="withEffect">
                                  <p:stCondLst>
                                    <p:cond delay="0"/>
                                  </p:stCondLst>
                                  <p:childTnLst>
                                    <p:animMotion origin="layout" path="M -1.11111E-6 -3.58025E-6 L -0.19028 0.07439 " pathEditMode="relative" rAng="0" ptsTypes="AA">
                                      <p:cBhvr>
                                        <p:cTn id="58" dur="3000" fill="hold"/>
                                        <p:tgtEl>
                                          <p:spTgt spid="2052"/>
                                        </p:tgtEl>
                                        <p:attrNameLst>
                                          <p:attrName>ppt_x</p:attrName>
                                          <p:attrName>ppt_y</p:attrName>
                                        </p:attrNameLst>
                                      </p:cBhvr>
                                      <p:rCtr x="-9514" y="3704"/>
                                    </p:animMotion>
                                  </p:childTnLst>
                                </p:cTn>
                              </p:par>
                            </p:childTnLst>
                          </p:cTn>
                        </p:par>
                      </p:childTnLst>
                    </p:cTn>
                  </p:par>
                </p:childTnLst>
              </p:cTn>
              <p:nextCondLst>
                <p:cond evt="onClick" delay="0">
                  <p:tgtEl>
                    <p:spTgt spid="24"/>
                  </p:tgtEl>
                </p:cond>
              </p:nextCondLst>
            </p:seq>
            <p:seq concurrent="1" nextAc="seek">
              <p:cTn id="59" restart="whenNotActive" fill="hold" evtFilter="cancelBubble" nodeType="interactiveSeq">
                <p:stCondLst>
                  <p:cond evt="onClick" delay="0">
                    <p:tgtEl>
                      <p:spTgt spid="23"/>
                    </p:tgtEl>
                  </p:cond>
                </p:stCondLst>
                <p:endSync evt="end" delay="0">
                  <p:rtn val="all"/>
                </p:endSync>
                <p:childTnLst>
                  <p:par>
                    <p:cTn id="60" fill="hold">
                      <p:stCondLst>
                        <p:cond delay="0"/>
                      </p:stCondLst>
                      <p:childTnLst>
                        <p:par>
                          <p:cTn id="61" fill="hold">
                            <p:stCondLst>
                              <p:cond delay="0"/>
                            </p:stCondLst>
                            <p:childTnLst>
                              <p:par>
                                <p:cTn id="62" presetID="42" presetClass="exit" presetSubtype="0" fill="hold" grpId="1" nodeType="withEffect">
                                  <p:stCondLst>
                                    <p:cond delay="0"/>
                                  </p:stCondLst>
                                  <p:childTnLst>
                                    <p:animEffect transition="out" filter="fade">
                                      <p:cBhvr>
                                        <p:cTn id="63" dur="1000"/>
                                        <p:tgtEl>
                                          <p:spTgt spid="23"/>
                                        </p:tgtEl>
                                      </p:cBhvr>
                                    </p:animEffect>
                                    <p:anim calcmode="lin" valueType="num">
                                      <p:cBhvr>
                                        <p:cTn id="64" dur="1000"/>
                                        <p:tgtEl>
                                          <p:spTgt spid="23"/>
                                        </p:tgtEl>
                                        <p:attrNameLst>
                                          <p:attrName>ppt_x</p:attrName>
                                        </p:attrNameLst>
                                      </p:cBhvr>
                                      <p:tavLst>
                                        <p:tav tm="0">
                                          <p:val>
                                            <p:strVal val="ppt_x"/>
                                          </p:val>
                                        </p:tav>
                                        <p:tav tm="100000">
                                          <p:val>
                                            <p:strVal val="ppt_x"/>
                                          </p:val>
                                        </p:tav>
                                      </p:tavLst>
                                    </p:anim>
                                    <p:anim calcmode="lin" valueType="num">
                                      <p:cBhvr>
                                        <p:cTn id="65" dur="1000"/>
                                        <p:tgtEl>
                                          <p:spTgt spid="23"/>
                                        </p:tgtEl>
                                        <p:attrNameLst>
                                          <p:attrName>ppt_y</p:attrName>
                                        </p:attrNameLst>
                                      </p:cBhvr>
                                      <p:tavLst>
                                        <p:tav tm="0">
                                          <p:val>
                                            <p:strVal val="ppt_y"/>
                                          </p:val>
                                        </p:tav>
                                        <p:tav tm="100000">
                                          <p:val>
                                            <p:strVal val="ppt_y+.1"/>
                                          </p:val>
                                        </p:tav>
                                      </p:tavLst>
                                    </p:anim>
                                    <p:set>
                                      <p:cBhvr>
                                        <p:cTn id="66"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7" restart="whenNotActive" fill="hold" evtFilter="cancelBubble" nodeType="interactiveSeq">
                <p:stCondLst>
                  <p:cond evt="onClick" delay="0">
                    <p:tgtEl>
                      <p:spTgt spid="22"/>
                    </p:tgtEl>
                  </p:cond>
                </p:stCondLst>
                <p:endSync evt="end" delay="0">
                  <p:rtn val="all"/>
                </p:endSync>
                <p:childTnLst>
                  <p:par>
                    <p:cTn id="68" fill="hold">
                      <p:stCondLst>
                        <p:cond delay="0"/>
                      </p:stCondLst>
                      <p:childTnLst>
                        <p:par>
                          <p:cTn id="69" fill="hold">
                            <p:stCondLst>
                              <p:cond delay="0"/>
                            </p:stCondLst>
                            <p:childTnLst>
                              <p:par>
                                <p:cTn id="70" presetID="42" presetClass="exit" presetSubtype="0" fill="hold" grpId="1" nodeType="withEffect">
                                  <p:stCondLst>
                                    <p:cond delay="0"/>
                                  </p:stCondLst>
                                  <p:childTnLst>
                                    <p:animEffect transition="out" filter="fade">
                                      <p:cBhvr>
                                        <p:cTn id="71" dur="1000"/>
                                        <p:tgtEl>
                                          <p:spTgt spid="22"/>
                                        </p:tgtEl>
                                      </p:cBhvr>
                                    </p:animEffect>
                                    <p:anim calcmode="lin" valueType="num">
                                      <p:cBhvr>
                                        <p:cTn id="72" dur="1000"/>
                                        <p:tgtEl>
                                          <p:spTgt spid="22"/>
                                        </p:tgtEl>
                                        <p:attrNameLst>
                                          <p:attrName>ppt_x</p:attrName>
                                        </p:attrNameLst>
                                      </p:cBhvr>
                                      <p:tavLst>
                                        <p:tav tm="0">
                                          <p:val>
                                            <p:strVal val="ppt_x"/>
                                          </p:val>
                                        </p:tav>
                                        <p:tav tm="100000">
                                          <p:val>
                                            <p:strVal val="ppt_x"/>
                                          </p:val>
                                        </p:tav>
                                      </p:tavLst>
                                    </p:anim>
                                    <p:anim calcmode="lin" valueType="num">
                                      <p:cBhvr>
                                        <p:cTn id="73" dur="1000"/>
                                        <p:tgtEl>
                                          <p:spTgt spid="22"/>
                                        </p:tgtEl>
                                        <p:attrNameLst>
                                          <p:attrName>ppt_y</p:attrName>
                                        </p:attrNameLst>
                                      </p:cBhvr>
                                      <p:tavLst>
                                        <p:tav tm="0">
                                          <p:val>
                                            <p:strVal val="ppt_y"/>
                                          </p:val>
                                        </p:tav>
                                        <p:tav tm="100000">
                                          <p:val>
                                            <p:strVal val="ppt_y+.1"/>
                                          </p:val>
                                        </p:tav>
                                      </p:tavLst>
                                    </p:anim>
                                    <p:set>
                                      <p:cBhvr>
                                        <p:cTn id="74"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5" restart="whenNotActive" fill="hold" evtFilter="cancelBubble" nodeType="interactiveSeq">
                <p:stCondLst>
                  <p:cond evt="onClick" delay="0">
                    <p:tgtEl>
                      <p:spTgt spid="21"/>
                    </p:tgtEl>
                  </p:cond>
                </p:stCondLst>
                <p:endSync evt="end" delay="0">
                  <p:rtn val="all"/>
                </p:endSync>
                <p:childTnLst>
                  <p:par>
                    <p:cTn id="76" fill="hold">
                      <p:stCondLst>
                        <p:cond delay="0"/>
                      </p:stCondLst>
                      <p:childTnLst>
                        <p:par>
                          <p:cTn id="77" fill="hold">
                            <p:stCondLst>
                              <p:cond delay="0"/>
                            </p:stCondLst>
                            <p:childTnLst>
                              <p:par>
                                <p:cTn id="78" presetID="42" presetClass="exit" presetSubtype="0" fill="hold" grpId="1" nodeType="withEffect">
                                  <p:stCondLst>
                                    <p:cond delay="0"/>
                                  </p:stCondLst>
                                  <p:childTnLst>
                                    <p:animEffect transition="out" filter="fade">
                                      <p:cBhvr>
                                        <p:cTn id="79" dur="1000"/>
                                        <p:tgtEl>
                                          <p:spTgt spid="21"/>
                                        </p:tgtEl>
                                      </p:cBhvr>
                                    </p:animEffect>
                                    <p:anim calcmode="lin" valueType="num">
                                      <p:cBhvr>
                                        <p:cTn id="80" dur="1000"/>
                                        <p:tgtEl>
                                          <p:spTgt spid="21"/>
                                        </p:tgtEl>
                                        <p:attrNameLst>
                                          <p:attrName>ppt_x</p:attrName>
                                        </p:attrNameLst>
                                      </p:cBhvr>
                                      <p:tavLst>
                                        <p:tav tm="0">
                                          <p:val>
                                            <p:strVal val="ppt_x"/>
                                          </p:val>
                                        </p:tav>
                                        <p:tav tm="100000">
                                          <p:val>
                                            <p:strVal val="ppt_x"/>
                                          </p:val>
                                        </p:tav>
                                      </p:tavLst>
                                    </p:anim>
                                    <p:anim calcmode="lin" valueType="num">
                                      <p:cBhvr>
                                        <p:cTn id="81" dur="1000"/>
                                        <p:tgtEl>
                                          <p:spTgt spid="21"/>
                                        </p:tgtEl>
                                        <p:attrNameLst>
                                          <p:attrName>ppt_y</p:attrName>
                                        </p:attrNameLst>
                                      </p:cBhvr>
                                      <p:tavLst>
                                        <p:tav tm="0">
                                          <p:val>
                                            <p:strVal val="ppt_y"/>
                                          </p:val>
                                        </p:tav>
                                        <p:tav tm="100000">
                                          <p:val>
                                            <p:strVal val="ppt_y+.1"/>
                                          </p:val>
                                        </p:tav>
                                      </p:tavLst>
                                    </p:anim>
                                    <p:set>
                                      <p:cBhvr>
                                        <p:cTn id="82"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80000">
                <p:cTn id="83" fill="hold" display="0">
                  <p:stCondLst>
                    <p:cond delay="indefinite"/>
                  </p:stCondLst>
                  <p:endCondLst>
                    <p:cond evt="onStopAudio" delay="0">
                      <p:tgtEl>
                        <p:sldTgt/>
                      </p:tgtEl>
                    </p:cond>
                  </p:endCondLst>
                </p:cTn>
                <p:tgtEl>
                  <p:spTgt spid="13"/>
                </p:tgtEl>
              </p:cMediaNode>
            </p:audio>
            <p:seq concurrent="1" nextAc="seek">
              <p:cTn id="84" restart="whenNotActive" fill="hold" evtFilter="cancelBubble" nodeType="interactiveSeq">
                <p:stCondLst>
                  <p:cond evt="onClick" delay="0">
                    <p:tgtEl>
                      <p:spTgt spid="16"/>
                    </p:tgtEl>
                  </p:cond>
                </p:stCondLst>
                <p:endSync evt="end" delay="0">
                  <p:rtn val="all"/>
                </p:endSync>
                <p:childTnLst>
                  <p:par>
                    <p:cTn id="85" fill="hold">
                      <p:stCondLst>
                        <p:cond delay="0"/>
                      </p:stCondLst>
                      <p:childTnLst>
                        <p:par>
                          <p:cTn id="86" fill="hold">
                            <p:stCondLst>
                              <p:cond delay="0"/>
                            </p:stCondLst>
                            <p:childTnLst>
                              <p:par>
                                <p:cTn id="87" presetID="8" presetClass="emph" presetSubtype="0" fill="hold" nodeType="clickEffect">
                                  <p:stCondLst>
                                    <p:cond delay="0"/>
                                  </p:stCondLst>
                                  <p:childTnLst>
                                    <p:animRot by="21600000">
                                      <p:cBhvr>
                                        <p:cTn id="88" dur="15000" fill="hold"/>
                                        <p:tgtEl>
                                          <p:spTgt spid="26"/>
                                        </p:tgtEl>
                                        <p:attrNameLst>
                                          <p:attrName>r</p:attrName>
                                        </p:attrNameLst>
                                      </p:cBhvr>
                                    </p:animRot>
                                  </p:childTnLst>
                                </p:cTn>
                              </p:par>
                            </p:childTnLst>
                          </p:cTn>
                        </p:par>
                        <p:par>
                          <p:cTn id="89" fill="hold">
                            <p:stCondLst>
                              <p:cond delay="15000"/>
                            </p:stCondLst>
                            <p:childTnLst>
                              <p:par>
                                <p:cTn id="90" presetID="1"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xit" presetSubtype="0" fill="hold" grpId="1" nodeType="withEffect">
                                  <p:stCondLst>
                                    <p:cond delay="2000"/>
                                  </p:stCondLst>
                                  <p:childTnLst>
                                    <p:set>
                                      <p:cBhvr>
                                        <p:cTn id="93"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0" grpId="0"/>
      <p:bldP spid="21" grpId="0" animBg="1"/>
      <p:bldP spid="21" grpId="1" animBg="1"/>
      <p:bldP spid="22" grpId="0" animBg="1"/>
      <p:bldP spid="22" grpId="1" animBg="1"/>
      <p:bldP spid="23" grpId="0" animBg="1"/>
      <p:bldP spid="23" grpId="1" animBg="1"/>
      <p:bldP spid="24" grpId="0" animBg="1"/>
      <p:bldP spid="24" grpId="1" animBg="1"/>
      <p:bldP spid="52" grpId="0" animBg="1"/>
      <p:bldP spid="5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underwater-vector-backg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51840"/>
            <a:ext cx="12192000" cy="8143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Giai cuu dai duong 2\3b.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2222" l="0" r="100000">
                        <a14:backgroundMark x1="17714" y1="32963" x2="18714" y2="71389"/>
                        <a14:backgroundMark x1="91000" y1="21296" x2="87000" y2="80463"/>
                        <a14:backgroundMark x1="9714" y1="8333" x2="2714" y2="77870"/>
                        <a14:backgroundMark x1="29714" y1="34352" x2="22714" y2="81759"/>
                        <a14:backgroundMark x1="6714" y1="84352" x2="44857" y2="70093"/>
                        <a14:backgroundMark x1="14714" y1="3704" x2="31714" y2="8333"/>
                        <a14:backgroundMark x1="87000" y1="5648" x2="98000" y2="18056"/>
                      </a14:backgroundRemoval>
                    </a14:imgEffect>
                  </a14:imgLayer>
                </a14:imgProps>
              </a:ext>
              <a:ext uri="{28A0092B-C50C-407E-A947-70E740481C1C}">
                <a14:useLocalDpi xmlns:a14="http://schemas.microsoft.com/office/drawing/2010/main" val="0"/>
              </a:ext>
            </a:extLst>
          </a:blip>
          <a:srcRect/>
          <a:stretch>
            <a:fillRect/>
          </a:stretch>
        </p:blipFill>
        <p:spPr bwMode="auto">
          <a:xfrm>
            <a:off x="5420285" y="4070123"/>
            <a:ext cx="1691716" cy="2610077"/>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123133" y="3006876"/>
            <a:ext cx="259840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33CC"/>
                </a:solidFill>
                <a:latin typeface="Times New Roman" panose="02020603050405020304" pitchFamily="18" charset="0"/>
                <a:cs typeface="Times New Roman" panose="02020603050405020304" pitchFamily="18" charset="0"/>
              </a:rPr>
              <a:t>A</a:t>
            </a:r>
            <a:r>
              <a:rPr lang="en-US" sz="2800" smtClean="0">
                <a:solidFill>
                  <a:srgbClr val="0033CC"/>
                </a:solidFill>
                <a:latin typeface="Times New Roman" panose="02020603050405020304" pitchFamily="18" charset="0"/>
                <a:cs typeface="Times New Roman" panose="02020603050405020304" pitchFamily="18" charset="0"/>
              </a:rPr>
              <a:t>. Fd 50 Rt 120</a:t>
            </a:r>
            <a:endParaRPr lang="en-US" sz="2800" dirty="0">
              <a:solidFill>
                <a:srgbClr val="0033CC"/>
              </a:solidFill>
              <a:latin typeface="Times New Roman" panose="02020603050405020304" pitchFamily="18" charset="0"/>
              <a:cs typeface="Times New Roman" panose="02020603050405020304" pitchFamily="18" charset="0"/>
            </a:endParaRPr>
          </a:p>
        </p:txBody>
      </p:sp>
      <p:pic>
        <p:nvPicPr>
          <p:cNvPr id="32" name="Picture 3" descr="C:\Users\ADMIN\Desktop\Giai cuu dai duong 2\3c.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8333">
                        <a14:foregroundMark x1="62593" y1="12023" x2="73148" y2="84946"/>
                        <a14:foregroundMark x1="49815" y1="18084" x2="43519" y2="28152"/>
                        <a14:foregroundMark x1="41481" y1="16422" x2="49815" y2="26491"/>
                        <a14:foregroundMark x1="63519" y1="12023" x2="76296" y2="215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46400" y="4343400"/>
            <a:ext cx="960059" cy="1828800"/>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p:cNvSpPr/>
          <p:nvPr/>
        </p:nvSpPr>
        <p:spPr>
          <a:xfrm>
            <a:off x="2846694" y="3006876"/>
            <a:ext cx="2484144"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33CC"/>
                </a:solidFill>
                <a:latin typeface="Times New Roman" panose="02020603050405020304" pitchFamily="18" charset="0"/>
                <a:cs typeface="Times New Roman" panose="02020603050405020304" pitchFamily="18" charset="0"/>
              </a:rPr>
              <a:t>B. </a:t>
            </a:r>
            <a:r>
              <a:rPr lang="en-US" sz="2800" smtClean="0">
                <a:solidFill>
                  <a:srgbClr val="0033CC"/>
                </a:solidFill>
                <a:latin typeface="Times New Roman" panose="02020603050405020304" pitchFamily="18" charset="0"/>
                <a:cs typeface="Times New Roman" panose="02020603050405020304" pitchFamily="18" charset="0"/>
              </a:rPr>
              <a:t>Fd </a:t>
            </a:r>
            <a:r>
              <a:rPr lang="en-US" sz="2800">
                <a:solidFill>
                  <a:srgbClr val="0033CC"/>
                </a:solidFill>
                <a:latin typeface="Times New Roman" panose="02020603050405020304" pitchFamily="18" charset="0"/>
                <a:cs typeface="Times New Roman" panose="02020603050405020304" pitchFamily="18" charset="0"/>
              </a:rPr>
              <a:t>50 R</a:t>
            </a:r>
            <a:r>
              <a:rPr lang="en-US" sz="2800" smtClean="0">
                <a:solidFill>
                  <a:srgbClr val="0033CC"/>
                </a:solidFill>
                <a:latin typeface="Times New Roman" panose="02020603050405020304" pitchFamily="18" charset="0"/>
                <a:cs typeface="Times New Roman" panose="02020603050405020304" pitchFamily="18" charset="0"/>
              </a:rPr>
              <a:t>t 90</a:t>
            </a:r>
            <a:endParaRPr lang="en-US" sz="2800">
              <a:solidFill>
                <a:srgbClr val="0033CC"/>
              </a:solidFill>
              <a:latin typeface="Times New Roman" panose="02020603050405020304" pitchFamily="18" charset="0"/>
              <a:cs typeface="Times New Roman" panose="02020603050405020304" pitchFamily="18" charset="0"/>
            </a:endParaRPr>
          </a:p>
        </p:txBody>
      </p:sp>
      <p:pic>
        <p:nvPicPr>
          <p:cNvPr id="35" name="Picture 4" descr="C:\Users\ADMIN\Desktop\Giai cuu dai duong 2\3.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38702" y1="20433" x2="43750" y2="24279"/>
                      </a14:backgroundRemoval>
                    </a14:imgEffect>
                  </a14:imgLayer>
                </a14:imgProps>
              </a:ext>
              <a:ext uri="{28A0092B-C50C-407E-A947-70E740481C1C}">
                <a14:useLocalDpi xmlns:a14="http://schemas.microsoft.com/office/drawing/2010/main" val="0"/>
              </a:ext>
            </a:extLst>
          </a:blip>
          <a:srcRect/>
          <a:stretch>
            <a:fillRect/>
          </a:stretch>
        </p:blipFill>
        <p:spPr bwMode="auto">
          <a:xfrm>
            <a:off x="7858161" y="3688293"/>
            <a:ext cx="2585508" cy="25855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Giai cuu dai duong 2\3a.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9510" y1="11426" x2="31189" y2="18066"/>
                      </a14:backgroundRemoval>
                    </a14:imgEffect>
                  </a14:imgLayer>
                </a14:imgProps>
              </a:ext>
              <a:ext uri="{28A0092B-C50C-407E-A947-70E740481C1C}">
                <a14:useLocalDpi xmlns:a14="http://schemas.microsoft.com/office/drawing/2010/main" val="0"/>
              </a:ext>
            </a:extLst>
          </a:blip>
          <a:srcRect/>
          <a:stretch>
            <a:fillRect/>
          </a:stretch>
        </p:blipFill>
        <p:spPr bwMode="auto">
          <a:xfrm>
            <a:off x="7043458" y="4737760"/>
            <a:ext cx="1498177" cy="214564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Giai cuu dai duong 2\Luo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4876800" y="-2870200"/>
            <a:ext cx="8534400" cy="10769600"/>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a:xfrm>
            <a:off x="9688148" y="3004273"/>
            <a:ext cx="2427432"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rgbClr val="0033CC"/>
                </a:solidFill>
                <a:latin typeface="Times New Roman" panose="02020603050405020304" pitchFamily="18" charset="0"/>
                <a:cs typeface="Times New Roman" panose="02020603050405020304" pitchFamily="18" charset="0"/>
              </a:rPr>
              <a:t>D. Fd </a:t>
            </a:r>
            <a:r>
              <a:rPr lang="en-US" sz="2800">
                <a:solidFill>
                  <a:srgbClr val="0033CC"/>
                </a:solidFill>
                <a:latin typeface="Times New Roman" panose="02020603050405020304" pitchFamily="18" charset="0"/>
                <a:cs typeface="Times New Roman" panose="02020603050405020304" pitchFamily="18" charset="0"/>
              </a:rPr>
              <a:t>50 </a:t>
            </a:r>
            <a:r>
              <a:rPr lang="en-US" sz="2800" smtClean="0">
                <a:solidFill>
                  <a:srgbClr val="0033CC"/>
                </a:solidFill>
                <a:latin typeface="Times New Roman" panose="02020603050405020304" pitchFamily="18" charset="0"/>
                <a:cs typeface="Times New Roman" panose="02020603050405020304" pitchFamily="18" charset="0"/>
              </a:rPr>
              <a:t>Lt 60</a:t>
            </a:r>
            <a:endParaRPr lang="en-US" sz="2800">
              <a:solidFill>
                <a:srgbClr val="0033CC"/>
              </a:solidFill>
              <a:latin typeface="Times New Roman" panose="02020603050405020304" pitchFamily="18" charset="0"/>
              <a:cs typeface="Times New Roman" panose="02020603050405020304" pitchFamily="18" charset="0"/>
            </a:endParaRPr>
          </a:p>
        </p:txBody>
      </p:sp>
      <p:sp>
        <p:nvSpPr>
          <p:cNvPr id="39" name="Rounded Rectangle 38"/>
          <p:cNvSpPr/>
          <p:nvPr/>
        </p:nvSpPr>
        <p:spPr>
          <a:xfrm>
            <a:off x="5493070" y="3004273"/>
            <a:ext cx="4054264"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33CC"/>
                </a:solidFill>
                <a:latin typeface="Times New Roman" panose="02020603050405020304" pitchFamily="18" charset="0"/>
                <a:cs typeface="Times New Roman" panose="02020603050405020304" pitchFamily="18" charset="0"/>
              </a:rPr>
              <a:t>C</a:t>
            </a:r>
            <a:r>
              <a:rPr lang="en-US" sz="2800">
                <a:solidFill>
                  <a:srgbClr val="0033CC"/>
                </a:solidFill>
                <a:latin typeface="Times New Roman" panose="02020603050405020304" pitchFamily="18" charset="0"/>
                <a:cs typeface="Times New Roman" panose="02020603050405020304" pitchFamily="18" charset="0"/>
              </a:rPr>
              <a:t>. </a:t>
            </a:r>
            <a:r>
              <a:rPr lang="en-US" sz="2800" smtClean="0">
                <a:solidFill>
                  <a:srgbClr val="0033CC"/>
                </a:solidFill>
                <a:latin typeface="Times New Roman" panose="02020603050405020304" pitchFamily="18" charset="0"/>
                <a:cs typeface="Times New Roman" panose="02020603050405020304" pitchFamily="18" charset="0"/>
              </a:rPr>
              <a:t>Repeat 3[Fd 50 Rt 120]</a:t>
            </a:r>
            <a:endParaRPr lang="en-US" sz="2800" dirty="0">
              <a:solidFill>
                <a:srgbClr val="0033CC"/>
              </a:solidFill>
              <a:latin typeface="Times New Roman" panose="02020603050405020304" pitchFamily="18" charset="0"/>
              <a:cs typeface="Times New Roman" panose="02020603050405020304" pitchFamily="18" charset="0"/>
            </a:endParaRPr>
          </a:p>
        </p:txBody>
      </p:sp>
      <p:pic>
        <p:nvPicPr>
          <p:cNvPr id="40" name="Picture 11" descr="C:\Users\ADMIN\Desktop\Giai cuu dai duong 2\seashell-border-382756.jpg"/>
          <p:cNvPicPr>
            <a:picLocks noChangeAspect="1" noChangeArrowheads="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409849" y="76200"/>
            <a:ext cx="8026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1" name="TextBox 40"/>
          <p:cNvSpPr txBox="1"/>
          <p:nvPr/>
        </p:nvSpPr>
        <p:spPr>
          <a:xfrm>
            <a:off x="2956895" y="756910"/>
            <a:ext cx="6763111" cy="1200329"/>
          </a:xfrm>
          <a:prstGeom prst="rect">
            <a:avLst/>
          </a:prstGeom>
          <a:noFill/>
        </p:spPr>
        <p:txBody>
          <a:bodyPr wrap="square" rtlCol="0">
            <a:spAutoFit/>
          </a:bodyPr>
          <a:lstStyle/>
          <a:p>
            <a:pPr algn="ctr"/>
            <a:r>
              <a:rPr lang="en-US" sz="3600" smtClean="0">
                <a:solidFill>
                  <a:srgbClr val="0033CC"/>
                </a:solidFill>
                <a:latin typeface="Times New Roman" panose="02020603050405020304" pitchFamily="18" charset="0"/>
                <a:cs typeface="Times New Roman" panose="02020603050405020304" pitchFamily="18" charset="0"/>
              </a:rPr>
              <a:t>Muốn Rùa vẽ hình tam giác em sử dụng câu lệnh nào dưới đây.</a:t>
            </a:r>
            <a:endParaRPr lang="en-US" sz="3600" dirty="0">
              <a:solidFill>
                <a:srgbClr val="0033CC"/>
              </a:solidFill>
              <a:latin typeface="Times New Roman" panose="02020603050405020304" pitchFamily="18" charset="0"/>
              <a:cs typeface="Times New Roman" panose="02020603050405020304" pitchFamily="18" charset="0"/>
            </a:endParaRPr>
          </a:p>
        </p:txBody>
      </p:sp>
      <p:pic>
        <p:nvPicPr>
          <p:cNvPr id="42" name="Picture 2" descr="C:\Users\ADMIN\Desktop\Phan Thi Do Uyen\Giai cuu dai duong\Picture2.png">
            <a:hlinkClick r:id="" action="ppaction://hlinkshowjump?jump=next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64801" y="535940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3208000" y="3858381"/>
            <a:ext cx="812800" cy="812800"/>
          </a:xfrm>
          <a:prstGeom prst="rect">
            <a:avLst/>
          </a:prstGeom>
        </p:spPr>
      </p:pic>
      <p:pic>
        <p:nvPicPr>
          <p:cNvPr id="16" name="Picture 2" descr="C:\Users\ADMIN\Desktop\Doremon cau ca ( trac nghiem )\Picture1 (2).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times up"/>
          <p:cNvGrpSpPr/>
          <p:nvPr/>
        </p:nvGrpSpPr>
        <p:grpSpPr>
          <a:xfrm>
            <a:off x="784059" y="177800"/>
            <a:ext cx="1009445" cy="500085"/>
            <a:chOff x="2989747" y="438150"/>
            <a:chExt cx="1572029" cy="683752"/>
          </a:xfrm>
        </p:grpSpPr>
        <p:sp>
          <p:nvSpPr>
            <p:cNvPr id="18" name="Rounded Rectangle 17"/>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733"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20" name="Picture 3" descr="C:\Users\ADMIN\Desktop\Picture2.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xmlns="" id="{A3772A17-BB74-4A75-BA55-D622FE4D0639}"/>
              </a:ext>
            </a:extLst>
          </p:cNvPr>
          <p:cNvGrpSpPr/>
          <p:nvPr/>
        </p:nvGrpSpPr>
        <p:grpSpPr>
          <a:xfrm>
            <a:off x="1244330" y="945133"/>
            <a:ext cx="120325" cy="101771"/>
            <a:chOff x="2455863" y="2411803"/>
            <a:chExt cx="566738" cy="566738"/>
          </a:xfrm>
        </p:grpSpPr>
        <p:sp>
          <p:nvSpPr>
            <p:cNvPr id="2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2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24"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25"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2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grpSp>
        <p:nvGrpSpPr>
          <p:cNvPr id="27" name="Group 26">
            <a:extLst>
              <a:ext uri="{FF2B5EF4-FFF2-40B4-BE49-F238E27FC236}">
                <a16:creationId xmlns:a16="http://schemas.microsoft.com/office/drawing/2014/main" xmlns="" id="{A3772A17-BB74-4A75-BA55-D622FE4D0639}"/>
              </a:ext>
            </a:extLst>
          </p:cNvPr>
          <p:cNvGrpSpPr/>
          <p:nvPr/>
        </p:nvGrpSpPr>
        <p:grpSpPr>
          <a:xfrm>
            <a:off x="1246124" y="1681532"/>
            <a:ext cx="120325" cy="101771"/>
            <a:chOff x="2455863" y="2411803"/>
            <a:chExt cx="566738" cy="566738"/>
          </a:xfrm>
        </p:grpSpPr>
        <p:sp>
          <p:nvSpPr>
            <p:cNvPr id="2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grpSp>
        <p:nvGrpSpPr>
          <p:cNvPr id="44" name="Group 43">
            <a:extLst>
              <a:ext uri="{FF2B5EF4-FFF2-40B4-BE49-F238E27FC236}">
                <a16:creationId xmlns:a16="http://schemas.microsoft.com/office/drawing/2014/main" xmlns="" id="{A3772A17-BB74-4A75-BA55-D622FE4D0639}"/>
              </a:ext>
            </a:extLst>
          </p:cNvPr>
          <p:cNvGrpSpPr/>
          <p:nvPr/>
        </p:nvGrpSpPr>
        <p:grpSpPr>
          <a:xfrm>
            <a:off x="1642171" y="1335825"/>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grpSp>
        <p:nvGrpSpPr>
          <p:cNvPr id="50" name="Group 49">
            <a:extLst>
              <a:ext uri="{FF2B5EF4-FFF2-40B4-BE49-F238E27FC236}">
                <a16:creationId xmlns:a16="http://schemas.microsoft.com/office/drawing/2014/main" xmlns="" id="{A3772A17-BB74-4A75-BA55-D622FE4D0639}"/>
              </a:ext>
            </a:extLst>
          </p:cNvPr>
          <p:cNvGrpSpPr/>
          <p:nvPr/>
        </p:nvGrpSpPr>
        <p:grpSpPr>
          <a:xfrm>
            <a:off x="882526" y="1369076"/>
            <a:ext cx="120325" cy="101771"/>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5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5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5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sp>
        <p:nvSpPr>
          <p:cNvPr id="56"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57" name="Explosion 2 56"/>
          <p:cNvSpPr/>
          <p:nvPr/>
        </p:nvSpPr>
        <p:spPr>
          <a:xfrm>
            <a:off x="424143" y="4267723"/>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FF"/>
                </a:solidFill>
                <a:latin typeface="Times New Roman" panose="02020603050405020304" pitchFamily="18" charset="0"/>
                <a:cs typeface="Times New Roman" panose="02020603050405020304" pitchFamily="18" charset="0"/>
              </a:rPr>
              <a:t>Hết thời gian</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34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0"/>
                                        </p:tgtEl>
                                        <p:attrNameLst>
                                          <p:attrName>r</p:attrName>
                                        </p:attrNameLst>
                                      </p:cBhvr>
                                    </p:animRot>
                                    <p:animRot by="-240000">
                                      <p:cBhvr>
                                        <p:cTn id="7" dur="600" fill="hold">
                                          <p:stCondLst>
                                            <p:cond delay="600"/>
                                          </p:stCondLst>
                                        </p:cTn>
                                        <p:tgtEl>
                                          <p:spTgt spid="1030"/>
                                        </p:tgtEl>
                                        <p:attrNameLst>
                                          <p:attrName>r</p:attrName>
                                        </p:attrNameLst>
                                      </p:cBhvr>
                                    </p:animRot>
                                    <p:animRot by="240000">
                                      <p:cBhvr>
                                        <p:cTn id="8" dur="600" fill="hold">
                                          <p:stCondLst>
                                            <p:cond delay="1200"/>
                                          </p:stCondLst>
                                        </p:cTn>
                                        <p:tgtEl>
                                          <p:spTgt spid="1030"/>
                                        </p:tgtEl>
                                        <p:attrNameLst>
                                          <p:attrName>r</p:attrName>
                                        </p:attrNameLst>
                                      </p:cBhvr>
                                    </p:animRot>
                                    <p:animRot by="-240000">
                                      <p:cBhvr>
                                        <p:cTn id="9" dur="600" fill="hold">
                                          <p:stCondLst>
                                            <p:cond delay="1800"/>
                                          </p:stCondLst>
                                        </p:cTn>
                                        <p:tgtEl>
                                          <p:spTgt spid="1030"/>
                                        </p:tgtEl>
                                        <p:attrNameLst>
                                          <p:attrName>r</p:attrName>
                                        </p:attrNameLst>
                                      </p:cBhvr>
                                    </p:animRot>
                                    <p:animRot by="120000">
                                      <p:cBhvr>
                                        <p:cTn id="10" dur="600" fill="hold">
                                          <p:stCondLst>
                                            <p:cond delay="2400"/>
                                          </p:stCondLst>
                                        </p:cTn>
                                        <p:tgtEl>
                                          <p:spTgt spid="10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2"/>
                                        </p:tgtEl>
                                        <p:attrNameLst>
                                          <p:attrName>r</p:attrName>
                                        </p:attrNameLst>
                                      </p:cBhvr>
                                    </p:animRot>
                                    <p:animRot by="-240000">
                                      <p:cBhvr>
                                        <p:cTn id="13" dur="600" fill="hold">
                                          <p:stCondLst>
                                            <p:cond delay="600"/>
                                          </p:stCondLst>
                                        </p:cTn>
                                        <p:tgtEl>
                                          <p:spTgt spid="32"/>
                                        </p:tgtEl>
                                        <p:attrNameLst>
                                          <p:attrName>r</p:attrName>
                                        </p:attrNameLst>
                                      </p:cBhvr>
                                    </p:animRot>
                                    <p:animRot by="240000">
                                      <p:cBhvr>
                                        <p:cTn id="14" dur="600" fill="hold">
                                          <p:stCondLst>
                                            <p:cond delay="1200"/>
                                          </p:stCondLst>
                                        </p:cTn>
                                        <p:tgtEl>
                                          <p:spTgt spid="32"/>
                                        </p:tgtEl>
                                        <p:attrNameLst>
                                          <p:attrName>r</p:attrName>
                                        </p:attrNameLst>
                                      </p:cBhvr>
                                    </p:animRot>
                                    <p:animRot by="-240000">
                                      <p:cBhvr>
                                        <p:cTn id="15" dur="600" fill="hold">
                                          <p:stCondLst>
                                            <p:cond delay="1800"/>
                                          </p:stCondLst>
                                        </p:cTn>
                                        <p:tgtEl>
                                          <p:spTgt spid="32"/>
                                        </p:tgtEl>
                                        <p:attrNameLst>
                                          <p:attrName>r</p:attrName>
                                        </p:attrNameLst>
                                      </p:cBhvr>
                                    </p:animRot>
                                    <p:animRot by="120000">
                                      <p:cBhvr>
                                        <p:cTn id="16" dur="600" fill="hold">
                                          <p:stCondLst>
                                            <p:cond delay="2400"/>
                                          </p:stCondLst>
                                        </p:cTn>
                                        <p:tgtEl>
                                          <p:spTgt spid="3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6"/>
                                        </p:tgtEl>
                                        <p:attrNameLst>
                                          <p:attrName>r</p:attrName>
                                        </p:attrNameLst>
                                      </p:cBhvr>
                                    </p:animRot>
                                    <p:animRot by="-240000">
                                      <p:cBhvr>
                                        <p:cTn id="19" dur="600" fill="hold">
                                          <p:stCondLst>
                                            <p:cond delay="600"/>
                                          </p:stCondLst>
                                        </p:cTn>
                                        <p:tgtEl>
                                          <p:spTgt spid="36"/>
                                        </p:tgtEl>
                                        <p:attrNameLst>
                                          <p:attrName>r</p:attrName>
                                        </p:attrNameLst>
                                      </p:cBhvr>
                                    </p:animRot>
                                    <p:animRot by="240000">
                                      <p:cBhvr>
                                        <p:cTn id="20" dur="600" fill="hold">
                                          <p:stCondLst>
                                            <p:cond delay="1200"/>
                                          </p:stCondLst>
                                        </p:cTn>
                                        <p:tgtEl>
                                          <p:spTgt spid="36"/>
                                        </p:tgtEl>
                                        <p:attrNameLst>
                                          <p:attrName>r</p:attrName>
                                        </p:attrNameLst>
                                      </p:cBhvr>
                                    </p:animRot>
                                    <p:animRot by="-240000">
                                      <p:cBhvr>
                                        <p:cTn id="21" dur="600" fill="hold">
                                          <p:stCondLst>
                                            <p:cond delay="1800"/>
                                          </p:stCondLst>
                                        </p:cTn>
                                        <p:tgtEl>
                                          <p:spTgt spid="36"/>
                                        </p:tgtEl>
                                        <p:attrNameLst>
                                          <p:attrName>r</p:attrName>
                                        </p:attrNameLst>
                                      </p:cBhvr>
                                    </p:animRot>
                                    <p:animRot by="120000">
                                      <p:cBhvr>
                                        <p:cTn id="22" dur="600" fill="hold">
                                          <p:stCondLst>
                                            <p:cond delay="24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5"/>
                                        </p:tgtEl>
                                        <p:attrNameLst>
                                          <p:attrName>r</p:attrName>
                                        </p:attrNameLst>
                                      </p:cBhvr>
                                    </p:animRot>
                                    <p:animRot by="-240000">
                                      <p:cBhvr>
                                        <p:cTn id="25" dur="600" fill="hold">
                                          <p:stCondLst>
                                            <p:cond delay="600"/>
                                          </p:stCondLst>
                                        </p:cTn>
                                        <p:tgtEl>
                                          <p:spTgt spid="35"/>
                                        </p:tgtEl>
                                        <p:attrNameLst>
                                          <p:attrName>r</p:attrName>
                                        </p:attrNameLst>
                                      </p:cBhvr>
                                    </p:animRot>
                                    <p:animRot by="240000">
                                      <p:cBhvr>
                                        <p:cTn id="26" dur="600" fill="hold">
                                          <p:stCondLst>
                                            <p:cond delay="1200"/>
                                          </p:stCondLst>
                                        </p:cTn>
                                        <p:tgtEl>
                                          <p:spTgt spid="35"/>
                                        </p:tgtEl>
                                        <p:attrNameLst>
                                          <p:attrName>r</p:attrName>
                                        </p:attrNameLst>
                                      </p:cBhvr>
                                    </p:animRot>
                                    <p:animRot by="-240000">
                                      <p:cBhvr>
                                        <p:cTn id="27" dur="600" fill="hold">
                                          <p:stCondLst>
                                            <p:cond delay="1800"/>
                                          </p:stCondLst>
                                        </p:cTn>
                                        <p:tgtEl>
                                          <p:spTgt spid="35"/>
                                        </p:tgtEl>
                                        <p:attrNameLst>
                                          <p:attrName>r</p:attrName>
                                        </p:attrNameLst>
                                      </p:cBhvr>
                                    </p:animRot>
                                    <p:animRot by="120000">
                                      <p:cBhvr>
                                        <p:cTn id="28" dur="600" fill="hold">
                                          <p:stCondLst>
                                            <p:cond delay="2400"/>
                                          </p:stCondLst>
                                        </p:cTn>
                                        <p:tgtEl>
                                          <p:spTgt spid="35"/>
                                        </p:tgtEl>
                                        <p:attrNameLst>
                                          <p:attrName>r</p:attrName>
                                        </p:attrNameLst>
                                      </p:cBhvr>
                                    </p:animRot>
                                  </p:childTnLst>
                                </p:cTn>
                              </p:par>
                              <p:par>
                                <p:cTn id="29" presetID="47"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28"/>
                    </p:tgtEl>
                  </p:cond>
                </p:stCondLst>
                <p:endSync evt="end" delay="0">
                  <p:rtn val="all"/>
                </p:endSync>
                <p:childTnLst>
                  <p:par>
                    <p:cTn id="56" fill="hold">
                      <p:stCondLst>
                        <p:cond delay="0"/>
                      </p:stCondLst>
                      <p:childTnLst>
                        <p:par>
                          <p:cTn id="57" fill="hold">
                            <p:stCondLst>
                              <p:cond delay="0"/>
                            </p:stCondLst>
                            <p:childTnLst>
                              <p:par>
                                <p:cTn id="58" presetID="42" presetClass="exit" presetSubtype="0" fill="hold" grpId="1" nodeType="withEffect">
                                  <p:stCondLst>
                                    <p:cond delay="0"/>
                                  </p:stCondLst>
                                  <p:childTnLst>
                                    <p:animEffect transition="out" filter="fade">
                                      <p:cBhvr>
                                        <p:cTn id="59" dur="1000"/>
                                        <p:tgtEl>
                                          <p:spTgt spid="28"/>
                                        </p:tgtEl>
                                      </p:cBhvr>
                                    </p:animEffect>
                                    <p:anim calcmode="lin" valueType="num">
                                      <p:cBhvr>
                                        <p:cTn id="60" dur="1000"/>
                                        <p:tgtEl>
                                          <p:spTgt spid="28"/>
                                        </p:tgtEl>
                                        <p:attrNameLst>
                                          <p:attrName>ppt_x</p:attrName>
                                        </p:attrNameLst>
                                      </p:cBhvr>
                                      <p:tavLst>
                                        <p:tav tm="0">
                                          <p:val>
                                            <p:strVal val="ppt_x"/>
                                          </p:val>
                                        </p:tav>
                                        <p:tav tm="100000">
                                          <p:val>
                                            <p:strVal val="ppt_x"/>
                                          </p:val>
                                        </p:tav>
                                      </p:tavLst>
                                    </p:anim>
                                    <p:anim calcmode="lin" valueType="num">
                                      <p:cBhvr>
                                        <p:cTn id="61" dur="1000"/>
                                        <p:tgtEl>
                                          <p:spTgt spid="28"/>
                                        </p:tgtEl>
                                        <p:attrNameLst>
                                          <p:attrName>ppt_y</p:attrName>
                                        </p:attrNameLst>
                                      </p:cBhvr>
                                      <p:tavLst>
                                        <p:tav tm="0">
                                          <p:val>
                                            <p:strVal val="ppt_y"/>
                                          </p:val>
                                        </p:tav>
                                        <p:tav tm="100000">
                                          <p:val>
                                            <p:strVal val="ppt_y+.1"/>
                                          </p:val>
                                        </p:tav>
                                      </p:tavLst>
                                    </p:anim>
                                    <p:set>
                                      <p:cBhvr>
                                        <p:cTn id="62"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3" restart="whenNotActive" fill="hold" evtFilter="cancelBubble" nodeType="interactiveSeq">
                <p:stCondLst>
                  <p:cond evt="onClick" delay="0">
                    <p:tgtEl>
                      <p:spTgt spid="33"/>
                    </p:tgtEl>
                  </p:cond>
                </p:stCondLst>
                <p:endSync evt="end" delay="0">
                  <p:rtn val="all"/>
                </p:endSync>
                <p:childTnLst>
                  <p:par>
                    <p:cTn id="64" fill="hold">
                      <p:stCondLst>
                        <p:cond delay="0"/>
                      </p:stCondLst>
                      <p:childTnLst>
                        <p:par>
                          <p:cTn id="65" fill="hold">
                            <p:stCondLst>
                              <p:cond delay="0"/>
                            </p:stCondLst>
                            <p:childTnLst>
                              <p:par>
                                <p:cTn id="66" presetID="42" presetClass="exit" presetSubtype="0" fill="hold" grpId="1" nodeType="withEffect">
                                  <p:stCondLst>
                                    <p:cond delay="0"/>
                                  </p:stCondLst>
                                  <p:childTnLst>
                                    <p:animEffect transition="out" filter="fade">
                                      <p:cBhvr>
                                        <p:cTn id="67" dur="1000"/>
                                        <p:tgtEl>
                                          <p:spTgt spid="33"/>
                                        </p:tgtEl>
                                      </p:cBhvr>
                                    </p:animEffect>
                                    <p:anim calcmode="lin" valueType="num">
                                      <p:cBhvr>
                                        <p:cTn id="68" dur="1000"/>
                                        <p:tgtEl>
                                          <p:spTgt spid="33"/>
                                        </p:tgtEl>
                                        <p:attrNameLst>
                                          <p:attrName>ppt_x</p:attrName>
                                        </p:attrNameLst>
                                      </p:cBhvr>
                                      <p:tavLst>
                                        <p:tav tm="0">
                                          <p:val>
                                            <p:strVal val="ppt_x"/>
                                          </p:val>
                                        </p:tav>
                                        <p:tav tm="100000">
                                          <p:val>
                                            <p:strVal val="ppt_x"/>
                                          </p:val>
                                        </p:tav>
                                      </p:tavLst>
                                    </p:anim>
                                    <p:anim calcmode="lin" valueType="num">
                                      <p:cBhvr>
                                        <p:cTn id="69" dur="1000"/>
                                        <p:tgtEl>
                                          <p:spTgt spid="33"/>
                                        </p:tgtEl>
                                        <p:attrNameLst>
                                          <p:attrName>ppt_y</p:attrName>
                                        </p:attrNameLst>
                                      </p:cBhvr>
                                      <p:tavLst>
                                        <p:tav tm="0">
                                          <p:val>
                                            <p:strVal val="ppt_y"/>
                                          </p:val>
                                        </p:tav>
                                        <p:tav tm="100000">
                                          <p:val>
                                            <p:strVal val="ppt_y+.1"/>
                                          </p:val>
                                        </p:tav>
                                      </p:tavLst>
                                    </p:anim>
                                    <p:set>
                                      <p:cBhvr>
                                        <p:cTn id="70"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1" restart="whenNotActive" fill="hold" evtFilter="cancelBubble" nodeType="interactiveSeq">
                <p:stCondLst>
                  <p:cond evt="onClick" delay="0">
                    <p:tgtEl>
                      <p:spTgt spid="39"/>
                    </p:tgtEl>
                  </p:cond>
                </p:stCondLst>
                <p:endSync evt="end" delay="0">
                  <p:rtn val="all"/>
                </p:endSync>
                <p:childTnLst>
                  <p:par>
                    <p:cTn id="72" fill="hold">
                      <p:stCondLst>
                        <p:cond delay="0"/>
                      </p:stCondLst>
                      <p:childTnLst>
                        <p:par>
                          <p:cTn id="73" fill="hold">
                            <p:stCondLst>
                              <p:cond delay="0"/>
                            </p:stCondLst>
                            <p:childTnLst>
                              <p:par>
                                <p:cTn id="74" presetID="21" presetClass="emph" presetSubtype="0" repeatCount="indefinite" fill="hold" grpId="1" nodeType="withEffect">
                                  <p:stCondLst>
                                    <p:cond delay="0"/>
                                  </p:stCondLst>
                                  <p:childTnLst>
                                    <p:animClr clrSpc="hsl" dir="cw">
                                      <p:cBhvr override="childStyle">
                                        <p:cTn id="75" dur="500" fill="hold"/>
                                        <p:tgtEl>
                                          <p:spTgt spid="39"/>
                                        </p:tgtEl>
                                        <p:attrNameLst>
                                          <p:attrName>style.color</p:attrName>
                                        </p:attrNameLst>
                                      </p:cBhvr>
                                      <p:by>
                                        <p:hsl h="7200000" s="0" l="0"/>
                                      </p:by>
                                    </p:animClr>
                                    <p:animClr clrSpc="hsl" dir="cw">
                                      <p:cBhvr>
                                        <p:cTn id="76" dur="500" fill="hold"/>
                                        <p:tgtEl>
                                          <p:spTgt spid="39"/>
                                        </p:tgtEl>
                                        <p:attrNameLst>
                                          <p:attrName>fillcolor</p:attrName>
                                        </p:attrNameLst>
                                      </p:cBhvr>
                                      <p:by>
                                        <p:hsl h="7200000" s="0" l="0"/>
                                      </p:by>
                                    </p:animClr>
                                    <p:animClr clrSpc="hsl" dir="cw">
                                      <p:cBhvr>
                                        <p:cTn id="77" dur="500" fill="hold"/>
                                        <p:tgtEl>
                                          <p:spTgt spid="39"/>
                                        </p:tgtEl>
                                        <p:attrNameLst>
                                          <p:attrName>stroke.color</p:attrName>
                                        </p:attrNameLst>
                                      </p:cBhvr>
                                      <p:by>
                                        <p:hsl h="7200000" s="0" l="0"/>
                                      </p:by>
                                    </p:animClr>
                                    <p:set>
                                      <p:cBhvr>
                                        <p:cTn id="78" dur="500" fill="hold"/>
                                        <p:tgtEl>
                                          <p:spTgt spid="39"/>
                                        </p:tgtEl>
                                        <p:attrNameLst>
                                          <p:attrName>fill.type</p:attrName>
                                        </p:attrNameLst>
                                      </p:cBhvr>
                                      <p:to>
                                        <p:strVal val="solid"/>
                                      </p:to>
                                    </p:set>
                                  </p:childTnLst>
                                </p:cTn>
                              </p:par>
                              <p:par>
                                <p:cTn id="79" presetID="1" presetClass="mediacall" presetSubtype="0" fill="hold" nodeType="withEffect">
                                  <p:stCondLst>
                                    <p:cond delay="0"/>
                                  </p:stCondLst>
                                  <p:childTnLst>
                                    <p:cmd type="call" cmd="playFrom(0.0)">
                                      <p:cBhvr>
                                        <p:cTn id="80" dur="4744" fill="hold"/>
                                        <p:tgtEl>
                                          <p:spTgt spid="15"/>
                                        </p:tgtEl>
                                      </p:cBhvr>
                                    </p:cmd>
                                  </p:childTnLst>
                                </p:cTn>
                              </p:par>
                              <p:par>
                                <p:cTn id="81" presetID="2" presetClass="exit" presetSubtype="1" fill="hold" nodeType="withEffect">
                                  <p:stCondLst>
                                    <p:cond delay="0"/>
                                  </p:stCondLst>
                                  <p:childTnLst>
                                    <p:anim calcmode="lin" valueType="num">
                                      <p:cBhvr additive="base">
                                        <p:cTn id="82" dur="2000"/>
                                        <p:tgtEl>
                                          <p:spTgt spid="37"/>
                                        </p:tgtEl>
                                        <p:attrNameLst>
                                          <p:attrName>ppt_x</p:attrName>
                                        </p:attrNameLst>
                                      </p:cBhvr>
                                      <p:tavLst>
                                        <p:tav tm="0">
                                          <p:val>
                                            <p:strVal val="ppt_x"/>
                                          </p:val>
                                        </p:tav>
                                        <p:tav tm="100000">
                                          <p:val>
                                            <p:strVal val="ppt_x"/>
                                          </p:val>
                                        </p:tav>
                                      </p:tavLst>
                                    </p:anim>
                                    <p:anim calcmode="lin" valueType="num">
                                      <p:cBhvr additive="base">
                                        <p:cTn id="83" dur="2000"/>
                                        <p:tgtEl>
                                          <p:spTgt spid="37"/>
                                        </p:tgtEl>
                                        <p:attrNameLst>
                                          <p:attrName>ppt_y</p:attrName>
                                        </p:attrNameLst>
                                      </p:cBhvr>
                                      <p:tavLst>
                                        <p:tav tm="0">
                                          <p:val>
                                            <p:strVal val="ppt_y"/>
                                          </p:val>
                                        </p:tav>
                                        <p:tav tm="100000">
                                          <p:val>
                                            <p:strVal val="0-ppt_h/2"/>
                                          </p:val>
                                        </p:tav>
                                      </p:tavLst>
                                    </p:anim>
                                    <p:set>
                                      <p:cBhvr>
                                        <p:cTn id="84" dur="1" fill="hold">
                                          <p:stCondLst>
                                            <p:cond delay="1999"/>
                                          </p:stCondLst>
                                        </p:cTn>
                                        <p:tgtEl>
                                          <p:spTgt spid="37"/>
                                        </p:tgtEl>
                                        <p:attrNameLst>
                                          <p:attrName>style.visibility</p:attrName>
                                        </p:attrNameLst>
                                      </p:cBhvr>
                                      <p:to>
                                        <p:strVal val="hidden"/>
                                      </p:to>
                                    </p:set>
                                  </p:childTnLst>
                                </p:cTn>
                              </p:par>
                              <p:par>
                                <p:cTn id="85" presetID="63" presetClass="path" presetSubtype="0" accel="50000" decel="50000" fill="hold" nodeType="withEffect">
                                  <p:stCondLst>
                                    <p:cond delay="0"/>
                                  </p:stCondLst>
                                  <p:childTnLst>
                                    <p:animMotion origin="layout" path="M 3.61111E-6 3.33333E-6 L 0.18559 0.04444 " pathEditMode="relative" rAng="0" ptsTypes="AA">
                                      <p:cBhvr>
                                        <p:cTn id="86" dur="3000" fill="hold"/>
                                        <p:tgtEl>
                                          <p:spTgt spid="32"/>
                                        </p:tgtEl>
                                        <p:attrNameLst>
                                          <p:attrName>ppt_x</p:attrName>
                                          <p:attrName>ppt_y</p:attrName>
                                        </p:attrNameLst>
                                      </p:cBhvr>
                                      <p:rCtr x="9271" y="2222"/>
                                    </p:animMotion>
                                  </p:childTnLst>
                                </p:cTn>
                              </p:par>
                              <p:par>
                                <p:cTn id="87" presetID="35" presetClass="path" presetSubtype="0" accel="50000" decel="50000" fill="hold" nodeType="withEffect">
                                  <p:stCondLst>
                                    <p:cond delay="0"/>
                                  </p:stCondLst>
                                  <p:childTnLst>
                                    <p:animMotion origin="layout" path="M -2.5E-6 -2.22222E-6 L -0.07239 0.00834 " pathEditMode="relative" rAng="0" ptsTypes="AA">
                                      <p:cBhvr>
                                        <p:cTn id="88" dur="3000" fill="hold"/>
                                        <p:tgtEl>
                                          <p:spTgt spid="36"/>
                                        </p:tgtEl>
                                        <p:attrNameLst>
                                          <p:attrName>ppt_x</p:attrName>
                                          <p:attrName>ppt_y</p:attrName>
                                        </p:attrNameLst>
                                      </p:cBhvr>
                                      <p:rCtr x="-3628" y="401"/>
                                    </p:animMotion>
                                  </p:childTnLst>
                                </p:cTn>
                              </p:par>
                              <p:par>
                                <p:cTn id="89" presetID="35" presetClass="path" presetSubtype="0" accel="50000" decel="50000" fill="hold" nodeType="withEffect">
                                  <p:stCondLst>
                                    <p:cond delay="0"/>
                                  </p:stCondLst>
                                  <p:childTnLst>
                                    <p:animMotion origin="layout" path="M 3.33333E-6 2.59259E-6 L -0.10261 0.13981 " pathEditMode="relative" rAng="0" ptsTypes="AA">
                                      <p:cBhvr>
                                        <p:cTn id="90" dur="3000" fill="hold"/>
                                        <p:tgtEl>
                                          <p:spTgt spid="35"/>
                                        </p:tgtEl>
                                        <p:attrNameLst>
                                          <p:attrName>ppt_x</p:attrName>
                                          <p:attrName>ppt_y</p:attrName>
                                        </p:attrNameLst>
                                      </p:cBhvr>
                                      <p:rCtr x="-5139" y="6975"/>
                                    </p:animMotion>
                                  </p:childTnLst>
                                </p:cTn>
                              </p:par>
                            </p:childTnLst>
                          </p:cTn>
                        </p:par>
                      </p:childTnLst>
                    </p:cTn>
                  </p:par>
                </p:childTnLst>
              </p:cTn>
              <p:nextCondLst>
                <p:cond evt="onClick" delay="0">
                  <p:tgtEl>
                    <p:spTgt spid="39"/>
                  </p:tgtEl>
                </p:cond>
              </p:nextCondLst>
            </p:seq>
            <p:seq concurrent="1" nextAc="seek">
              <p:cTn id="91" restart="whenNotActive" fill="hold" evtFilter="cancelBubble" nodeType="interactiveSeq">
                <p:stCondLst>
                  <p:cond evt="onClick" delay="0">
                    <p:tgtEl>
                      <p:spTgt spid="38"/>
                    </p:tgtEl>
                  </p:cond>
                </p:stCondLst>
                <p:endSync evt="end" delay="0">
                  <p:rtn val="all"/>
                </p:endSync>
                <p:childTnLst>
                  <p:par>
                    <p:cTn id="92" fill="hold">
                      <p:stCondLst>
                        <p:cond delay="0"/>
                      </p:stCondLst>
                      <p:childTnLst>
                        <p:par>
                          <p:cTn id="93" fill="hold">
                            <p:stCondLst>
                              <p:cond delay="0"/>
                            </p:stCondLst>
                            <p:childTnLst>
                              <p:par>
                                <p:cTn id="94" presetID="42" presetClass="exit" presetSubtype="0" fill="hold" grpId="1" nodeType="withEffect">
                                  <p:stCondLst>
                                    <p:cond delay="0"/>
                                  </p:stCondLst>
                                  <p:childTnLst>
                                    <p:animEffect transition="out" filter="fade">
                                      <p:cBhvr>
                                        <p:cTn id="95" dur="1000"/>
                                        <p:tgtEl>
                                          <p:spTgt spid="38"/>
                                        </p:tgtEl>
                                      </p:cBhvr>
                                    </p:animEffect>
                                    <p:anim calcmode="lin" valueType="num">
                                      <p:cBhvr>
                                        <p:cTn id="96" dur="1000"/>
                                        <p:tgtEl>
                                          <p:spTgt spid="38"/>
                                        </p:tgtEl>
                                        <p:attrNameLst>
                                          <p:attrName>ppt_x</p:attrName>
                                        </p:attrNameLst>
                                      </p:cBhvr>
                                      <p:tavLst>
                                        <p:tav tm="0">
                                          <p:val>
                                            <p:strVal val="ppt_x"/>
                                          </p:val>
                                        </p:tav>
                                        <p:tav tm="100000">
                                          <p:val>
                                            <p:strVal val="ppt_x"/>
                                          </p:val>
                                        </p:tav>
                                      </p:tavLst>
                                    </p:anim>
                                    <p:anim calcmode="lin" valueType="num">
                                      <p:cBhvr>
                                        <p:cTn id="97" dur="1000"/>
                                        <p:tgtEl>
                                          <p:spTgt spid="38"/>
                                        </p:tgtEl>
                                        <p:attrNameLst>
                                          <p:attrName>ppt_y</p:attrName>
                                        </p:attrNameLst>
                                      </p:cBhvr>
                                      <p:tavLst>
                                        <p:tav tm="0">
                                          <p:val>
                                            <p:strVal val="ppt_y"/>
                                          </p:val>
                                        </p:tav>
                                        <p:tav tm="100000">
                                          <p:val>
                                            <p:strVal val="ppt_y+.1"/>
                                          </p:val>
                                        </p:tav>
                                      </p:tavLst>
                                    </p:anim>
                                    <p:set>
                                      <p:cBhvr>
                                        <p:cTn id="98"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audio>
              <p:cMediaNode vol="80000">
                <p:cTn id="99" fill="hold" display="0">
                  <p:stCondLst>
                    <p:cond delay="indefinite"/>
                  </p:stCondLst>
                  <p:endCondLst>
                    <p:cond evt="onStopAudio" delay="0">
                      <p:tgtEl>
                        <p:sldTgt/>
                      </p:tgtEl>
                    </p:cond>
                  </p:endCondLst>
                </p:cTn>
                <p:tgtEl>
                  <p:spTgt spid="15"/>
                </p:tgtEl>
              </p:cMediaNode>
            </p:audio>
            <p:seq concurrent="1" nextAc="seek">
              <p:cTn id="100" restart="whenNotActive" fill="hold" evtFilter="cancelBubble" nodeType="interactiveSeq">
                <p:stCondLst>
                  <p:cond evt="onClick" delay="0">
                    <p:tgtEl>
                      <p:spTgt spid="17"/>
                    </p:tgtEl>
                  </p:cond>
                </p:stCondLst>
                <p:endSync evt="end" delay="0">
                  <p:rtn val="all"/>
                </p:endSync>
                <p:childTnLst>
                  <p:par>
                    <p:cTn id="101" fill="hold">
                      <p:stCondLst>
                        <p:cond delay="0"/>
                      </p:stCondLst>
                      <p:childTnLst>
                        <p:par>
                          <p:cTn id="102" fill="hold">
                            <p:stCondLst>
                              <p:cond delay="0"/>
                            </p:stCondLst>
                            <p:childTnLst>
                              <p:par>
                                <p:cTn id="103" presetID="8" presetClass="emph" presetSubtype="0" fill="hold" nodeType="clickEffect">
                                  <p:stCondLst>
                                    <p:cond delay="0"/>
                                  </p:stCondLst>
                                  <p:childTnLst>
                                    <p:animRot by="21600000">
                                      <p:cBhvr>
                                        <p:cTn id="104" dur="15000" fill="hold"/>
                                        <p:tgtEl>
                                          <p:spTgt spid="20"/>
                                        </p:tgtEl>
                                        <p:attrNameLst>
                                          <p:attrName>r</p:attrName>
                                        </p:attrNameLst>
                                      </p:cBhvr>
                                    </p:animRot>
                                  </p:childTnLst>
                                </p:cTn>
                              </p:par>
                            </p:childTnLst>
                          </p:cTn>
                        </p:par>
                        <p:par>
                          <p:cTn id="105" fill="hold">
                            <p:stCondLst>
                              <p:cond delay="15000"/>
                            </p:stCondLst>
                            <p:childTnLst>
                              <p:par>
                                <p:cTn id="106" presetID="1" presetClass="entr" presetSubtype="0" fill="hold" grpId="0" nodeType="afterEffect">
                                  <p:stCondLst>
                                    <p:cond delay="0"/>
                                  </p:stCondLst>
                                  <p:childTnLst>
                                    <p:set>
                                      <p:cBhvr>
                                        <p:cTn id="107" dur="1" fill="hold">
                                          <p:stCondLst>
                                            <p:cond delay="0"/>
                                          </p:stCondLst>
                                        </p:cTn>
                                        <p:tgtEl>
                                          <p:spTgt spid="57"/>
                                        </p:tgtEl>
                                        <p:attrNameLst>
                                          <p:attrName>style.visibility</p:attrName>
                                        </p:attrNameLst>
                                      </p:cBhvr>
                                      <p:to>
                                        <p:strVal val="visible"/>
                                      </p:to>
                                    </p:set>
                                  </p:childTnLst>
                                </p:cTn>
                              </p:par>
                              <p:par>
                                <p:cTn id="108" presetID="1" presetClass="exit" presetSubtype="0" fill="hold" grpId="1" nodeType="withEffect">
                                  <p:stCondLst>
                                    <p:cond delay="2000"/>
                                  </p:stCondLst>
                                  <p:childTnLst>
                                    <p:set>
                                      <p:cBhvr>
                                        <p:cTn id="109"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8" grpId="0" animBg="1"/>
      <p:bldP spid="28" grpId="1" animBg="1"/>
      <p:bldP spid="33" grpId="0" animBg="1"/>
      <p:bldP spid="33" grpId="1" animBg="1"/>
      <p:bldP spid="38" grpId="0" animBg="1"/>
      <p:bldP spid="38" grpId="1" animBg="1"/>
      <p:bldP spid="39" grpId="0" animBg="1"/>
      <p:bldP spid="39" grpId="1" animBg="1"/>
      <p:bldP spid="41" grpId="0"/>
      <p:bldP spid="57" grpId="0" animBg="1"/>
      <p:bldP spid="5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42a38d613d97be6200f1154f11a2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8600"/>
            <a:ext cx="12191999" cy="8331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4c.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422401" y="3232869"/>
            <a:ext cx="8074599" cy="36505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ADMIN\Desktop\Giai cuu dai duong 2\Luo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67000"/>
            <a:ext cx="11887200" cy="1076960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174649" y="3006876"/>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3CC"/>
                </a:solidFill>
                <a:latin typeface="Times New Roman" panose="02020603050405020304" pitchFamily="18" charset="0"/>
                <a:cs typeface="Times New Roman" panose="02020603050405020304" pitchFamily="18" charset="0"/>
              </a:rPr>
              <a:t>A</a:t>
            </a:r>
            <a:r>
              <a:rPr lang="en-US" sz="3200" smtClean="0">
                <a:solidFill>
                  <a:srgbClr val="0033CC"/>
                </a:solidFill>
                <a:latin typeface="Times New Roman" panose="02020603050405020304" pitchFamily="18" charset="0"/>
                <a:cs typeface="Times New Roman" panose="02020603050405020304" pitchFamily="18" charset="0"/>
              </a:rPr>
              <a:t>. RT 60</a:t>
            </a:r>
            <a:endParaRPr lang="en-US" sz="3200" dirty="0">
              <a:solidFill>
                <a:srgbClr val="0033CC"/>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3048001" y="3022600"/>
            <a:ext cx="276570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3CC"/>
                </a:solidFill>
                <a:latin typeface="Times New Roman" panose="02020603050405020304" pitchFamily="18" charset="0"/>
                <a:cs typeface="Times New Roman" panose="02020603050405020304" pitchFamily="18" charset="0"/>
              </a:rPr>
              <a:t>B</a:t>
            </a:r>
            <a:r>
              <a:rPr lang="en-US" sz="3200" smtClean="0">
                <a:solidFill>
                  <a:srgbClr val="0033CC"/>
                </a:solidFill>
                <a:latin typeface="Times New Roman" panose="02020603050405020304" pitchFamily="18" charset="0"/>
                <a:cs typeface="Times New Roman" panose="02020603050405020304" pitchFamily="18" charset="0"/>
              </a:rPr>
              <a:t>. FD 60</a:t>
            </a:r>
            <a:endParaRPr lang="en-US" sz="3200" dirty="0">
              <a:solidFill>
                <a:srgbClr val="0033CC"/>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9217050" y="3006876"/>
            <a:ext cx="2873351"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3CC"/>
                </a:solidFill>
                <a:latin typeface="Times New Roman" panose="02020603050405020304" pitchFamily="18" charset="0"/>
                <a:cs typeface="Times New Roman" panose="02020603050405020304" pitchFamily="18" charset="0"/>
              </a:rPr>
              <a:t>D</a:t>
            </a:r>
            <a:r>
              <a:rPr lang="en-US" sz="3200" smtClean="0">
                <a:solidFill>
                  <a:srgbClr val="0033CC"/>
                </a:solidFill>
                <a:latin typeface="Times New Roman" panose="02020603050405020304" pitchFamily="18" charset="0"/>
                <a:cs typeface="Times New Roman" panose="02020603050405020304" pitchFamily="18" charset="0"/>
              </a:rPr>
              <a:t>. LT 60</a:t>
            </a:r>
            <a:endParaRPr lang="en-US" sz="3200" dirty="0">
              <a:solidFill>
                <a:srgbClr val="0033CC"/>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6096000" y="3022600"/>
            <a:ext cx="27432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33CC"/>
                </a:solidFill>
                <a:latin typeface="Times New Roman" panose="02020603050405020304" pitchFamily="18" charset="0"/>
                <a:cs typeface="Times New Roman" panose="02020603050405020304" pitchFamily="18" charset="0"/>
              </a:rPr>
              <a:t>C</a:t>
            </a:r>
            <a:r>
              <a:rPr lang="en-US" sz="3200">
                <a:solidFill>
                  <a:srgbClr val="0033CC"/>
                </a:solidFill>
                <a:latin typeface="Times New Roman" panose="02020603050405020304" pitchFamily="18" charset="0"/>
                <a:cs typeface="Times New Roman" panose="02020603050405020304" pitchFamily="18" charset="0"/>
              </a:rPr>
              <a:t>. </a:t>
            </a:r>
            <a:r>
              <a:rPr lang="en-US" sz="3200" smtClean="0">
                <a:solidFill>
                  <a:srgbClr val="0033CC"/>
                </a:solidFill>
                <a:latin typeface="Times New Roman" panose="02020603050405020304" pitchFamily="18" charset="0"/>
                <a:cs typeface="Times New Roman" panose="02020603050405020304" pitchFamily="18" charset="0"/>
              </a:rPr>
              <a:t>WAIT 60</a:t>
            </a:r>
            <a:endParaRPr lang="en-US" sz="2667" dirty="0">
              <a:solidFill>
                <a:srgbClr val="0033CC"/>
              </a:solidFill>
              <a:latin typeface="Times New Roman" panose="02020603050405020304" pitchFamily="18" charset="0"/>
              <a:cs typeface="Times New Roman" panose="02020603050405020304" pitchFamily="18" charset="0"/>
            </a:endParaRPr>
          </a:p>
        </p:txBody>
      </p:sp>
      <p:pic>
        <p:nvPicPr>
          <p:cNvPr id="29" name="Picture 11" descr="C:\Users\ADMIN\Desktop\Giai cuu dai duong 2\seashell-border-382756.jpg"/>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35200" y="76200"/>
            <a:ext cx="8026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 name="TextBox 29"/>
          <p:cNvSpPr txBox="1"/>
          <p:nvPr/>
        </p:nvSpPr>
        <p:spPr>
          <a:xfrm>
            <a:off x="2816249" y="588597"/>
            <a:ext cx="6680751" cy="1815690"/>
          </a:xfrm>
          <a:prstGeom prst="rect">
            <a:avLst/>
          </a:prstGeom>
          <a:noFill/>
        </p:spPr>
        <p:txBody>
          <a:bodyPr wrap="square" rtlCol="0">
            <a:spAutoFit/>
          </a:bodyPr>
          <a:lstStyle/>
          <a:p>
            <a:pPr algn="ctr"/>
            <a:r>
              <a:rPr lang="en-US" sz="3600" smtClean="0">
                <a:solidFill>
                  <a:srgbClr val="0033CC"/>
                </a:solidFill>
                <a:latin typeface="Times New Roman" panose="02020603050405020304" pitchFamily="18" charset="0"/>
                <a:cs typeface="Times New Roman" panose="02020603050405020304" pitchFamily="18" charset="0"/>
              </a:rPr>
              <a:t>Muốn Rùa tạm dừng trong khoảng thời gian 60 tíc, em dùng lệnh nào dưới đây.</a:t>
            </a:r>
            <a:endParaRPr lang="en-US" sz="3600" dirty="0">
              <a:solidFill>
                <a:srgbClr val="0033CC"/>
              </a:solidFill>
              <a:latin typeface="Times New Roman" panose="02020603050405020304" pitchFamily="18" charset="0"/>
              <a:cs typeface="Times New Roman" panose="02020603050405020304" pitchFamily="18" charset="0"/>
            </a:endParaRPr>
          </a:p>
        </p:txBody>
      </p:sp>
      <p:pic>
        <p:nvPicPr>
          <p:cNvPr id="31" name="Picture 2" descr="C:\Users\ADMIN\Desktop\Phan Thi Do Uyen\Giai cuu dai duong\Picture2.png">
            <a:hlinkClick r:id="" action="ppaction://hlinkshowjump?jump=nextslid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9858" y="521970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3208000" y="3858381"/>
            <a:ext cx="812800" cy="812800"/>
          </a:xfrm>
          <a:prstGeom prst="rect">
            <a:avLst/>
          </a:prstGeom>
        </p:spPr>
      </p:pic>
      <p:pic>
        <p:nvPicPr>
          <p:cNvPr id="13"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times up"/>
          <p:cNvGrpSpPr/>
          <p:nvPr/>
        </p:nvGrpSpPr>
        <p:grpSpPr>
          <a:xfrm>
            <a:off x="784059" y="177800"/>
            <a:ext cx="1009445" cy="500085"/>
            <a:chOff x="2989747" y="438150"/>
            <a:chExt cx="1572029" cy="683752"/>
          </a:xfrm>
        </p:grpSpPr>
        <p:sp>
          <p:nvSpPr>
            <p:cNvPr id="15" name="Rounded Rectangle 14"/>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733" dirty="0">
                <a:solidFill>
                  <a:prstClr val="white"/>
                </a:solidFill>
                <a:latin typeface="Arial" panose="020B0604020202020204" pitchFamily="34" charset="0"/>
                <a:cs typeface="Arial" panose="020B0604020202020204" pitchFamily="34" charset="0"/>
              </a:endParaRPr>
            </a:p>
          </p:txBody>
        </p:sp>
        <p:sp>
          <p:nvSpPr>
            <p:cNvPr id="16" name="Rounded Rectangle 15"/>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17"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xmlns="" id="{A3772A17-BB74-4A75-BA55-D622FE4D0639}"/>
              </a:ext>
            </a:extLst>
          </p:cNvPr>
          <p:cNvGrpSpPr/>
          <p:nvPr/>
        </p:nvGrpSpPr>
        <p:grpSpPr>
          <a:xfrm>
            <a:off x="1244330" y="945133"/>
            <a:ext cx="120325" cy="101771"/>
            <a:chOff x="2455863" y="2411803"/>
            <a:chExt cx="566738" cy="566738"/>
          </a:xfrm>
        </p:grpSpPr>
        <p:sp>
          <p:nvSpPr>
            <p:cNvPr id="1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2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2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2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2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grpSp>
        <p:nvGrpSpPr>
          <p:cNvPr id="32" name="Group 31">
            <a:extLst>
              <a:ext uri="{FF2B5EF4-FFF2-40B4-BE49-F238E27FC236}">
                <a16:creationId xmlns:a16="http://schemas.microsoft.com/office/drawing/2014/main" xmlns="" id="{A3772A17-BB74-4A75-BA55-D622FE4D0639}"/>
              </a:ext>
            </a:extLst>
          </p:cNvPr>
          <p:cNvGrpSpPr/>
          <p:nvPr/>
        </p:nvGrpSpPr>
        <p:grpSpPr>
          <a:xfrm>
            <a:off x="1246124" y="1681532"/>
            <a:ext cx="120325" cy="101771"/>
            <a:chOff x="2455863" y="2411803"/>
            <a:chExt cx="566738" cy="566738"/>
          </a:xfrm>
        </p:grpSpPr>
        <p:sp>
          <p:nvSpPr>
            <p:cNvPr id="3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grpSp>
        <p:nvGrpSpPr>
          <p:cNvPr id="38" name="Group 37">
            <a:extLst>
              <a:ext uri="{FF2B5EF4-FFF2-40B4-BE49-F238E27FC236}">
                <a16:creationId xmlns:a16="http://schemas.microsoft.com/office/drawing/2014/main" xmlns="" id="{A3772A17-BB74-4A75-BA55-D622FE4D0639}"/>
              </a:ext>
            </a:extLst>
          </p:cNvPr>
          <p:cNvGrpSpPr/>
          <p:nvPr/>
        </p:nvGrpSpPr>
        <p:grpSpPr>
          <a:xfrm>
            <a:off x="1642171" y="1335825"/>
            <a:ext cx="120325" cy="101771"/>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grpSp>
        <p:nvGrpSpPr>
          <p:cNvPr id="44" name="Group 43">
            <a:extLst>
              <a:ext uri="{FF2B5EF4-FFF2-40B4-BE49-F238E27FC236}">
                <a16:creationId xmlns:a16="http://schemas.microsoft.com/office/drawing/2014/main" xmlns="" id="{A3772A17-BB74-4A75-BA55-D622FE4D0639}"/>
              </a:ext>
            </a:extLst>
          </p:cNvPr>
          <p:cNvGrpSpPr/>
          <p:nvPr/>
        </p:nvGrpSpPr>
        <p:grpSpPr>
          <a:xfrm>
            <a:off x="882526" y="1369076"/>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sp>
        <p:nvSpPr>
          <p:cNvPr id="50"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51" name="Explosion 2 50"/>
          <p:cNvSpPr/>
          <p:nvPr/>
        </p:nvSpPr>
        <p:spPr>
          <a:xfrm>
            <a:off x="1070797" y="4211155"/>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FF"/>
                </a:solidFill>
                <a:latin typeface="Times New Roman" panose="02020603050405020304" pitchFamily="18" charset="0"/>
                <a:cs typeface="Times New Roman" panose="02020603050405020304" pitchFamily="18" charset="0"/>
              </a:rPr>
              <a:t>Hết thời gian</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3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2051"/>
                                        </p:tgtEl>
                                        <p:attrNameLst>
                                          <p:attrName>r</p:attrName>
                                        </p:attrNameLst>
                                      </p:cBhvr>
                                    </p:animRot>
                                    <p:animRot by="-240000">
                                      <p:cBhvr>
                                        <p:cTn id="17" dur="1000" fill="hold">
                                          <p:stCondLst>
                                            <p:cond delay="1000"/>
                                          </p:stCondLst>
                                        </p:cTn>
                                        <p:tgtEl>
                                          <p:spTgt spid="2051"/>
                                        </p:tgtEl>
                                        <p:attrNameLst>
                                          <p:attrName>r</p:attrName>
                                        </p:attrNameLst>
                                      </p:cBhvr>
                                    </p:animRot>
                                    <p:animRot by="240000">
                                      <p:cBhvr>
                                        <p:cTn id="18" dur="1000" fill="hold">
                                          <p:stCondLst>
                                            <p:cond delay="2000"/>
                                          </p:stCondLst>
                                        </p:cTn>
                                        <p:tgtEl>
                                          <p:spTgt spid="2051"/>
                                        </p:tgtEl>
                                        <p:attrNameLst>
                                          <p:attrName>r</p:attrName>
                                        </p:attrNameLst>
                                      </p:cBhvr>
                                    </p:animRot>
                                    <p:animRot by="-240000">
                                      <p:cBhvr>
                                        <p:cTn id="19" dur="1000" fill="hold">
                                          <p:stCondLst>
                                            <p:cond delay="3000"/>
                                          </p:stCondLst>
                                        </p:cTn>
                                        <p:tgtEl>
                                          <p:spTgt spid="2051"/>
                                        </p:tgtEl>
                                        <p:attrNameLst>
                                          <p:attrName>r</p:attrName>
                                        </p:attrNameLst>
                                      </p:cBhvr>
                                    </p:animRot>
                                    <p:animRot by="120000">
                                      <p:cBhvr>
                                        <p:cTn id="20" dur="1000" fill="hold">
                                          <p:stCondLst>
                                            <p:cond delay="4000"/>
                                          </p:stCondLst>
                                        </p:cTn>
                                        <p:tgtEl>
                                          <p:spTgt spid="2051"/>
                                        </p:tgtEl>
                                        <p:attrNameLst>
                                          <p:attrName>r</p:attrName>
                                        </p:attrNameLst>
                                      </p:cBhvr>
                                    </p:animRot>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42" presetClass="exit" presetSubtype="0" fill="hold" grpId="1" nodeType="withEffect">
                                  <p:stCondLst>
                                    <p:cond delay="0"/>
                                  </p:stCondLst>
                                  <p:childTnLst>
                                    <p:animEffect transition="out" filter="fade">
                                      <p:cBhvr>
                                        <p:cTn id="41" dur="1000"/>
                                        <p:tgtEl>
                                          <p:spTgt spid="24"/>
                                        </p:tgtEl>
                                      </p:cBhvr>
                                    </p:animEffect>
                                    <p:anim calcmode="lin" valueType="num">
                                      <p:cBhvr>
                                        <p:cTn id="42" dur="1000"/>
                                        <p:tgtEl>
                                          <p:spTgt spid="24"/>
                                        </p:tgtEl>
                                        <p:attrNameLst>
                                          <p:attrName>ppt_x</p:attrName>
                                        </p:attrNameLst>
                                      </p:cBhvr>
                                      <p:tavLst>
                                        <p:tav tm="0">
                                          <p:val>
                                            <p:strVal val="ppt_x"/>
                                          </p:val>
                                        </p:tav>
                                        <p:tav tm="100000">
                                          <p:val>
                                            <p:strVal val="ppt_x"/>
                                          </p:val>
                                        </p:tav>
                                      </p:tavLst>
                                    </p:anim>
                                    <p:anim calcmode="lin" valueType="num">
                                      <p:cBhvr>
                                        <p:cTn id="43" dur="1000"/>
                                        <p:tgtEl>
                                          <p:spTgt spid="24"/>
                                        </p:tgtEl>
                                        <p:attrNameLst>
                                          <p:attrName>ppt_y</p:attrName>
                                        </p:attrNameLst>
                                      </p:cBhvr>
                                      <p:tavLst>
                                        <p:tav tm="0">
                                          <p:val>
                                            <p:strVal val="ppt_y"/>
                                          </p:val>
                                        </p:tav>
                                        <p:tav tm="100000">
                                          <p:val>
                                            <p:strVal val="ppt_y+.1"/>
                                          </p:val>
                                        </p:tav>
                                      </p:tavLst>
                                    </p:anim>
                                    <p:set>
                                      <p:cBhvr>
                                        <p:cTn id="44"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5" restart="whenNotActive" fill="hold" evtFilter="cancelBubble" nodeType="interactiveSeq">
                <p:stCondLst>
                  <p:cond evt="onClick" delay="0">
                    <p:tgtEl>
                      <p:spTgt spid="25"/>
                    </p:tgtEl>
                  </p:cond>
                </p:stCondLst>
                <p:endSync evt="end" delay="0">
                  <p:rtn val="all"/>
                </p:endSync>
                <p:childTnLst>
                  <p:par>
                    <p:cTn id="46" fill="hold">
                      <p:stCondLst>
                        <p:cond delay="0"/>
                      </p:stCondLst>
                      <p:childTnLst>
                        <p:par>
                          <p:cTn id="47" fill="hold">
                            <p:stCondLst>
                              <p:cond delay="0"/>
                            </p:stCondLst>
                            <p:childTnLst>
                              <p:par>
                                <p:cTn id="48" presetID="42" presetClass="exit" presetSubtype="0" fill="hold" grpId="1" nodeType="withEffect">
                                  <p:stCondLst>
                                    <p:cond delay="0"/>
                                  </p:stCondLst>
                                  <p:childTnLst>
                                    <p:animEffect transition="out" filter="fade">
                                      <p:cBhvr>
                                        <p:cTn id="49" dur="1000"/>
                                        <p:tgtEl>
                                          <p:spTgt spid="25"/>
                                        </p:tgtEl>
                                      </p:cBhvr>
                                    </p:animEffect>
                                    <p:anim calcmode="lin" valueType="num">
                                      <p:cBhvr>
                                        <p:cTn id="50" dur="1000"/>
                                        <p:tgtEl>
                                          <p:spTgt spid="25"/>
                                        </p:tgtEl>
                                        <p:attrNameLst>
                                          <p:attrName>ppt_x</p:attrName>
                                        </p:attrNameLst>
                                      </p:cBhvr>
                                      <p:tavLst>
                                        <p:tav tm="0">
                                          <p:val>
                                            <p:strVal val="ppt_x"/>
                                          </p:val>
                                        </p:tav>
                                        <p:tav tm="100000">
                                          <p:val>
                                            <p:strVal val="ppt_x"/>
                                          </p:val>
                                        </p:tav>
                                      </p:tavLst>
                                    </p:anim>
                                    <p:anim calcmode="lin" valueType="num">
                                      <p:cBhvr>
                                        <p:cTn id="51" dur="1000"/>
                                        <p:tgtEl>
                                          <p:spTgt spid="25"/>
                                        </p:tgtEl>
                                        <p:attrNameLst>
                                          <p:attrName>ppt_y</p:attrName>
                                        </p:attrNameLst>
                                      </p:cBhvr>
                                      <p:tavLst>
                                        <p:tav tm="0">
                                          <p:val>
                                            <p:strVal val="ppt_y"/>
                                          </p:val>
                                        </p:tav>
                                        <p:tav tm="100000">
                                          <p:val>
                                            <p:strVal val="ppt_y+.1"/>
                                          </p:val>
                                        </p:tav>
                                      </p:tavLst>
                                    </p:anim>
                                    <p:set>
                                      <p:cBhvr>
                                        <p:cTn id="52"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3" restart="whenNotActive" fill="hold" evtFilter="cancelBubble" nodeType="interactiveSeq">
                <p:stCondLst>
                  <p:cond evt="onClick" delay="0">
                    <p:tgtEl>
                      <p:spTgt spid="27"/>
                    </p:tgtEl>
                  </p:cond>
                </p:stCondLst>
                <p:endSync evt="end" delay="0">
                  <p:rtn val="all"/>
                </p:endSync>
                <p:childTnLst>
                  <p:par>
                    <p:cTn id="54" fill="hold">
                      <p:stCondLst>
                        <p:cond delay="0"/>
                      </p:stCondLst>
                      <p:childTnLst>
                        <p:par>
                          <p:cTn id="55" fill="hold">
                            <p:stCondLst>
                              <p:cond delay="0"/>
                            </p:stCondLst>
                            <p:childTnLst>
                              <p:par>
                                <p:cTn id="56" presetID="21" presetClass="emph" presetSubtype="0" repeatCount="indefinite" fill="hold" grpId="1" nodeType="withEffect">
                                  <p:stCondLst>
                                    <p:cond delay="0"/>
                                  </p:stCondLst>
                                  <p:childTnLst>
                                    <p:animClr clrSpc="hsl" dir="cw">
                                      <p:cBhvr override="childStyle">
                                        <p:cTn id="57" dur="500" fill="hold"/>
                                        <p:tgtEl>
                                          <p:spTgt spid="27"/>
                                        </p:tgtEl>
                                        <p:attrNameLst>
                                          <p:attrName>style.color</p:attrName>
                                        </p:attrNameLst>
                                      </p:cBhvr>
                                      <p:by>
                                        <p:hsl h="7200000" s="0" l="0"/>
                                      </p:by>
                                    </p:animClr>
                                    <p:animClr clrSpc="hsl" dir="cw">
                                      <p:cBhvr>
                                        <p:cTn id="58" dur="500" fill="hold"/>
                                        <p:tgtEl>
                                          <p:spTgt spid="27"/>
                                        </p:tgtEl>
                                        <p:attrNameLst>
                                          <p:attrName>fillcolor</p:attrName>
                                        </p:attrNameLst>
                                      </p:cBhvr>
                                      <p:by>
                                        <p:hsl h="7200000" s="0" l="0"/>
                                      </p:by>
                                    </p:animClr>
                                    <p:animClr clrSpc="hsl" dir="cw">
                                      <p:cBhvr>
                                        <p:cTn id="59" dur="500" fill="hold"/>
                                        <p:tgtEl>
                                          <p:spTgt spid="27"/>
                                        </p:tgtEl>
                                        <p:attrNameLst>
                                          <p:attrName>stroke.color</p:attrName>
                                        </p:attrNameLst>
                                      </p:cBhvr>
                                      <p:by>
                                        <p:hsl h="7200000" s="0" l="0"/>
                                      </p:by>
                                    </p:animClr>
                                    <p:set>
                                      <p:cBhvr>
                                        <p:cTn id="60" dur="500" fill="hold"/>
                                        <p:tgtEl>
                                          <p:spTgt spid="27"/>
                                        </p:tgtEl>
                                        <p:attrNameLst>
                                          <p:attrName>fill.type</p:attrName>
                                        </p:attrNameLst>
                                      </p:cBhvr>
                                      <p:to>
                                        <p:strVal val="solid"/>
                                      </p:to>
                                    </p:set>
                                  </p:childTnLst>
                                </p:cTn>
                              </p:par>
                              <p:par>
                                <p:cTn id="61" presetID="1" presetClass="mediacall" presetSubtype="0" fill="hold" nodeType="withEffect">
                                  <p:stCondLst>
                                    <p:cond delay="0"/>
                                  </p:stCondLst>
                                  <p:childTnLst>
                                    <p:cmd type="call" cmd="playFrom(0.0)">
                                      <p:cBhvr>
                                        <p:cTn id="62" dur="4744" fill="hold"/>
                                        <p:tgtEl>
                                          <p:spTgt spid="12"/>
                                        </p:tgtEl>
                                      </p:cBhvr>
                                    </p:cmd>
                                  </p:childTnLst>
                                </p:cTn>
                              </p:par>
                              <p:par>
                                <p:cTn id="63" presetID="2" presetClass="exit" presetSubtype="1" fill="hold" nodeType="withEffect">
                                  <p:stCondLst>
                                    <p:cond delay="0"/>
                                  </p:stCondLst>
                                  <p:childTnLst>
                                    <p:anim calcmode="lin" valueType="num">
                                      <p:cBhvr additive="base">
                                        <p:cTn id="64" dur="2000"/>
                                        <p:tgtEl>
                                          <p:spTgt spid="23"/>
                                        </p:tgtEl>
                                        <p:attrNameLst>
                                          <p:attrName>ppt_x</p:attrName>
                                        </p:attrNameLst>
                                      </p:cBhvr>
                                      <p:tavLst>
                                        <p:tav tm="0">
                                          <p:val>
                                            <p:strVal val="ppt_x"/>
                                          </p:val>
                                        </p:tav>
                                        <p:tav tm="100000">
                                          <p:val>
                                            <p:strVal val="ppt_x"/>
                                          </p:val>
                                        </p:tav>
                                      </p:tavLst>
                                    </p:anim>
                                    <p:anim calcmode="lin" valueType="num">
                                      <p:cBhvr additive="base">
                                        <p:cTn id="65" dur="2000"/>
                                        <p:tgtEl>
                                          <p:spTgt spid="23"/>
                                        </p:tgtEl>
                                        <p:attrNameLst>
                                          <p:attrName>ppt_y</p:attrName>
                                        </p:attrNameLst>
                                      </p:cBhvr>
                                      <p:tavLst>
                                        <p:tav tm="0">
                                          <p:val>
                                            <p:strVal val="ppt_y"/>
                                          </p:val>
                                        </p:tav>
                                        <p:tav tm="100000">
                                          <p:val>
                                            <p:strVal val="0-ppt_h/2"/>
                                          </p:val>
                                        </p:tav>
                                      </p:tavLst>
                                    </p:anim>
                                    <p:set>
                                      <p:cBhvr>
                                        <p:cTn id="66" dur="1" fill="hold">
                                          <p:stCondLst>
                                            <p:cond delay="1999"/>
                                          </p:stCondLst>
                                        </p:cTn>
                                        <p:tgtEl>
                                          <p:spTgt spid="23"/>
                                        </p:tgtEl>
                                        <p:attrNameLst>
                                          <p:attrName>style.visibility</p:attrName>
                                        </p:attrNameLst>
                                      </p:cBhvr>
                                      <p:to>
                                        <p:strVal val="hidden"/>
                                      </p:to>
                                    </p:set>
                                  </p:childTnLst>
                                </p:cTn>
                              </p:par>
                              <p:par>
                                <p:cTn id="67" presetID="35" presetClass="path" presetSubtype="0" accel="50000" decel="50000" fill="hold" nodeType="withEffect">
                                  <p:stCondLst>
                                    <p:cond delay="0"/>
                                  </p:stCondLst>
                                  <p:childTnLst>
                                    <p:animMotion origin="layout" path="M -3.05556E-6 4.32099E-6 L -1.05607 -0.02994 " pathEditMode="relative" rAng="0" ptsTypes="AA">
                                      <p:cBhvr>
                                        <p:cTn id="68" dur="9000" fill="hold"/>
                                        <p:tgtEl>
                                          <p:spTgt spid="2051"/>
                                        </p:tgtEl>
                                        <p:attrNameLst>
                                          <p:attrName>ppt_x</p:attrName>
                                          <p:attrName>ppt_y</p:attrName>
                                        </p:attrNameLst>
                                      </p:cBhvr>
                                      <p:rCtr x="-52795" y="-1512"/>
                                    </p:animMotion>
                                  </p:childTnLst>
                                </p:cTn>
                              </p:par>
                            </p:childTnLst>
                          </p:cTn>
                        </p:par>
                      </p:childTnLst>
                    </p:cTn>
                  </p:par>
                </p:childTnLst>
              </p:cTn>
              <p:nextCondLst>
                <p:cond evt="onClick" delay="0">
                  <p:tgtEl>
                    <p:spTgt spid="27"/>
                  </p:tgtEl>
                </p:cond>
              </p:nextCondLst>
            </p:seq>
            <p:seq concurrent="1" nextAc="seek">
              <p:cTn id="69" restart="whenNotActive" fill="hold" evtFilter="cancelBubble" nodeType="interactiveSeq">
                <p:stCondLst>
                  <p:cond evt="onClick" delay="0">
                    <p:tgtEl>
                      <p:spTgt spid="26"/>
                    </p:tgtEl>
                  </p:cond>
                </p:stCondLst>
                <p:endSync evt="end" delay="0">
                  <p:rtn val="all"/>
                </p:endSync>
                <p:childTnLst>
                  <p:par>
                    <p:cTn id="70" fill="hold">
                      <p:stCondLst>
                        <p:cond delay="0"/>
                      </p:stCondLst>
                      <p:childTnLst>
                        <p:par>
                          <p:cTn id="71" fill="hold">
                            <p:stCondLst>
                              <p:cond delay="0"/>
                            </p:stCondLst>
                            <p:childTnLst>
                              <p:par>
                                <p:cTn id="72" presetID="42" presetClass="exit" presetSubtype="0" fill="hold" grpId="1" nodeType="withEffect">
                                  <p:stCondLst>
                                    <p:cond delay="0"/>
                                  </p:stCondLst>
                                  <p:childTnLst>
                                    <p:animEffect transition="out" filter="fade">
                                      <p:cBhvr>
                                        <p:cTn id="73" dur="1000"/>
                                        <p:tgtEl>
                                          <p:spTgt spid="26"/>
                                        </p:tgtEl>
                                      </p:cBhvr>
                                    </p:animEffect>
                                    <p:anim calcmode="lin" valueType="num">
                                      <p:cBhvr>
                                        <p:cTn id="74" dur="1000"/>
                                        <p:tgtEl>
                                          <p:spTgt spid="26"/>
                                        </p:tgtEl>
                                        <p:attrNameLst>
                                          <p:attrName>ppt_x</p:attrName>
                                        </p:attrNameLst>
                                      </p:cBhvr>
                                      <p:tavLst>
                                        <p:tav tm="0">
                                          <p:val>
                                            <p:strVal val="ppt_x"/>
                                          </p:val>
                                        </p:tav>
                                        <p:tav tm="100000">
                                          <p:val>
                                            <p:strVal val="ppt_x"/>
                                          </p:val>
                                        </p:tav>
                                      </p:tavLst>
                                    </p:anim>
                                    <p:anim calcmode="lin" valueType="num">
                                      <p:cBhvr>
                                        <p:cTn id="75" dur="1000"/>
                                        <p:tgtEl>
                                          <p:spTgt spid="26"/>
                                        </p:tgtEl>
                                        <p:attrNameLst>
                                          <p:attrName>ppt_y</p:attrName>
                                        </p:attrNameLst>
                                      </p:cBhvr>
                                      <p:tavLst>
                                        <p:tav tm="0">
                                          <p:val>
                                            <p:strVal val="ppt_y"/>
                                          </p:val>
                                        </p:tav>
                                        <p:tav tm="100000">
                                          <p:val>
                                            <p:strVal val="ppt_y+.1"/>
                                          </p:val>
                                        </p:tav>
                                      </p:tavLst>
                                    </p:anim>
                                    <p:set>
                                      <p:cBhvr>
                                        <p:cTn id="76"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audio>
              <p:cMediaNode vol="80000">
                <p:cTn id="77" fill="hold" display="0">
                  <p:stCondLst>
                    <p:cond delay="indefinite"/>
                  </p:stCondLst>
                  <p:endCondLst>
                    <p:cond evt="onStopAudio" delay="0">
                      <p:tgtEl>
                        <p:sldTgt/>
                      </p:tgtEl>
                    </p:cond>
                  </p:endCondLst>
                </p:cTn>
                <p:tgtEl>
                  <p:spTgt spid="12"/>
                </p:tgtEl>
              </p:cMediaNode>
            </p:audio>
            <p:seq concurrent="1" nextAc="seek">
              <p:cTn id="78" restart="whenNotActive" fill="hold" evtFilter="cancelBubble" nodeType="interactiveSeq">
                <p:stCondLst>
                  <p:cond evt="onClick" delay="0">
                    <p:tgtEl>
                      <p:spTgt spid="14"/>
                    </p:tgtEl>
                  </p:cond>
                </p:stCondLst>
                <p:endSync evt="end" delay="0">
                  <p:rtn val="all"/>
                </p:endSync>
                <p:childTnLst>
                  <p:par>
                    <p:cTn id="79" fill="hold">
                      <p:stCondLst>
                        <p:cond delay="0"/>
                      </p:stCondLst>
                      <p:childTnLst>
                        <p:par>
                          <p:cTn id="80" fill="hold">
                            <p:stCondLst>
                              <p:cond delay="0"/>
                            </p:stCondLst>
                            <p:childTnLst>
                              <p:par>
                                <p:cTn id="81" presetID="8" presetClass="emph" presetSubtype="0" fill="hold" nodeType="clickEffect">
                                  <p:stCondLst>
                                    <p:cond delay="0"/>
                                  </p:stCondLst>
                                  <p:childTnLst>
                                    <p:animRot by="21600000">
                                      <p:cBhvr>
                                        <p:cTn id="82" dur="15000" fill="hold"/>
                                        <p:tgtEl>
                                          <p:spTgt spid="17"/>
                                        </p:tgtEl>
                                        <p:attrNameLst>
                                          <p:attrName>r</p:attrName>
                                        </p:attrNameLst>
                                      </p:cBhvr>
                                    </p:animRot>
                                  </p:childTnLst>
                                </p:cTn>
                              </p:par>
                            </p:childTnLst>
                          </p:cTn>
                        </p:par>
                        <p:par>
                          <p:cTn id="83" fill="hold">
                            <p:stCondLst>
                              <p:cond delay="15000"/>
                            </p:stCondLst>
                            <p:childTnLst>
                              <p:par>
                                <p:cTn id="84" presetID="1" presetClass="entr" presetSubtype="0" fill="hold" grpId="0" nodeType="afterEffect">
                                  <p:stCondLst>
                                    <p:cond delay="0"/>
                                  </p:stCondLst>
                                  <p:childTnLst>
                                    <p:set>
                                      <p:cBhvr>
                                        <p:cTn id="85" dur="1" fill="hold">
                                          <p:stCondLst>
                                            <p:cond delay="0"/>
                                          </p:stCondLst>
                                        </p:cTn>
                                        <p:tgtEl>
                                          <p:spTgt spid="51"/>
                                        </p:tgtEl>
                                        <p:attrNameLst>
                                          <p:attrName>style.visibility</p:attrName>
                                        </p:attrNameLst>
                                      </p:cBhvr>
                                      <p:to>
                                        <p:strVal val="visible"/>
                                      </p:to>
                                    </p:set>
                                  </p:childTnLst>
                                </p:cTn>
                              </p:par>
                              <p:par>
                                <p:cTn id="86" presetID="1" presetClass="exit" presetSubtype="0" fill="hold" grpId="1" nodeType="withEffect">
                                  <p:stCondLst>
                                    <p:cond delay="2000"/>
                                  </p:stCondLst>
                                  <p:childTnLst>
                                    <p:set>
                                      <p:cBhvr>
                                        <p:cTn id="87"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30" grpId="0"/>
      <p:bldP spid="51" grpId="0" animBg="1"/>
      <p:bldP spid="5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Giai cuu dai duong 2\cartoon__underwater_background_by_slaterdies-d71ppa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Giai cuu dai duong 2\5a.jpe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29828" y1="27216" x2="41202" y2="43711"/>
                        <a14:foregroundMark x1="54506" y1="15052" x2="48283" y2="43711"/>
                        <a14:foregroundMark x1="39914" y1="28247" x2="37983" y2="42062"/>
                      </a14:backgroundRemoval>
                    </a14:imgEffect>
                  </a14:imgLayer>
                </a14:imgProps>
              </a:ext>
              <a:ext uri="{28A0092B-C50C-407E-A947-70E740481C1C}">
                <a14:useLocalDpi xmlns:a14="http://schemas.microsoft.com/office/drawing/2010/main" val="0"/>
              </a:ext>
            </a:extLst>
          </a:blip>
          <a:srcRect/>
          <a:stretch>
            <a:fillRect/>
          </a:stretch>
        </p:blipFill>
        <p:spPr bwMode="auto">
          <a:xfrm rot="765678">
            <a:off x="7035800" y="3543540"/>
            <a:ext cx="3218403" cy="3349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Giai cuu dai duong 2\5.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64169" flipH="1">
            <a:off x="665886" y="2824375"/>
            <a:ext cx="4593071" cy="428985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Desktop\Giai cuu dai duong 2\luoi 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92376" flipH="1">
            <a:off x="6282644" y="1509516"/>
            <a:ext cx="5535189" cy="6919568"/>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6158963" y="2946041"/>
            <a:ext cx="2641600" cy="103541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33CC"/>
                </a:solidFill>
                <a:latin typeface="Times New Roman" panose="02020603050405020304" pitchFamily="18" charset="0"/>
                <a:cs typeface="Times New Roman" panose="02020603050405020304" pitchFamily="18" charset="0"/>
              </a:rPr>
              <a:t>C</a:t>
            </a:r>
            <a:r>
              <a:rPr lang="en-US" sz="2800" smtClean="0">
                <a:solidFill>
                  <a:srgbClr val="0033CC"/>
                </a:solidFill>
                <a:latin typeface="Times New Roman" panose="02020603050405020304" pitchFamily="18" charset="0"/>
                <a:cs typeface="Times New Roman" panose="02020603050405020304" pitchFamily="18" charset="0"/>
              </a:rPr>
              <a:t>. Hình tròn</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3077014" y="2946399"/>
            <a:ext cx="2765703" cy="103541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33CC"/>
                </a:solidFill>
                <a:latin typeface="Times New Roman" panose="02020603050405020304" pitchFamily="18" charset="0"/>
                <a:cs typeface="Times New Roman" panose="02020603050405020304" pitchFamily="18" charset="0"/>
              </a:rPr>
              <a:t>B</a:t>
            </a:r>
            <a:r>
              <a:rPr lang="en-US" sz="2800" smtClean="0">
                <a:solidFill>
                  <a:srgbClr val="0033CC"/>
                </a:solidFill>
                <a:latin typeface="Times New Roman" panose="02020603050405020304" pitchFamily="18" charset="0"/>
                <a:cs typeface="Times New Roman" panose="02020603050405020304" pitchFamily="18" charset="0"/>
              </a:rPr>
              <a:t>. Hình vuông</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9115450" y="2930675"/>
            <a:ext cx="2873351" cy="103541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33CC"/>
                </a:solidFill>
                <a:latin typeface="Times New Roman" panose="02020603050405020304" pitchFamily="18" charset="0"/>
                <a:cs typeface="Times New Roman" panose="02020603050405020304" pitchFamily="18" charset="0"/>
              </a:rPr>
              <a:t>D. Hình chữ nhật</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73049" y="2920999"/>
            <a:ext cx="2743200" cy="103541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33CC"/>
                </a:solidFill>
                <a:latin typeface="Times New Roman" panose="02020603050405020304" pitchFamily="18" charset="0"/>
                <a:cs typeface="Times New Roman" panose="02020603050405020304" pitchFamily="18" charset="0"/>
              </a:rPr>
              <a:t>A</a:t>
            </a:r>
            <a:r>
              <a:rPr lang="en-US" sz="2800">
                <a:solidFill>
                  <a:srgbClr val="0033CC"/>
                </a:solidFill>
                <a:latin typeface="Times New Roman" panose="02020603050405020304" pitchFamily="18" charset="0"/>
                <a:cs typeface="Times New Roman" panose="02020603050405020304" pitchFamily="18" charset="0"/>
              </a:rPr>
              <a:t>. </a:t>
            </a:r>
            <a:r>
              <a:rPr lang="en-US" sz="2800" smtClean="0">
                <a:solidFill>
                  <a:srgbClr val="0033CC"/>
                </a:solidFill>
                <a:latin typeface="Times New Roman" panose="02020603050405020304" pitchFamily="18" charset="0"/>
                <a:cs typeface="Times New Roman" panose="02020603050405020304" pitchFamily="18" charset="0"/>
              </a:rPr>
              <a:t>Hình tam giác</a:t>
            </a:r>
            <a:endParaRPr lang="en-US" sz="2800" dirty="0">
              <a:solidFill>
                <a:srgbClr val="0033CC"/>
              </a:solidFill>
              <a:latin typeface="Times New Roman" panose="02020603050405020304" pitchFamily="18" charset="0"/>
              <a:cs typeface="Times New Roman" panose="02020603050405020304" pitchFamily="18" charset="0"/>
            </a:endParaRPr>
          </a:p>
        </p:txBody>
      </p:sp>
      <p:pic>
        <p:nvPicPr>
          <p:cNvPr id="21" name="Picture 11" descr="C:\Users\ADMIN\Desktop\Giai cuu dai duong 2\seashell-border-382756.jpg"/>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82800" y="0"/>
            <a:ext cx="8026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 name="TextBox 21"/>
          <p:cNvSpPr txBox="1"/>
          <p:nvPr/>
        </p:nvSpPr>
        <p:spPr>
          <a:xfrm>
            <a:off x="2509566" y="568167"/>
            <a:ext cx="6934229" cy="1200329"/>
          </a:xfrm>
          <a:prstGeom prst="rect">
            <a:avLst/>
          </a:prstGeom>
          <a:noFill/>
        </p:spPr>
        <p:txBody>
          <a:bodyPr wrap="square" rtlCol="0">
            <a:spAutoFit/>
          </a:bodyPr>
          <a:lstStyle/>
          <a:p>
            <a:pPr algn="ctr"/>
            <a:r>
              <a:rPr lang="en-US" sz="3600">
                <a:solidFill>
                  <a:srgbClr val="0033CC"/>
                </a:solidFill>
                <a:latin typeface="Times New Roman" panose="02020603050405020304" pitchFamily="18" charset="0"/>
                <a:cs typeface="Times New Roman" panose="02020603050405020304" pitchFamily="18" charset="0"/>
              </a:rPr>
              <a:t>Câu lệnh </a:t>
            </a:r>
            <a:r>
              <a:rPr lang="en-US" sz="3600">
                <a:solidFill>
                  <a:srgbClr val="FF0000"/>
                </a:solidFill>
                <a:latin typeface="Times New Roman" panose="02020603050405020304" pitchFamily="18" charset="0"/>
                <a:cs typeface="Times New Roman" panose="02020603050405020304" pitchFamily="18" charset="0"/>
              </a:rPr>
              <a:t>Repeat </a:t>
            </a:r>
            <a:r>
              <a:rPr lang="en-US" sz="3600" smtClean="0">
                <a:solidFill>
                  <a:srgbClr val="FF0000"/>
                </a:solidFill>
                <a:latin typeface="Times New Roman" panose="02020603050405020304" pitchFamily="18" charset="0"/>
                <a:cs typeface="Times New Roman" panose="02020603050405020304" pitchFamily="18" charset="0"/>
              </a:rPr>
              <a:t>3 </a:t>
            </a:r>
            <a:r>
              <a:rPr lang="en-US" sz="3600">
                <a:solidFill>
                  <a:srgbClr val="FF0000"/>
                </a:solidFill>
                <a:latin typeface="Times New Roman" panose="02020603050405020304" pitchFamily="18" charset="0"/>
                <a:cs typeface="Times New Roman" panose="02020603050405020304" pitchFamily="18" charset="0"/>
              </a:rPr>
              <a:t>[Fd </a:t>
            </a:r>
            <a:r>
              <a:rPr lang="en-US" sz="3600" smtClean="0">
                <a:solidFill>
                  <a:srgbClr val="FF0000"/>
                </a:solidFill>
                <a:latin typeface="Times New Roman" panose="02020603050405020304" pitchFamily="18" charset="0"/>
                <a:cs typeface="Times New Roman" panose="02020603050405020304" pitchFamily="18" charset="0"/>
              </a:rPr>
              <a:t>50 </a:t>
            </a:r>
            <a:r>
              <a:rPr lang="en-US" sz="3600">
                <a:solidFill>
                  <a:srgbClr val="FF0000"/>
                </a:solidFill>
                <a:latin typeface="Times New Roman" panose="02020603050405020304" pitchFamily="18" charset="0"/>
                <a:cs typeface="Times New Roman" panose="02020603050405020304" pitchFamily="18" charset="0"/>
              </a:rPr>
              <a:t>Rt </a:t>
            </a:r>
            <a:r>
              <a:rPr lang="en-US" sz="3600" smtClean="0">
                <a:solidFill>
                  <a:srgbClr val="FF0000"/>
                </a:solidFill>
                <a:latin typeface="Times New Roman" panose="02020603050405020304" pitchFamily="18" charset="0"/>
                <a:cs typeface="Times New Roman" panose="02020603050405020304" pitchFamily="18" charset="0"/>
              </a:rPr>
              <a:t>120] </a:t>
            </a:r>
            <a:r>
              <a:rPr lang="en-US" sz="3600">
                <a:solidFill>
                  <a:srgbClr val="3D21E7"/>
                </a:solidFill>
                <a:latin typeface="Times New Roman" panose="02020603050405020304" pitchFamily="18" charset="0"/>
                <a:cs typeface="Times New Roman" panose="02020603050405020304" pitchFamily="18" charset="0"/>
              </a:rPr>
              <a:t>Rùa thực hiện vẽ hình nào dưới đây?</a:t>
            </a:r>
            <a:endParaRPr lang="en-US" sz="3600" dirty="0">
              <a:solidFill>
                <a:srgbClr val="3D21E7"/>
              </a:solidFill>
              <a:latin typeface="Times New Roman" panose="02020603050405020304" pitchFamily="18" charset="0"/>
              <a:cs typeface="Times New Roman" panose="02020603050405020304" pitchFamily="18" charset="0"/>
            </a:endParaRPr>
          </a:p>
        </p:txBody>
      </p:sp>
      <p:pic>
        <p:nvPicPr>
          <p:cNvPr id="28" name="Picture 2" descr="C:\Users\ADMIN\Desktop\Phan Thi Do Uyen\Giai cuu dai duong\Picture2.png">
            <a:hlinkClick r:id="" action="ppaction://hlinkshowjump?jump=nextslid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64801" y="5116750"/>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208000" y="3858381"/>
            <a:ext cx="812800" cy="812800"/>
          </a:xfrm>
          <a:prstGeom prst="rect">
            <a:avLst/>
          </a:prstGeom>
        </p:spPr>
      </p:pic>
      <p:pic>
        <p:nvPicPr>
          <p:cNvPr id="14" name="Picture 2" descr="C:\Users\ADMIN\Desktop\Doremon cau ca ( trac nghiem )\Picture1 (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times up"/>
          <p:cNvGrpSpPr/>
          <p:nvPr/>
        </p:nvGrpSpPr>
        <p:grpSpPr>
          <a:xfrm>
            <a:off x="784059" y="177800"/>
            <a:ext cx="1009445" cy="500085"/>
            <a:chOff x="2989747" y="438150"/>
            <a:chExt cx="1572029" cy="683752"/>
          </a:xfrm>
        </p:grpSpPr>
        <p:sp>
          <p:nvSpPr>
            <p:cNvPr id="16" name="Rounded Rectangle 15"/>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733" dirty="0">
                <a:solidFill>
                  <a:prstClr val="white"/>
                </a:solidFill>
                <a:latin typeface="Arial" panose="020B0604020202020204" pitchFamily="34" charset="0"/>
                <a:cs typeface="Arial" panose="020B0604020202020204" pitchFamily="34" charset="0"/>
              </a:endParaRPr>
            </a:p>
          </p:txBody>
        </p:sp>
        <p:sp>
          <p:nvSpPr>
            <p:cNvPr id="23" name="Rounded Rectangle 22"/>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24" name="Picture 3" descr="C:\Users\ADMIN\Desktop\Picture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xmlns="" id="{A3772A17-BB74-4A75-BA55-D622FE4D0639}"/>
              </a:ext>
            </a:extLst>
          </p:cNvPr>
          <p:cNvGrpSpPr/>
          <p:nvPr/>
        </p:nvGrpSpPr>
        <p:grpSpPr>
          <a:xfrm>
            <a:off x="1244330" y="945133"/>
            <a:ext cx="120325" cy="101771"/>
            <a:chOff x="2455863" y="2411803"/>
            <a:chExt cx="566738" cy="566738"/>
          </a:xfrm>
        </p:grpSpPr>
        <p:sp>
          <p:nvSpPr>
            <p:cNvPr id="2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2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2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grpSp>
        <p:nvGrpSpPr>
          <p:cNvPr id="32" name="Group 31">
            <a:extLst>
              <a:ext uri="{FF2B5EF4-FFF2-40B4-BE49-F238E27FC236}">
                <a16:creationId xmlns:a16="http://schemas.microsoft.com/office/drawing/2014/main" xmlns="" id="{A3772A17-BB74-4A75-BA55-D622FE4D0639}"/>
              </a:ext>
            </a:extLst>
          </p:cNvPr>
          <p:cNvGrpSpPr/>
          <p:nvPr/>
        </p:nvGrpSpPr>
        <p:grpSpPr>
          <a:xfrm>
            <a:off x="1246124" y="1681532"/>
            <a:ext cx="120325" cy="101771"/>
            <a:chOff x="2455863" y="2411803"/>
            <a:chExt cx="566738" cy="566738"/>
          </a:xfrm>
        </p:grpSpPr>
        <p:sp>
          <p:nvSpPr>
            <p:cNvPr id="3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3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grpSp>
        <p:nvGrpSpPr>
          <p:cNvPr id="38" name="Group 37">
            <a:extLst>
              <a:ext uri="{FF2B5EF4-FFF2-40B4-BE49-F238E27FC236}">
                <a16:creationId xmlns:a16="http://schemas.microsoft.com/office/drawing/2014/main" xmlns="" id="{A3772A17-BB74-4A75-BA55-D622FE4D0639}"/>
              </a:ext>
            </a:extLst>
          </p:cNvPr>
          <p:cNvGrpSpPr/>
          <p:nvPr/>
        </p:nvGrpSpPr>
        <p:grpSpPr>
          <a:xfrm>
            <a:off x="1642171" y="1335825"/>
            <a:ext cx="120325" cy="101771"/>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grpSp>
        <p:nvGrpSpPr>
          <p:cNvPr id="44" name="Group 43">
            <a:extLst>
              <a:ext uri="{FF2B5EF4-FFF2-40B4-BE49-F238E27FC236}">
                <a16:creationId xmlns:a16="http://schemas.microsoft.com/office/drawing/2014/main" xmlns="" id="{A3772A17-BB74-4A75-BA55-D622FE4D0639}"/>
              </a:ext>
            </a:extLst>
          </p:cNvPr>
          <p:cNvGrpSpPr/>
          <p:nvPr/>
        </p:nvGrpSpPr>
        <p:grpSpPr>
          <a:xfrm>
            <a:off x="882526" y="1369076"/>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sp>
        <p:nvSpPr>
          <p:cNvPr id="50"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51" name="Explosion 2 50"/>
          <p:cNvSpPr/>
          <p:nvPr/>
        </p:nvSpPr>
        <p:spPr>
          <a:xfrm>
            <a:off x="508000" y="4335351"/>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FF"/>
                </a:solidFill>
                <a:latin typeface="Times New Roman" panose="02020603050405020304" pitchFamily="18" charset="0"/>
                <a:cs typeface="Times New Roman" panose="02020603050405020304" pitchFamily="18" charset="0"/>
              </a:rPr>
              <a:t>Hết thời gian</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9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075"/>
                                        </p:tgtEl>
                                        <p:attrNameLst>
                                          <p:attrName>r</p:attrName>
                                        </p:attrNameLst>
                                      </p:cBhvr>
                                    </p:animRot>
                                    <p:animRot by="-240000">
                                      <p:cBhvr>
                                        <p:cTn id="7" dur="1000" fill="hold">
                                          <p:stCondLst>
                                            <p:cond delay="1000"/>
                                          </p:stCondLst>
                                        </p:cTn>
                                        <p:tgtEl>
                                          <p:spTgt spid="3075"/>
                                        </p:tgtEl>
                                        <p:attrNameLst>
                                          <p:attrName>r</p:attrName>
                                        </p:attrNameLst>
                                      </p:cBhvr>
                                    </p:animRot>
                                    <p:animRot by="240000">
                                      <p:cBhvr>
                                        <p:cTn id="8" dur="1000" fill="hold">
                                          <p:stCondLst>
                                            <p:cond delay="2000"/>
                                          </p:stCondLst>
                                        </p:cTn>
                                        <p:tgtEl>
                                          <p:spTgt spid="3075"/>
                                        </p:tgtEl>
                                        <p:attrNameLst>
                                          <p:attrName>r</p:attrName>
                                        </p:attrNameLst>
                                      </p:cBhvr>
                                    </p:animRot>
                                    <p:animRot by="-240000">
                                      <p:cBhvr>
                                        <p:cTn id="9" dur="1000" fill="hold">
                                          <p:stCondLst>
                                            <p:cond delay="3000"/>
                                          </p:stCondLst>
                                        </p:cTn>
                                        <p:tgtEl>
                                          <p:spTgt spid="3075"/>
                                        </p:tgtEl>
                                        <p:attrNameLst>
                                          <p:attrName>r</p:attrName>
                                        </p:attrNameLst>
                                      </p:cBhvr>
                                    </p:animRot>
                                    <p:animRot by="120000">
                                      <p:cBhvr>
                                        <p:cTn id="10" dur="1000" fill="hold">
                                          <p:stCondLst>
                                            <p:cond delay="4000"/>
                                          </p:stCondLst>
                                        </p:cTn>
                                        <p:tgtEl>
                                          <p:spTgt spid="307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3076"/>
                                        </p:tgtEl>
                                        <p:attrNameLst>
                                          <p:attrName>r</p:attrName>
                                        </p:attrNameLst>
                                      </p:cBhvr>
                                    </p:animRot>
                                    <p:animRot by="-240000">
                                      <p:cBhvr>
                                        <p:cTn id="13" dur="1000" fill="hold">
                                          <p:stCondLst>
                                            <p:cond delay="1000"/>
                                          </p:stCondLst>
                                        </p:cTn>
                                        <p:tgtEl>
                                          <p:spTgt spid="3076"/>
                                        </p:tgtEl>
                                        <p:attrNameLst>
                                          <p:attrName>r</p:attrName>
                                        </p:attrNameLst>
                                      </p:cBhvr>
                                    </p:animRot>
                                    <p:animRot by="240000">
                                      <p:cBhvr>
                                        <p:cTn id="14" dur="1000" fill="hold">
                                          <p:stCondLst>
                                            <p:cond delay="2000"/>
                                          </p:stCondLst>
                                        </p:cTn>
                                        <p:tgtEl>
                                          <p:spTgt spid="3076"/>
                                        </p:tgtEl>
                                        <p:attrNameLst>
                                          <p:attrName>r</p:attrName>
                                        </p:attrNameLst>
                                      </p:cBhvr>
                                    </p:animRot>
                                    <p:animRot by="-240000">
                                      <p:cBhvr>
                                        <p:cTn id="15" dur="1000" fill="hold">
                                          <p:stCondLst>
                                            <p:cond delay="3000"/>
                                          </p:stCondLst>
                                        </p:cTn>
                                        <p:tgtEl>
                                          <p:spTgt spid="3076"/>
                                        </p:tgtEl>
                                        <p:attrNameLst>
                                          <p:attrName>r</p:attrName>
                                        </p:attrNameLst>
                                      </p:cBhvr>
                                    </p:animRot>
                                    <p:animRot by="120000">
                                      <p:cBhvr>
                                        <p:cTn id="16" dur="1000" fill="hold">
                                          <p:stCondLst>
                                            <p:cond delay="4000"/>
                                          </p:stCondLst>
                                        </p:cTn>
                                        <p:tgtEl>
                                          <p:spTgt spid="3076"/>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7"/>
                    </p:tgtEl>
                  </p:cond>
                </p:stCondLst>
                <p:endSync evt="end" delay="0">
                  <p:rtn val="all"/>
                </p:endSync>
                <p:childTnLst>
                  <p:par>
                    <p:cTn id="44" fill="hold">
                      <p:stCondLst>
                        <p:cond delay="0"/>
                      </p:stCondLst>
                      <p:childTnLst>
                        <p:par>
                          <p:cTn id="45" fill="hold">
                            <p:stCondLst>
                              <p:cond delay="0"/>
                            </p:stCondLst>
                            <p:childTnLst>
                              <p:par>
                                <p:cTn id="46" presetID="42" presetClass="exit" presetSubtype="0" fill="hold" grpId="1" nodeType="withEffect">
                                  <p:stCondLst>
                                    <p:cond delay="0"/>
                                  </p:stCondLst>
                                  <p:childTnLst>
                                    <p:animEffect transition="out" filter="fade">
                                      <p:cBhvr>
                                        <p:cTn id="47" dur="1000"/>
                                        <p:tgtEl>
                                          <p:spTgt spid="17"/>
                                        </p:tgtEl>
                                      </p:cBhvr>
                                    </p:animEffect>
                                    <p:anim calcmode="lin" valueType="num">
                                      <p:cBhvr>
                                        <p:cTn id="48" dur="1000"/>
                                        <p:tgtEl>
                                          <p:spTgt spid="17"/>
                                        </p:tgtEl>
                                        <p:attrNameLst>
                                          <p:attrName>ppt_x</p:attrName>
                                        </p:attrNameLst>
                                      </p:cBhvr>
                                      <p:tavLst>
                                        <p:tav tm="0">
                                          <p:val>
                                            <p:strVal val="ppt_x"/>
                                          </p:val>
                                        </p:tav>
                                        <p:tav tm="100000">
                                          <p:val>
                                            <p:strVal val="ppt_x"/>
                                          </p:val>
                                        </p:tav>
                                      </p:tavLst>
                                    </p:anim>
                                    <p:anim calcmode="lin" valueType="num">
                                      <p:cBhvr>
                                        <p:cTn id="49" dur="1000"/>
                                        <p:tgtEl>
                                          <p:spTgt spid="17"/>
                                        </p:tgtEl>
                                        <p:attrNameLst>
                                          <p:attrName>ppt_y</p:attrName>
                                        </p:attrNameLst>
                                      </p:cBhvr>
                                      <p:tavLst>
                                        <p:tav tm="0">
                                          <p:val>
                                            <p:strVal val="ppt_y"/>
                                          </p:val>
                                        </p:tav>
                                        <p:tav tm="100000">
                                          <p:val>
                                            <p:strVal val="ppt_y+.1"/>
                                          </p:val>
                                        </p:tav>
                                      </p:tavLst>
                                    </p:anim>
                                    <p:set>
                                      <p:cBhvr>
                                        <p:cTn id="50"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1" restart="whenNotActive" fill="hold" evtFilter="cancelBubble" nodeType="interactiveSeq">
                <p:stCondLst>
                  <p:cond evt="onClick" delay="0">
                    <p:tgtEl>
                      <p:spTgt spid="18"/>
                    </p:tgtEl>
                  </p:cond>
                </p:stCondLst>
                <p:endSync evt="end" delay="0">
                  <p:rtn val="all"/>
                </p:endSync>
                <p:childTnLst>
                  <p:par>
                    <p:cTn id="52" fill="hold">
                      <p:stCondLst>
                        <p:cond delay="0"/>
                      </p:stCondLst>
                      <p:childTnLst>
                        <p:par>
                          <p:cTn id="53" fill="hold">
                            <p:stCondLst>
                              <p:cond delay="0"/>
                            </p:stCondLst>
                            <p:childTnLst>
                              <p:par>
                                <p:cTn id="54" presetID="42" presetClass="exit" presetSubtype="0" fill="hold" grpId="1" nodeType="withEffect">
                                  <p:stCondLst>
                                    <p:cond delay="0"/>
                                  </p:stCondLst>
                                  <p:childTnLst>
                                    <p:animEffect transition="out" filter="fade">
                                      <p:cBhvr>
                                        <p:cTn id="55" dur="1000"/>
                                        <p:tgtEl>
                                          <p:spTgt spid="18"/>
                                        </p:tgtEl>
                                      </p:cBhvr>
                                    </p:animEffect>
                                    <p:anim calcmode="lin" valueType="num">
                                      <p:cBhvr>
                                        <p:cTn id="56" dur="1000"/>
                                        <p:tgtEl>
                                          <p:spTgt spid="18"/>
                                        </p:tgtEl>
                                        <p:attrNameLst>
                                          <p:attrName>ppt_x</p:attrName>
                                        </p:attrNameLst>
                                      </p:cBhvr>
                                      <p:tavLst>
                                        <p:tav tm="0">
                                          <p:val>
                                            <p:strVal val="ppt_x"/>
                                          </p:val>
                                        </p:tav>
                                        <p:tav tm="100000">
                                          <p:val>
                                            <p:strVal val="ppt_x"/>
                                          </p:val>
                                        </p:tav>
                                      </p:tavLst>
                                    </p:anim>
                                    <p:anim calcmode="lin" valueType="num">
                                      <p:cBhvr>
                                        <p:cTn id="57" dur="1000"/>
                                        <p:tgtEl>
                                          <p:spTgt spid="18"/>
                                        </p:tgtEl>
                                        <p:attrNameLst>
                                          <p:attrName>ppt_y</p:attrName>
                                        </p:attrNameLst>
                                      </p:cBhvr>
                                      <p:tavLst>
                                        <p:tav tm="0">
                                          <p:val>
                                            <p:strVal val="ppt_y"/>
                                          </p:val>
                                        </p:tav>
                                        <p:tav tm="100000">
                                          <p:val>
                                            <p:strVal val="ppt_y+.1"/>
                                          </p:val>
                                        </p:tav>
                                      </p:tavLst>
                                    </p:anim>
                                    <p:set>
                                      <p:cBhvr>
                                        <p:cTn id="58"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9" restart="whenNotActive" fill="hold" evtFilter="cancelBubble" nodeType="interactiveSeq">
                <p:stCondLst>
                  <p:cond evt="onClick" delay="0">
                    <p:tgtEl>
                      <p:spTgt spid="20"/>
                    </p:tgtEl>
                  </p:cond>
                </p:stCondLst>
                <p:endSync evt="end" delay="0">
                  <p:rtn val="all"/>
                </p:endSync>
                <p:childTnLst>
                  <p:par>
                    <p:cTn id="60" fill="hold">
                      <p:stCondLst>
                        <p:cond delay="0"/>
                      </p:stCondLst>
                      <p:childTnLst>
                        <p:par>
                          <p:cTn id="61" fill="hold">
                            <p:stCondLst>
                              <p:cond delay="0"/>
                            </p:stCondLst>
                            <p:childTnLst>
                              <p:par>
                                <p:cTn id="62" presetID="21" presetClass="emph" presetSubtype="0" repeatCount="indefinite" fill="hold" grpId="1" nodeType="withEffect">
                                  <p:stCondLst>
                                    <p:cond delay="0"/>
                                  </p:stCondLst>
                                  <p:childTnLst>
                                    <p:animClr clrSpc="hsl" dir="cw">
                                      <p:cBhvr override="childStyle">
                                        <p:cTn id="63" dur="500" fill="hold"/>
                                        <p:tgtEl>
                                          <p:spTgt spid="20"/>
                                        </p:tgtEl>
                                        <p:attrNameLst>
                                          <p:attrName>style.color</p:attrName>
                                        </p:attrNameLst>
                                      </p:cBhvr>
                                      <p:by>
                                        <p:hsl h="7200000" s="0" l="0"/>
                                      </p:by>
                                    </p:animClr>
                                    <p:animClr clrSpc="hsl" dir="cw">
                                      <p:cBhvr>
                                        <p:cTn id="64" dur="500" fill="hold"/>
                                        <p:tgtEl>
                                          <p:spTgt spid="20"/>
                                        </p:tgtEl>
                                        <p:attrNameLst>
                                          <p:attrName>fillcolor</p:attrName>
                                        </p:attrNameLst>
                                      </p:cBhvr>
                                      <p:by>
                                        <p:hsl h="7200000" s="0" l="0"/>
                                      </p:by>
                                    </p:animClr>
                                    <p:animClr clrSpc="hsl" dir="cw">
                                      <p:cBhvr>
                                        <p:cTn id="65" dur="500" fill="hold"/>
                                        <p:tgtEl>
                                          <p:spTgt spid="20"/>
                                        </p:tgtEl>
                                        <p:attrNameLst>
                                          <p:attrName>stroke.color</p:attrName>
                                        </p:attrNameLst>
                                      </p:cBhvr>
                                      <p:by>
                                        <p:hsl h="7200000" s="0" l="0"/>
                                      </p:by>
                                    </p:animClr>
                                    <p:set>
                                      <p:cBhvr>
                                        <p:cTn id="66" dur="500" fill="hold"/>
                                        <p:tgtEl>
                                          <p:spTgt spid="20"/>
                                        </p:tgtEl>
                                        <p:attrNameLst>
                                          <p:attrName>fill.type</p:attrName>
                                        </p:attrNameLst>
                                      </p:cBhvr>
                                      <p:to>
                                        <p:strVal val="solid"/>
                                      </p:to>
                                    </p:set>
                                  </p:childTnLst>
                                </p:cTn>
                              </p:par>
                              <p:par>
                                <p:cTn id="67" presetID="1" presetClass="mediacall" presetSubtype="0" fill="hold" nodeType="withEffect">
                                  <p:stCondLst>
                                    <p:cond delay="0"/>
                                  </p:stCondLst>
                                  <p:childTnLst>
                                    <p:cmd type="call" cmd="playFrom(0.0)">
                                      <p:cBhvr>
                                        <p:cTn id="68" dur="4744" fill="hold"/>
                                        <p:tgtEl>
                                          <p:spTgt spid="13"/>
                                        </p:tgtEl>
                                      </p:cBhvr>
                                    </p:cmd>
                                  </p:childTnLst>
                                </p:cTn>
                              </p:par>
                              <p:par>
                                <p:cTn id="69" presetID="2" presetClass="exit" presetSubtype="1" fill="hold" nodeType="withEffect">
                                  <p:stCondLst>
                                    <p:cond delay="0"/>
                                  </p:stCondLst>
                                  <p:childTnLst>
                                    <p:anim calcmode="lin" valueType="num">
                                      <p:cBhvr additive="base">
                                        <p:cTn id="70" dur="3000"/>
                                        <p:tgtEl>
                                          <p:spTgt spid="3077"/>
                                        </p:tgtEl>
                                        <p:attrNameLst>
                                          <p:attrName>ppt_x</p:attrName>
                                        </p:attrNameLst>
                                      </p:cBhvr>
                                      <p:tavLst>
                                        <p:tav tm="0">
                                          <p:val>
                                            <p:strVal val="ppt_x"/>
                                          </p:val>
                                        </p:tav>
                                        <p:tav tm="100000">
                                          <p:val>
                                            <p:strVal val="ppt_x"/>
                                          </p:val>
                                        </p:tav>
                                      </p:tavLst>
                                    </p:anim>
                                    <p:anim calcmode="lin" valueType="num">
                                      <p:cBhvr additive="base">
                                        <p:cTn id="71" dur="3000"/>
                                        <p:tgtEl>
                                          <p:spTgt spid="3077"/>
                                        </p:tgtEl>
                                        <p:attrNameLst>
                                          <p:attrName>ppt_y</p:attrName>
                                        </p:attrNameLst>
                                      </p:cBhvr>
                                      <p:tavLst>
                                        <p:tav tm="0">
                                          <p:val>
                                            <p:strVal val="ppt_y"/>
                                          </p:val>
                                        </p:tav>
                                        <p:tav tm="100000">
                                          <p:val>
                                            <p:strVal val="0-ppt_h/2"/>
                                          </p:val>
                                        </p:tav>
                                      </p:tavLst>
                                    </p:anim>
                                    <p:set>
                                      <p:cBhvr>
                                        <p:cTn id="72" dur="1" fill="hold">
                                          <p:stCondLst>
                                            <p:cond delay="2999"/>
                                          </p:stCondLst>
                                        </p:cTn>
                                        <p:tgtEl>
                                          <p:spTgt spid="3077"/>
                                        </p:tgtEl>
                                        <p:attrNameLst>
                                          <p:attrName>style.visibility</p:attrName>
                                        </p:attrNameLst>
                                      </p:cBhvr>
                                      <p:to>
                                        <p:strVal val="hidden"/>
                                      </p:to>
                                    </p:set>
                                  </p:childTnLst>
                                </p:cTn>
                              </p:par>
                              <p:par>
                                <p:cTn id="73" presetID="35" presetClass="path" presetSubtype="0" accel="50000" decel="50000" fill="hold" nodeType="withEffect">
                                  <p:stCondLst>
                                    <p:cond delay="0"/>
                                  </p:stCondLst>
                                  <p:childTnLst>
                                    <p:animMotion origin="layout" path="M 0 0 L -0.25 0 E" pathEditMode="relative" ptsTypes="">
                                      <p:cBhvr>
                                        <p:cTn id="74" dur="5000" fill="hold"/>
                                        <p:tgtEl>
                                          <p:spTgt spid="3075"/>
                                        </p:tgtEl>
                                        <p:attrNameLst>
                                          <p:attrName>ppt_x</p:attrName>
                                          <p:attrName>ppt_y</p:attrName>
                                        </p:attrNameLst>
                                      </p:cBhvr>
                                    </p:animMotion>
                                  </p:childTnLst>
                                </p:cTn>
                              </p:par>
                            </p:childTnLst>
                          </p:cTn>
                        </p:par>
                      </p:childTnLst>
                    </p:cTn>
                  </p:par>
                </p:childTnLst>
              </p:cTn>
              <p:nextCondLst>
                <p:cond evt="onClick" delay="0">
                  <p:tgtEl>
                    <p:spTgt spid="20"/>
                  </p:tgtEl>
                </p:cond>
              </p:nextCondLst>
            </p:seq>
            <p:seq concurrent="1" nextAc="seek">
              <p:cTn id="75" restart="whenNotActive" fill="hold" evtFilter="cancelBubble" nodeType="interactiveSeq">
                <p:stCondLst>
                  <p:cond evt="onClick" delay="0">
                    <p:tgtEl>
                      <p:spTgt spid="19"/>
                    </p:tgtEl>
                  </p:cond>
                </p:stCondLst>
                <p:endSync evt="end" delay="0">
                  <p:rtn val="all"/>
                </p:endSync>
                <p:childTnLst>
                  <p:par>
                    <p:cTn id="76" fill="hold">
                      <p:stCondLst>
                        <p:cond delay="0"/>
                      </p:stCondLst>
                      <p:childTnLst>
                        <p:par>
                          <p:cTn id="77" fill="hold">
                            <p:stCondLst>
                              <p:cond delay="0"/>
                            </p:stCondLst>
                            <p:childTnLst>
                              <p:par>
                                <p:cTn id="78" presetID="42" presetClass="exit" presetSubtype="0" fill="hold" grpId="1" nodeType="withEffect">
                                  <p:stCondLst>
                                    <p:cond delay="0"/>
                                  </p:stCondLst>
                                  <p:childTnLst>
                                    <p:animEffect transition="out" filter="fade">
                                      <p:cBhvr>
                                        <p:cTn id="79" dur="1000"/>
                                        <p:tgtEl>
                                          <p:spTgt spid="19"/>
                                        </p:tgtEl>
                                      </p:cBhvr>
                                    </p:animEffect>
                                    <p:anim calcmode="lin" valueType="num">
                                      <p:cBhvr>
                                        <p:cTn id="80" dur="1000"/>
                                        <p:tgtEl>
                                          <p:spTgt spid="19"/>
                                        </p:tgtEl>
                                        <p:attrNameLst>
                                          <p:attrName>ppt_x</p:attrName>
                                        </p:attrNameLst>
                                      </p:cBhvr>
                                      <p:tavLst>
                                        <p:tav tm="0">
                                          <p:val>
                                            <p:strVal val="ppt_x"/>
                                          </p:val>
                                        </p:tav>
                                        <p:tav tm="100000">
                                          <p:val>
                                            <p:strVal val="ppt_x"/>
                                          </p:val>
                                        </p:tav>
                                      </p:tavLst>
                                    </p:anim>
                                    <p:anim calcmode="lin" valueType="num">
                                      <p:cBhvr>
                                        <p:cTn id="81" dur="1000"/>
                                        <p:tgtEl>
                                          <p:spTgt spid="19"/>
                                        </p:tgtEl>
                                        <p:attrNameLst>
                                          <p:attrName>ppt_y</p:attrName>
                                        </p:attrNameLst>
                                      </p:cBhvr>
                                      <p:tavLst>
                                        <p:tav tm="0">
                                          <p:val>
                                            <p:strVal val="ppt_y"/>
                                          </p:val>
                                        </p:tav>
                                        <p:tav tm="100000">
                                          <p:val>
                                            <p:strVal val="ppt_y+.1"/>
                                          </p:val>
                                        </p:tav>
                                      </p:tavLst>
                                    </p:anim>
                                    <p:set>
                                      <p:cBhvr>
                                        <p:cTn id="82"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audio>
              <p:cMediaNode vol="80000">
                <p:cTn id="83" fill="hold" display="0">
                  <p:stCondLst>
                    <p:cond delay="indefinite"/>
                  </p:stCondLst>
                  <p:endCondLst>
                    <p:cond evt="onStopAudio" delay="0">
                      <p:tgtEl>
                        <p:sldTgt/>
                      </p:tgtEl>
                    </p:cond>
                  </p:endCondLst>
                </p:cTn>
                <p:tgtEl>
                  <p:spTgt spid="13"/>
                </p:tgtEl>
              </p:cMediaNode>
            </p:audio>
            <p:seq concurrent="1" nextAc="seek">
              <p:cTn id="84" restart="whenNotActive" fill="hold" evtFilter="cancelBubble" nodeType="interactiveSeq">
                <p:stCondLst>
                  <p:cond evt="onClick" delay="0">
                    <p:tgtEl>
                      <p:spTgt spid="15"/>
                    </p:tgtEl>
                  </p:cond>
                </p:stCondLst>
                <p:endSync evt="end" delay="0">
                  <p:rtn val="all"/>
                </p:endSync>
                <p:childTnLst>
                  <p:par>
                    <p:cTn id="85" fill="hold">
                      <p:stCondLst>
                        <p:cond delay="0"/>
                      </p:stCondLst>
                      <p:childTnLst>
                        <p:par>
                          <p:cTn id="86" fill="hold">
                            <p:stCondLst>
                              <p:cond delay="0"/>
                            </p:stCondLst>
                            <p:childTnLst>
                              <p:par>
                                <p:cTn id="87" presetID="8" presetClass="emph" presetSubtype="0" fill="hold" nodeType="clickEffect">
                                  <p:stCondLst>
                                    <p:cond delay="0"/>
                                  </p:stCondLst>
                                  <p:childTnLst>
                                    <p:animRot by="21600000">
                                      <p:cBhvr>
                                        <p:cTn id="88" dur="15000" fill="hold"/>
                                        <p:tgtEl>
                                          <p:spTgt spid="24"/>
                                        </p:tgtEl>
                                        <p:attrNameLst>
                                          <p:attrName>r</p:attrName>
                                        </p:attrNameLst>
                                      </p:cBhvr>
                                    </p:animRot>
                                  </p:childTnLst>
                                </p:cTn>
                              </p:par>
                            </p:childTnLst>
                          </p:cTn>
                        </p:par>
                        <p:par>
                          <p:cTn id="89" fill="hold">
                            <p:stCondLst>
                              <p:cond delay="15000"/>
                            </p:stCondLst>
                            <p:childTnLst>
                              <p:par>
                                <p:cTn id="90" presetID="1" presetClass="entr" presetSubtype="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childTnLst>
                                </p:cTn>
                              </p:par>
                              <p:par>
                                <p:cTn id="92" presetID="1" presetClass="exit" presetSubtype="0" fill="hold" grpId="1" nodeType="withEffect">
                                  <p:stCondLst>
                                    <p:cond delay="2000"/>
                                  </p:stCondLst>
                                  <p:childTnLst>
                                    <p:set>
                                      <p:cBhvr>
                                        <p:cTn id="93"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2" grpId="0"/>
      <p:bldP spid="51" grpId="0" animBg="1"/>
      <p:bldP spid="5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2000" r="-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17F1A46-4DC8-4060-8629-C3E538A23BDE}"/>
              </a:ext>
            </a:extLst>
          </p:cNvPr>
          <p:cNvSpPr/>
          <p:nvPr/>
        </p:nvSpPr>
        <p:spPr>
          <a:xfrm>
            <a:off x="2767040" y="3117238"/>
            <a:ext cx="7437421" cy="923330"/>
          </a:xfrm>
          <a:prstGeom prst="rect">
            <a:avLst/>
          </a:prstGeom>
          <a:noFill/>
        </p:spPr>
        <p:txBody>
          <a:bodyPr wrap="none" lIns="91440" tIns="45720" rIns="91440" bIns="45720">
            <a:spAutoFit/>
          </a:bodyPr>
          <a:lstStyle/>
          <a:p>
            <a:pPr algn="ctr"/>
            <a:r>
              <a:rPr lang="en-US" sz="5400" b="1" cap="none" spc="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Tiết học đến đây kết thúc</a:t>
            </a:r>
            <a:endParaRPr lang="en-US"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709215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361386" y="0"/>
            <a:ext cx="5067413" cy="523220"/>
          </a:xfrm>
          <a:prstGeom prst="rect">
            <a:avLst/>
          </a:prstGeom>
          <a:noFill/>
        </p:spPr>
        <p:txBody>
          <a:bodyPr wrap="none" rtlCol="0">
            <a:spAutoFit/>
          </a:bodyPr>
          <a:lstStyle/>
          <a:p>
            <a:r>
              <a:rPr lang="en-US" sz="2800" smtClean="0">
                <a:latin typeface="Times New Roman" panose="02020603050405020304" pitchFamily="18" charset="0"/>
                <a:cs typeface="Times New Roman" panose="02020603050405020304" pitchFamily="18" charset="0"/>
              </a:rPr>
              <a:t>Thứ tư ngày 8 tháng 02 năm 2023</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4808446" y="445946"/>
            <a:ext cx="1729962" cy="523220"/>
          </a:xfrm>
          <a:prstGeom prst="rect">
            <a:avLst/>
          </a:prstGeom>
          <a:noFill/>
        </p:spPr>
        <p:txBody>
          <a:bodyPr wrap="none" rtlCol="0">
            <a:spAutoFit/>
          </a:bodyPr>
          <a:lstStyle/>
          <a:p>
            <a:pPr algn="ctr"/>
            <a:r>
              <a:rPr lang="en-US" sz="2800" b="1" u="sng" smtClean="0">
                <a:latin typeface="Times New Roman" panose="02020603050405020304" pitchFamily="18" charset="0"/>
                <a:cs typeface="Times New Roman" panose="02020603050405020304" pitchFamily="18" charset="0"/>
              </a:rPr>
              <a:t>TIN HỌC</a:t>
            </a:r>
          </a:p>
        </p:txBody>
      </p:sp>
      <p:sp>
        <p:nvSpPr>
          <p:cNvPr id="6" name="Rectangle 5"/>
          <p:cNvSpPr/>
          <p:nvPr/>
        </p:nvSpPr>
        <p:spPr>
          <a:xfrm>
            <a:off x="3289251" y="1409722"/>
            <a:ext cx="5139548" cy="523220"/>
          </a:xfrm>
          <a:prstGeom prst="rect">
            <a:avLst/>
          </a:prstGeom>
        </p:spPr>
        <p:txBody>
          <a:bodyPr wrap="none">
            <a:spAutoFit/>
          </a:bodyPr>
          <a:lstStyle/>
          <a:p>
            <a:pPr algn="ctr"/>
            <a:r>
              <a:rPr lang="en-US" sz="2800" u="sng">
                <a:latin typeface="Times New Roman" panose="02020603050405020304" pitchFamily="18" charset="0"/>
                <a:cs typeface="Times New Roman" panose="02020603050405020304" pitchFamily="18" charset="0"/>
              </a:rPr>
              <a:t>Bài 1:</a:t>
            </a:r>
            <a:r>
              <a:rPr lang="en-US" sz="2800">
                <a:latin typeface="Times New Roman" panose="02020603050405020304" pitchFamily="18" charset="0"/>
                <a:cs typeface="Times New Roman" panose="02020603050405020304" pitchFamily="18" charset="0"/>
              </a:rPr>
              <a:t> Những gì em đã </a:t>
            </a:r>
            <a:r>
              <a:rPr lang="en-US" sz="2800" smtClean="0">
                <a:latin typeface="Times New Roman" panose="02020603050405020304" pitchFamily="18" charset="0"/>
                <a:cs typeface="Times New Roman" panose="02020603050405020304" pitchFamily="18" charset="0"/>
              </a:rPr>
              <a:t>biết (tiết 1)</a:t>
            </a:r>
            <a:endParaRPr lang="en-US" sz="28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720975" y="2012417"/>
            <a:ext cx="2395627" cy="953515"/>
            <a:chOff x="1300525" y="2682118"/>
            <a:chExt cx="2395627" cy="953515"/>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246369" y="2736274"/>
              <a:ext cx="953515" cy="845203"/>
            </a:xfrm>
            <a:prstGeom prst="rect">
              <a:avLst/>
            </a:prstGeom>
          </p:spPr>
        </p:pic>
        <p:sp>
          <p:nvSpPr>
            <p:cNvPr id="9" name="TextBox 8"/>
            <p:cNvSpPr txBox="1"/>
            <p:nvPr/>
          </p:nvSpPr>
          <p:spPr>
            <a:xfrm>
              <a:off x="2145728" y="2897266"/>
              <a:ext cx="15504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Mục tiêu</a:t>
              </a:r>
              <a:endParaRPr lang="en-US" sz="2800" b="1">
                <a:latin typeface="Times New Roman" panose="02020603050405020304" pitchFamily="18" charset="0"/>
                <a:cs typeface="Times New Roman" panose="02020603050405020304" pitchFamily="18" charset="0"/>
              </a:endParaRPr>
            </a:p>
          </p:txBody>
        </p:sp>
      </p:grpSp>
      <p:sp>
        <p:nvSpPr>
          <p:cNvPr id="10" name="Rectangle 9"/>
          <p:cNvSpPr/>
          <p:nvPr/>
        </p:nvSpPr>
        <p:spPr>
          <a:xfrm>
            <a:off x="1811049" y="2965932"/>
            <a:ext cx="9069927" cy="1815882"/>
          </a:xfrm>
          <a:prstGeom prst="rect">
            <a:avLst/>
          </a:prstGeom>
        </p:spPr>
        <p:txBody>
          <a:bodyPr wrap="square">
            <a:spAutoFit/>
          </a:bodyPr>
          <a:lstStyle/>
          <a:p>
            <a:pPr marL="457200" indent="-457200" algn="just">
              <a:buFontTx/>
              <a:buChar char="-"/>
            </a:pPr>
            <a:r>
              <a:rPr lang="en-US" sz="2800" smtClean="0">
                <a:latin typeface="Times New Roman" panose="02020603050405020304" pitchFamily="18" charset="0"/>
                <a:cs typeface="Times New Roman" panose="02020603050405020304" pitchFamily="18" charset="0"/>
              </a:rPr>
              <a:t>Rèn luyện kĩ năng sử dụng các câu lệnh vầ câu lệnh lặp;</a:t>
            </a:r>
          </a:p>
          <a:p>
            <a:pPr marL="457200" indent="-457200" algn="just">
              <a:buFontTx/>
              <a:buChar char="-"/>
            </a:pPr>
            <a:r>
              <a:rPr lang="en-US" sz="2800" smtClean="0">
                <a:latin typeface="Times New Roman" panose="02020603050405020304" pitchFamily="18" charset="0"/>
                <a:cs typeface="Times New Roman" panose="02020603050405020304" pitchFamily="18" charset="0"/>
              </a:rPr>
              <a:t>Luyện tập sử dụng câu lệnh lặp điều khiển Rùa vẽ được các hình tam giác, hình vuông, đa giác năm cạnh, đa giác sáu cạnh.</a:t>
            </a:r>
            <a:endParaRPr lang="en-US" sz="2800">
              <a:latin typeface="Times New Roman" panose="02020603050405020304" pitchFamily="18" charset="0"/>
              <a:cs typeface="Times New Roman" panose="02020603050405020304" pitchFamily="18" charset="0"/>
            </a:endParaRPr>
          </a:p>
        </p:txBody>
      </p:sp>
      <p:sp>
        <p:nvSpPr>
          <p:cNvPr id="11" name="Rectangle 10"/>
          <p:cNvSpPr/>
          <p:nvPr/>
        </p:nvSpPr>
        <p:spPr>
          <a:xfrm>
            <a:off x="3412717" y="922509"/>
            <a:ext cx="4892622" cy="523220"/>
          </a:xfrm>
          <a:prstGeom prst="rect">
            <a:avLst/>
          </a:prstGeom>
        </p:spPr>
        <p:txBody>
          <a:bodyPr wrap="none">
            <a:spAutoFit/>
          </a:bodyPr>
          <a:lstStyle/>
          <a:p>
            <a:pPr algn="ctr"/>
            <a:r>
              <a:rPr lang="en-US" sz="2800" b="1" u="sng" smtClean="0">
                <a:latin typeface="Times New Roman" panose="02020603050405020304" pitchFamily="18" charset="0"/>
                <a:cs typeface="Times New Roman" panose="02020603050405020304" pitchFamily="18" charset="0"/>
              </a:rPr>
              <a:t>CHỦ ĐỀ 4:</a:t>
            </a:r>
            <a:r>
              <a:rPr lang="en-US" sz="2800" b="1" smtClean="0">
                <a:latin typeface="Times New Roman" panose="02020603050405020304" pitchFamily="18" charset="0"/>
                <a:cs typeface="Times New Roman" panose="02020603050405020304" pitchFamily="18" charset="0"/>
              </a:rPr>
              <a:t> THẾ GIỚI LOGO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9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361386" y="0"/>
            <a:ext cx="5067413" cy="523220"/>
          </a:xfrm>
          <a:prstGeom prst="rect">
            <a:avLst/>
          </a:prstGeom>
          <a:noFill/>
        </p:spPr>
        <p:txBody>
          <a:bodyPr wrap="none" rtlCol="0">
            <a:spAutoFit/>
          </a:bodyPr>
          <a:lstStyle/>
          <a:p>
            <a:r>
              <a:rPr lang="en-US" sz="2800" smtClean="0">
                <a:latin typeface="Times New Roman" panose="02020603050405020304" pitchFamily="18" charset="0"/>
                <a:cs typeface="Times New Roman" panose="02020603050405020304" pitchFamily="18" charset="0"/>
              </a:rPr>
              <a:t>Thứ tư ngày 8 tháng 02 năm 2023</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5000837" y="445946"/>
            <a:ext cx="1345176" cy="523220"/>
          </a:xfrm>
          <a:prstGeom prst="rect">
            <a:avLst/>
          </a:prstGeom>
          <a:noFill/>
        </p:spPr>
        <p:txBody>
          <a:bodyPr wrap="none" rtlCol="0">
            <a:spAutoFit/>
          </a:bodyPr>
          <a:lstStyle/>
          <a:p>
            <a:pPr algn="ctr"/>
            <a:r>
              <a:rPr lang="en-US" sz="2800" b="1" u="sng" smtClean="0">
                <a:latin typeface="Times New Roman" panose="02020603050405020304" pitchFamily="18" charset="0"/>
                <a:cs typeface="Times New Roman" panose="02020603050405020304" pitchFamily="18" charset="0"/>
              </a:rPr>
              <a:t>Tin học</a:t>
            </a:r>
          </a:p>
        </p:txBody>
      </p:sp>
      <p:sp>
        <p:nvSpPr>
          <p:cNvPr id="6" name="Rectangle 5"/>
          <p:cNvSpPr/>
          <p:nvPr/>
        </p:nvSpPr>
        <p:spPr>
          <a:xfrm>
            <a:off x="3325320" y="904771"/>
            <a:ext cx="5139548" cy="523220"/>
          </a:xfrm>
          <a:prstGeom prst="rect">
            <a:avLst/>
          </a:prstGeom>
        </p:spPr>
        <p:txBody>
          <a:bodyPr wrap="none">
            <a:spAutoFit/>
          </a:bodyPr>
          <a:lstStyle/>
          <a:p>
            <a:pPr algn="ctr"/>
            <a:r>
              <a:rPr lang="en-US" sz="2800" u="sng">
                <a:latin typeface="Times New Roman" panose="02020603050405020304" pitchFamily="18" charset="0"/>
                <a:cs typeface="Times New Roman" panose="02020603050405020304" pitchFamily="18" charset="0"/>
              </a:rPr>
              <a:t>Bài 1:</a:t>
            </a:r>
            <a:r>
              <a:rPr lang="en-US" sz="2800">
                <a:latin typeface="Times New Roman" panose="02020603050405020304" pitchFamily="18" charset="0"/>
                <a:cs typeface="Times New Roman" panose="02020603050405020304" pitchFamily="18" charset="0"/>
              </a:rPr>
              <a:t> Những gì em đã </a:t>
            </a:r>
            <a:r>
              <a:rPr lang="en-US" sz="2800" smtClean="0">
                <a:latin typeface="Times New Roman" panose="02020603050405020304" pitchFamily="18" charset="0"/>
                <a:cs typeface="Times New Roman" panose="02020603050405020304" pitchFamily="18" charset="0"/>
              </a:rPr>
              <a:t>biết (tiết 1)</a:t>
            </a:r>
            <a:endParaRPr lang="en-US" sz="2800">
              <a:latin typeface="Times New Roman" panose="02020603050405020304" pitchFamily="18" charset="0"/>
              <a:cs typeface="Times New Roman" panose="02020603050405020304" pitchFamily="18" charset="0"/>
            </a:endParaRPr>
          </a:p>
        </p:txBody>
      </p:sp>
      <p:sp>
        <p:nvSpPr>
          <p:cNvPr id="10" name="Rectangle 9"/>
          <p:cNvSpPr/>
          <p:nvPr/>
        </p:nvSpPr>
        <p:spPr>
          <a:xfrm>
            <a:off x="600433" y="2012895"/>
            <a:ext cx="11157978" cy="954107"/>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1. Vẽ đường đi của Rùa vào hình dưới theo các lệnh sau. Biết rằng mỗi ô vuông trong hình có cạnh là 10 bước.</a:t>
            </a:r>
            <a:endParaRPr lang="en-US" sz="2800">
              <a:latin typeface="Times New Roman" panose="02020603050405020304" pitchFamily="18" charset="0"/>
              <a:cs typeface="Times New Roman" panose="02020603050405020304" pitchFamily="18" charset="0"/>
            </a:endParaRPr>
          </a:p>
        </p:txBody>
      </p:sp>
      <p:sp>
        <p:nvSpPr>
          <p:cNvPr id="2" name="TextBox 1"/>
          <p:cNvSpPr txBox="1"/>
          <p:nvPr/>
        </p:nvSpPr>
        <p:spPr>
          <a:xfrm>
            <a:off x="583972" y="1531023"/>
            <a:ext cx="5153847"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A. HOẠT ĐỘNG THỰC HÀNH</a:t>
            </a:r>
            <a:endParaRPr lang="en-US" sz="2800" b="1">
              <a:latin typeface="Times New Roman" panose="02020603050405020304" pitchFamily="18" charset="0"/>
              <a:cs typeface="Times New Roman" panose="02020603050405020304" pitchFamily="18" charset="0"/>
            </a:endParaRPr>
          </a:p>
        </p:txBody>
      </p:sp>
      <p:sp>
        <p:nvSpPr>
          <p:cNvPr id="11" name="Rectangle 10"/>
          <p:cNvSpPr/>
          <p:nvPr/>
        </p:nvSpPr>
        <p:spPr>
          <a:xfrm>
            <a:off x="583972" y="2873633"/>
            <a:ext cx="3382721" cy="2246769"/>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a/ Các lệnh:</a:t>
            </a:r>
          </a:p>
          <a:p>
            <a:pPr algn="just"/>
            <a:r>
              <a:rPr lang="en-US" sz="2800" smtClean="0">
                <a:latin typeface="Times New Roman" panose="02020603050405020304" pitchFamily="18" charset="0"/>
                <a:cs typeface="Times New Roman" panose="02020603050405020304" pitchFamily="18" charset="0"/>
              </a:rPr>
              <a:t>	FD 40 RT 90</a:t>
            </a:r>
          </a:p>
          <a:p>
            <a:pPr algn="just"/>
            <a:r>
              <a:rPr lang="en-US" sz="2800" smtClean="0">
                <a:latin typeface="Times New Roman" panose="02020603050405020304" pitchFamily="18" charset="0"/>
                <a:cs typeface="Times New Roman" panose="02020603050405020304" pitchFamily="18" charset="0"/>
              </a:rPr>
              <a:t>	FD </a:t>
            </a:r>
            <a:r>
              <a:rPr lang="en-US" sz="2800">
                <a:latin typeface="Times New Roman" panose="02020603050405020304" pitchFamily="18" charset="0"/>
                <a:cs typeface="Times New Roman" panose="02020603050405020304" pitchFamily="18" charset="0"/>
              </a:rPr>
              <a:t>40 RT 90</a:t>
            </a:r>
          </a:p>
          <a:p>
            <a:pPr algn="just"/>
            <a:r>
              <a:rPr lang="en-US" sz="2800" smtClean="0">
                <a:latin typeface="Times New Roman" panose="02020603050405020304" pitchFamily="18" charset="0"/>
                <a:cs typeface="Times New Roman" panose="02020603050405020304" pitchFamily="18" charset="0"/>
              </a:rPr>
              <a:t>	FD </a:t>
            </a:r>
            <a:r>
              <a:rPr lang="en-US" sz="2800">
                <a:latin typeface="Times New Roman" panose="02020603050405020304" pitchFamily="18" charset="0"/>
                <a:cs typeface="Times New Roman" panose="02020603050405020304" pitchFamily="18" charset="0"/>
              </a:rPr>
              <a:t>40 RT 90</a:t>
            </a:r>
          </a:p>
          <a:p>
            <a:pPr algn="just"/>
            <a:r>
              <a:rPr lang="en-US" sz="2800" smtClean="0">
                <a:latin typeface="Times New Roman" panose="02020603050405020304" pitchFamily="18" charset="0"/>
                <a:cs typeface="Times New Roman" panose="02020603050405020304" pitchFamily="18" charset="0"/>
              </a:rPr>
              <a:t>	FD </a:t>
            </a:r>
            <a:r>
              <a:rPr lang="en-US" sz="2800">
                <a:latin typeface="Times New Roman" panose="02020603050405020304" pitchFamily="18" charset="0"/>
                <a:cs typeface="Times New Roman" panose="02020603050405020304" pitchFamily="18" charset="0"/>
              </a:rPr>
              <a:t>40 RT </a:t>
            </a:r>
            <a:r>
              <a:rPr lang="en-US" sz="2800" smtClean="0">
                <a:latin typeface="Times New Roman" panose="02020603050405020304" pitchFamily="18" charset="0"/>
                <a:cs typeface="Times New Roman" panose="02020603050405020304" pitchFamily="18" charset="0"/>
              </a:rPr>
              <a:t>90</a:t>
            </a:r>
            <a:endParaRPr lang="en-US" sz="28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57740973"/>
              </p:ext>
            </p:extLst>
          </p:nvPr>
        </p:nvGraphicFramePr>
        <p:xfrm>
          <a:off x="7340962" y="2967002"/>
          <a:ext cx="3823590" cy="3657600"/>
        </p:xfrm>
        <a:graphic>
          <a:graphicData uri="http://schemas.openxmlformats.org/drawingml/2006/table">
            <a:tbl>
              <a:tblPr firstRow="1" bandRow="1">
                <a:tableStyleId>{5940675A-B579-460E-94D1-54222C63F5DA}</a:tableStyleId>
              </a:tblPr>
              <a:tblGrid>
                <a:gridCol w="382359"/>
                <a:gridCol w="382359"/>
                <a:gridCol w="382359"/>
                <a:gridCol w="382359"/>
                <a:gridCol w="382359"/>
                <a:gridCol w="382359"/>
                <a:gridCol w="382359"/>
                <a:gridCol w="382359"/>
                <a:gridCol w="382359"/>
                <a:gridCol w="382359"/>
              </a:tblGrid>
              <a:tr h="3017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017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017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017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017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017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017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017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017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017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sp>
        <p:nvSpPr>
          <p:cNvPr id="12" name="TextBox 11"/>
          <p:cNvSpPr txBox="1"/>
          <p:nvPr/>
        </p:nvSpPr>
        <p:spPr>
          <a:xfrm>
            <a:off x="6606863" y="2847875"/>
            <a:ext cx="774571" cy="523220"/>
          </a:xfrm>
          <a:prstGeom prst="rect">
            <a:avLst/>
          </a:prstGeom>
          <a:noFill/>
        </p:spPr>
        <p:txBody>
          <a:bodyPr wrap="none" rtlCol="0">
            <a:spAutoFit/>
          </a:bodyPr>
          <a:lstStyle/>
          <a:p>
            <a:r>
              <a:rPr lang="en-US" sz="2800" smtClean="0">
                <a:latin typeface="Times New Roman" panose="02020603050405020304" pitchFamily="18" charset="0"/>
                <a:cs typeface="Times New Roman" panose="02020603050405020304" pitchFamily="18" charset="0"/>
              </a:rPr>
              <a:t>10 </a:t>
            </a:r>
            <a:r>
              <a:rPr lang="en-US" sz="2800" b="1" smtClean="0">
                <a:solidFill>
                  <a:srgbClr val="FF0000"/>
                </a:solidFill>
                <a:latin typeface="Times New Roman" panose="02020603050405020304" pitchFamily="18" charset="0"/>
                <a:cs typeface="Times New Roman" panose="02020603050405020304" pitchFamily="18" charset="0"/>
              </a:rPr>
              <a:t>{</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13" name="Isosceles Triangle 12"/>
          <p:cNvSpPr/>
          <p:nvPr/>
        </p:nvSpPr>
        <p:spPr>
          <a:xfrm>
            <a:off x="8316761" y="5190186"/>
            <a:ext cx="347729" cy="33485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490625" y="4066554"/>
            <a:ext cx="1529138" cy="14584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83972" y="4985685"/>
            <a:ext cx="4941065" cy="954107"/>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b</a:t>
            </a:r>
            <a:r>
              <a:rPr lang="en-US" sz="2800" smtClean="0">
                <a:latin typeface="Times New Roman" panose="02020603050405020304" pitchFamily="18" charset="0"/>
                <a:cs typeface="Times New Roman" panose="02020603050405020304" pitchFamily="18" charset="0"/>
              </a:rPr>
              <a:t>/ Các lệnh:</a:t>
            </a:r>
          </a:p>
          <a:p>
            <a:pPr algn="just"/>
            <a:r>
              <a:rPr lang="en-US" sz="2800" smtClean="0">
                <a:latin typeface="Times New Roman" panose="02020603050405020304" pitchFamily="18" charset="0"/>
                <a:cs typeface="Times New Roman" panose="02020603050405020304" pitchFamily="18" charset="0"/>
              </a:rPr>
              <a:t>REPEAT 4 [FD </a:t>
            </a:r>
            <a:r>
              <a:rPr lang="en-US" sz="2800">
                <a:latin typeface="Times New Roman" panose="02020603050405020304" pitchFamily="18" charset="0"/>
                <a:cs typeface="Times New Roman" panose="02020603050405020304" pitchFamily="18" charset="0"/>
              </a:rPr>
              <a:t>40 RT </a:t>
            </a:r>
            <a:r>
              <a:rPr lang="en-US" sz="2800" smtClean="0">
                <a:latin typeface="Times New Roman" panose="02020603050405020304" pitchFamily="18" charset="0"/>
                <a:cs typeface="Times New Roman" panose="02020603050405020304" pitchFamily="18" charset="0"/>
              </a:rPr>
              <a:t>90]</a:t>
            </a:r>
            <a:endParaRPr lang="en-US" sz="2800">
              <a:latin typeface="Times New Roman" panose="02020603050405020304" pitchFamily="18" charset="0"/>
              <a:cs typeface="Times New Roman" panose="02020603050405020304" pitchFamily="18" charset="0"/>
            </a:endParaRPr>
          </a:p>
        </p:txBody>
      </p:sp>
      <p:sp>
        <p:nvSpPr>
          <p:cNvPr id="15" name="Rectangle 14"/>
          <p:cNvSpPr/>
          <p:nvPr/>
        </p:nvSpPr>
        <p:spPr>
          <a:xfrm>
            <a:off x="583972" y="5903893"/>
            <a:ext cx="5417583" cy="954107"/>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c</a:t>
            </a:r>
            <a:r>
              <a:rPr lang="en-US" sz="2800" smtClean="0">
                <a:latin typeface="Times New Roman" panose="02020603050405020304" pitchFamily="18" charset="0"/>
                <a:cs typeface="Times New Roman" panose="02020603050405020304" pitchFamily="18" charset="0"/>
              </a:rPr>
              <a:t>/ Các lệnh:</a:t>
            </a:r>
          </a:p>
          <a:p>
            <a:pPr algn="just"/>
            <a:r>
              <a:rPr lang="en-US" sz="2800" smtClean="0">
                <a:latin typeface="Times New Roman" panose="02020603050405020304" pitchFamily="18" charset="0"/>
                <a:cs typeface="Times New Roman" panose="02020603050405020304" pitchFamily="18" charset="0"/>
              </a:rPr>
              <a:t>REPEAT </a:t>
            </a:r>
            <a:r>
              <a:rPr lang="en-US" sz="2800">
                <a:latin typeface="Times New Roman" panose="02020603050405020304" pitchFamily="18" charset="0"/>
                <a:cs typeface="Times New Roman" panose="02020603050405020304" pitchFamily="18" charset="0"/>
              </a:rPr>
              <a:t>4 [FD 40 RT </a:t>
            </a:r>
            <a:r>
              <a:rPr lang="en-US" sz="2800" smtClean="0">
                <a:latin typeface="Times New Roman" panose="02020603050405020304" pitchFamily="18" charset="0"/>
                <a:cs typeface="Times New Roman" panose="02020603050405020304" pitchFamily="18" charset="0"/>
              </a:rPr>
              <a:t>90 WAIT 10]</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6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1" grpId="0"/>
      <p:bldP spid="12" grpId="0"/>
      <p:bldP spid="13" grpId="0" animBg="1"/>
      <p:bldP spid="7"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361386" y="0"/>
            <a:ext cx="5067413" cy="523220"/>
          </a:xfrm>
          <a:prstGeom prst="rect">
            <a:avLst/>
          </a:prstGeom>
          <a:noFill/>
        </p:spPr>
        <p:txBody>
          <a:bodyPr wrap="none" rtlCol="0">
            <a:spAutoFit/>
          </a:bodyPr>
          <a:lstStyle/>
          <a:p>
            <a:r>
              <a:rPr lang="en-US" sz="2800" smtClean="0">
                <a:latin typeface="Times New Roman" panose="02020603050405020304" pitchFamily="18" charset="0"/>
                <a:cs typeface="Times New Roman" panose="02020603050405020304" pitchFamily="18" charset="0"/>
              </a:rPr>
              <a:t>Thứ tư ngày 8 tháng 02 năm 2023</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5000837" y="445946"/>
            <a:ext cx="1345176" cy="523220"/>
          </a:xfrm>
          <a:prstGeom prst="rect">
            <a:avLst/>
          </a:prstGeom>
          <a:noFill/>
        </p:spPr>
        <p:txBody>
          <a:bodyPr wrap="none" rtlCol="0">
            <a:spAutoFit/>
          </a:bodyPr>
          <a:lstStyle/>
          <a:p>
            <a:pPr algn="ctr"/>
            <a:r>
              <a:rPr lang="en-US" sz="2800" b="1" u="sng" smtClean="0">
                <a:latin typeface="Times New Roman" panose="02020603050405020304" pitchFamily="18" charset="0"/>
                <a:cs typeface="Times New Roman" panose="02020603050405020304" pitchFamily="18" charset="0"/>
              </a:rPr>
              <a:t>Tin học</a:t>
            </a:r>
          </a:p>
        </p:txBody>
      </p:sp>
      <p:sp>
        <p:nvSpPr>
          <p:cNvPr id="6" name="Rectangle 5"/>
          <p:cNvSpPr/>
          <p:nvPr/>
        </p:nvSpPr>
        <p:spPr>
          <a:xfrm>
            <a:off x="3325320" y="904771"/>
            <a:ext cx="5139548" cy="523220"/>
          </a:xfrm>
          <a:prstGeom prst="rect">
            <a:avLst/>
          </a:prstGeom>
        </p:spPr>
        <p:txBody>
          <a:bodyPr wrap="none">
            <a:spAutoFit/>
          </a:bodyPr>
          <a:lstStyle/>
          <a:p>
            <a:pPr algn="ctr"/>
            <a:r>
              <a:rPr lang="en-US" sz="2800" u="sng">
                <a:latin typeface="Times New Roman" panose="02020603050405020304" pitchFamily="18" charset="0"/>
                <a:cs typeface="Times New Roman" panose="02020603050405020304" pitchFamily="18" charset="0"/>
              </a:rPr>
              <a:t>Bài 1:</a:t>
            </a:r>
            <a:r>
              <a:rPr lang="en-US" sz="2800">
                <a:latin typeface="Times New Roman" panose="02020603050405020304" pitchFamily="18" charset="0"/>
                <a:cs typeface="Times New Roman" panose="02020603050405020304" pitchFamily="18" charset="0"/>
              </a:rPr>
              <a:t> Những gì em đã </a:t>
            </a:r>
            <a:r>
              <a:rPr lang="en-US" sz="2800" smtClean="0">
                <a:latin typeface="Times New Roman" panose="02020603050405020304" pitchFamily="18" charset="0"/>
                <a:cs typeface="Times New Roman" panose="02020603050405020304" pitchFamily="18" charset="0"/>
              </a:rPr>
              <a:t>biết (tiết 1)</a:t>
            </a:r>
            <a:endParaRPr lang="en-US" sz="2800">
              <a:latin typeface="Times New Roman" panose="02020603050405020304" pitchFamily="18" charset="0"/>
              <a:cs typeface="Times New Roman" panose="02020603050405020304" pitchFamily="18" charset="0"/>
            </a:endParaRPr>
          </a:p>
        </p:txBody>
      </p:sp>
      <p:sp>
        <p:nvSpPr>
          <p:cNvPr id="10" name="Rectangle 9"/>
          <p:cNvSpPr/>
          <p:nvPr/>
        </p:nvSpPr>
        <p:spPr>
          <a:xfrm>
            <a:off x="600433" y="2012895"/>
            <a:ext cx="11157978" cy="954107"/>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d/ So sánh sự giống nhau và khác nhau khi Rùa thực hiện các lệnh trong ba trường hợp trên.</a:t>
            </a:r>
          </a:p>
        </p:txBody>
      </p:sp>
      <p:sp>
        <p:nvSpPr>
          <p:cNvPr id="2" name="TextBox 1"/>
          <p:cNvSpPr txBox="1"/>
          <p:nvPr/>
        </p:nvSpPr>
        <p:spPr>
          <a:xfrm>
            <a:off x="583972" y="1531023"/>
            <a:ext cx="5153847"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A. HOẠT ĐỘNG THỰC HÀNH</a:t>
            </a:r>
            <a:endParaRPr lang="en-US" sz="2800" b="1">
              <a:latin typeface="Times New Roman" panose="02020603050405020304" pitchFamily="18" charset="0"/>
              <a:cs typeface="Times New Roman" panose="02020603050405020304" pitchFamily="18" charset="0"/>
            </a:endParaRPr>
          </a:p>
        </p:txBody>
      </p:sp>
      <p:sp>
        <p:nvSpPr>
          <p:cNvPr id="8" name="Rectangle 7"/>
          <p:cNvSpPr/>
          <p:nvPr/>
        </p:nvSpPr>
        <p:spPr>
          <a:xfrm>
            <a:off x="600434" y="4546253"/>
            <a:ext cx="11157978" cy="523220"/>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    Giống nhau: Cả 3 TH trên Rùa  đều vẽ hình vuông có cạnh là 40 bước.</a:t>
            </a:r>
            <a:endParaRPr lang="en-US" sz="2800">
              <a:latin typeface="Times New Roman" panose="02020603050405020304" pitchFamily="18" charset="0"/>
              <a:cs typeface="Times New Roman" panose="02020603050405020304" pitchFamily="18" charset="0"/>
            </a:endParaRPr>
          </a:p>
        </p:txBody>
      </p:sp>
      <p:sp>
        <p:nvSpPr>
          <p:cNvPr id="9" name="Rectangle 8"/>
          <p:cNvSpPr/>
          <p:nvPr/>
        </p:nvSpPr>
        <p:spPr>
          <a:xfrm>
            <a:off x="600433" y="5030789"/>
            <a:ext cx="11157978" cy="1815882"/>
          </a:xfrm>
          <a:prstGeom prst="rect">
            <a:avLst/>
          </a:prstGeom>
        </p:spPr>
        <p:txBody>
          <a:bodyPr wrap="square">
            <a:spAutoFit/>
          </a:bodyPr>
          <a:lstStyle/>
          <a:p>
            <a:pPr marL="457200" indent="-457200" algn="just">
              <a:buFontTx/>
              <a:buChar char="-"/>
            </a:pPr>
            <a:r>
              <a:rPr lang="en-US" sz="2800" smtClean="0">
                <a:latin typeface="Times New Roman" panose="02020603050405020304" pitchFamily="18" charset="0"/>
                <a:cs typeface="Times New Roman" panose="02020603050405020304" pitchFamily="18" charset="0"/>
              </a:rPr>
              <a:t>Khác nhau: - TH a: Rùa vẽ từng cạnh một của hình vuông.</a:t>
            </a:r>
          </a:p>
          <a:p>
            <a:pPr algn="just"/>
            <a:r>
              <a:rPr lang="en-US" sz="2800" smtClean="0">
                <a:latin typeface="Times New Roman" panose="02020603050405020304" pitchFamily="18" charset="0"/>
                <a:cs typeface="Times New Roman" panose="02020603050405020304" pitchFamily="18" charset="0"/>
              </a:rPr>
              <a:t>		    - TH b: Rùa dùng câu lệnh lặp để vẽ hình vuông.</a:t>
            </a:r>
          </a:p>
          <a:p>
            <a:pPr algn="just"/>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 TH c: </a:t>
            </a:r>
            <a:r>
              <a:rPr lang="en-US" sz="2800">
                <a:latin typeface="Times New Roman" panose="02020603050405020304" pitchFamily="18" charset="0"/>
                <a:cs typeface="Times New Roman" panose="02020603050405020304" pitchFamily="18" charset="0"/>
              </a:rPr>
              <a:t>Rùa dùng câu lệnh lặp để vẽ hình </a:t>
            </a:r>
            <a:r>
              <a:rPr lang="en-US" sz="2800" smtClean="0">
                <a:latin typeface="Times New Roman" panose="02020603050405020304" pitchFamily="18" charset="0"/>
                <a:cs typeface="Times New Roman" panose="02020603050405020304" pitchFamily="18" charset="0"/>
              </a:rPr>
              <a:t>vuông. </a:t>
            </a:r>
            <a:r>
              <a:rPr lang="en-US" sz="2800">
                <a:latin typeface="Times New Roman" panose="02020603050405020304" pitchFamily="18" charset="0"/>
                <a:cs typeface="Times New Roman" panose="02020603050405020304" pitchFamily="18" charset="0"/>
              </a:rPr>
              <a:t>Khi vẽ xong một cạnh, Rùa dừng lại 10 tíc, rồi vẽ cạnh tiếp theo cho đến khi kết </a:t>
            </a:r>
            <a:r>
              <a:rPr lang="en-US" sz="2800" smtClean="0">
                <a:latin typeface="Times New Roman" panose="02020603050405020304" pitchFamily="18" charset="0"/>
                <a:cs typeface="Times New Roman" panose="02020603050405020304" pitchFamily="18" charset="0"/>
              </a:rPr>
              <a:t>thúc.</a:t>
            </a:r>
            <a:endParaRPr lang="en-US" sz="2800">
              <a:latin typeface="Times New Roman" panose="02020603050405020304" pitchFamily="18" charset="0"/>
              <a:cs typeface="Times New Roman" panose="02020603050405020304" pitchFamily="18" charset="0"/>
            </a:endParaRPr>
          </a:p>
        </p:txBody>
      </p:sp>
      <p:sp>
        <p:nvSpPr>
          <p:cNvPr id="12" name="Rectangle 11"/>
          <p:cNvSpPr/>
          <p:nvPr/>
        </p:nvSpPr>
        <p:spPr>
          <a:xfrm>
            <a:off x="583972" y="2873633"/>
            <a:ext cx="2609989" cy="1815882"/>
          </a:xfrm>
          <a:prstGeom prst="rect">
            <a:avLst/>
          </a:prstGeom>
        </p:spPr>
        <p:txBody>
          <a:bodyPr wrap="square">
            <a:spAutoFit/>
          </a:bodyPr>
          <a:lstStyle/>
          <a:p>
            <a:pPr algn="just"/>
            <a:r>
              <a:rPr lang="en-US" sz="2800" smtClean="0">
                <a:solidFill>
                  <a:srgbClr val="FF0000"/>
                </a:solidFill>
                <a:latin typeface="Times New Roman" panose="02020603050405020304" pitchFamily="18" charset="0"/>
                <a:cs typeface="Times New Roman" panose="02020603050405020304" pitchFamily="18" charset="0"/>
              </a:rPr>
              <a:t>a/ FD 40 RT 90</a:t>
            </a:r>
          </a:p>
          <a:p>
            <a:pPr algn="just"/>
            <a:r>
              <a:rPr lang="en-US" sz="2800">
                <a:solidFill>
                  <a:srgbClr val="FF0000"/>
                </a:solidFill>
                <a:latin typeface="Times New Roman" panose="02020603050405020304" pitchFamily="18" charset="0"/>
                <a:cs typeface="Times New Roman" panose="02020603050405020304" pitchFamily="18" charset="0"/>
              </a:rPr>
              <a:t> </a:t>
            </a:r>
            <a:r>
              <a:rPr lang="en-US" sz="2800" smtClean="0">
                <a:solidFill>
                  <a:srgbClr val="FF0000"/>
                </a:solidFill>
                <a:latin typeface="Times New Roman" panose="02020603050405020304" pitchFamily="18" charset="0"/>
                <a:cs typeface="Times New Roman" panose="02020603050405020304" pitchFamily="18" charset="0"/>
              </a:rPr>
              <a:t>   FD </a:t>
            </a:r>
            <a:r>
              <a:rPr lang="en-US" sz="2800">
                <a:solidFill>
                  <a:srgbClr val="FF0000"/>
                </a:solidFill>
                <a:latin typeface="Times New Roman" panose="02020603050405020304" pitchFamily="18" charset="0"/>
                <a:cs typeface="Times New Roman" panose="02020603050405020304" pitchFamily="18" charset="0"/>
              </a:rPr>
              <a:t>40 RT 90</a:t>
            </a:r>
          </a:p>
          <a:p>
            <a:pPr algn="just"/>
            <a:r>
              <a:rPr lang="en-US" sz="2800" smtClean="0">
                <a:solidFill>
                  <a:srgbClr val="FF0000"/>
                </a:solidFill>
                <a:latin typeface="Times New Roman" panose="02020603050405020304" pitchFamily="18" charset="0"/>
                <a:cs typeface="Times New Roman" panose="02020603050405020304" pitchFamily="18" charset="0"/>
              </a:rPr>
              <a:t>    FD </a:t>
            </a:r>
            <a:r>
              <a:rPr lang="en-US" sz="2800">
                <a:solidFill>
                  <a:srgbClr val="FF0000"/>
                </a:solidFill>
                <a:latin typeface="Times New Roman" panose="02020603050405020304" pitchFamily="18" charset="0"/>
                <a:cs typeface="Times New Roman" panose="02020603050405020304" pitchFamily="18" charset="0"/>
              </a:rPr>
              <a:t>40 RT 90</a:t>
            </a:r>
          </a:p>
          <a:p>
            <a:pPr algn="just"/>
            <a:r>
              <a:rPr lang="en-US" sz="2800" smtClean="0">
                <a:solidFill>
                  <a:srgbClr val="FF0000"/>
                </a:solidFill>
                <a:latin typeface="Times New Roman" panose="02020603050405020304" pitchFamily="18" charset="0"/>
                <a:cs typeface="Times New Roman" panose="02020603050405020304" pitchFamily="18" charset="0"/>
              </a:rPr>
              <a:t>    FD </a:t>
            </a:r>
            <a:r>
              <a:rPr lang="en-US" sz="2800">
                <a:solidFill>
                  <a:srgbClr val="FF0000"/>
                </a:solidFill>
                <a:latin typeface="Times New Roman" panose="02020603050405020304" pitchFamily="18" charset="0"/>
                <a:cs typeface="Times New Roman" panose="02020603050405020304" pitchFamily="18" charset="0"/>
              </a:rPr>
              <a:t>40 RT </a:t>
            </a:r>
            <a:r>
              <a:rPr lang="en-US" sz="2800" smtClean="0">
                <a:solidFill>
                  <a:srgbClr val="FF0000"/>
                </a:solidFill>
                <a:latin typeface="Times New Roman" panose="02020603050405020304" pitchFamily="18" charset="0"/>
                <a:cs typeface="Times New Roman" panose="02020603050405020304" pitchFamily="18" charset="0"/>
              </a:rPr>
              <a:t>90</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424559" y="2904741"/>
            <a:ext cx="4941065" cy="523220"/>
          </a:xfrm>
          <a:prstGeom prst="rect">
            <a:avLst/>
          </a:prstGeom>
        </p:spPr>
        <p:txBody>
          <a:bodyPr wrap="square">
            <a:spAutoFit/>
          </a:bodyPr>
          <a:lstStyle/>
          <a:p>
            <a:pPr algn="just"/>
            <a:r>
              <a:rPr lang="en-US" sz="2800">
                <a:solidFill>
                  <a:srgbClr val="FF0000"/>
                </a:solidFill>
                <a:latin typeface="Times New Roman" panose="02020603050405020304" pitchFamily="18" charset="0"/>
                <a:cs typeface="Times New Roman" panose="02020603050405020304" pitchFamily="18" charset="0"/>
              </a:rPr>
              <a:t>b</a:t>
            </a:r>
            <a:r>
              <a:rPr lang="en-US" sz="2800" smtClean="0">
                <a:solidFill>
                  <a:srgbClr val="FF0000"/>
                </a:solidFill>
                <a:latin typeface="Times New Roman" panose="02020603050405020304" pitchFamily="18" charset="0"/>
                <a:cs typeface="Times New Roman" panose="02020603050405020304" pitchFamily="18" charset="0"/>
              </a:rPr>
              <a:t>/ REPEAT 4 [FD </a:t>
            </a:r>
            <a:r>
              <a:rPr lang="en-US" sz="2800">
                <a:solidFill>
                  <a:srgbClr val="FF0000"/>
                </a:solidFill>
                <a:latin typeface="Times New Roman" panose="02020603050405020304" pitchFamily="18" charset="0"/>
                <a:cs typeface="Times New Roman" panose="02020603050405020304" pitchFamily="18" charset="0"/>
              </a:rPr>
              <a:t>40 RT </a:t>
            </a:r>
            <a:r>
              <a:rPr lang="en-US" sz="2800" smtClean="0">
                <a:solidFill>
                  <a:srgbClr val="FF0000"/>
                </a:solidFill>
                <a:latin typeface="Times New Roman" panose="02020603050405020304" pitchFamily="18" charset="0"/>
                <a:cs typeface="Times New Roman" panose="02020603050405020304" pitchFamily="18" charset="0"/>
              </a:rPr>
              <a:t>90]</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424559" y="3519964"/>
            <a:ext cx="5861109" cy="523220"/>
          </a:xfrm>
          <a:prstGeom prst="rect">
            <a:avLst/>
          </a:prstGeom>
        </p:spPr>
        <p:txBody>
          <a:bodyPr wrap="square">
            <a:spAutoFit/>
          </a:bodyPr>
          <a:lstStyle/>
          <a:p>
            <a:pPr algn="just"/>
            <a:r>
              <a:rPr lang="en-US" sz="2800">
                <a:solidFill>
                  <a:srgbClr val="FF0000"/>
                </a:solidFill>
                <a:latin typeface="Times New Roman" panose="02020603050405020304" pitchFamily="18" charset="0"/>
                <a:cs typeface="Times New Roman" panose="02020603050405020304" pitchFamily="18" charset="0"/>
              </a:rPr>
              <a:t>c</a:t>
            </a:r>
            <a:r>
              <a:rPr lang="en-US" sz="2800" smtClean="0">
                <a:solidFill>
                  <a:srgbClr val="FF0000"/>
                </a:solidFill>
                <a:latin typeface="Times New Roman" panose="02020603050405020304" pitchFamily="18" charset="0"/>
                <a:cs typeface="Times New Roman" panose="02020603050405020304" pitchFamily="18" charset="0"/>
              </a:rPr>
              <a:t>/ REPEAT 4 [FD </a:t>
            </a:r>
            <a:r>
              <a:rPr lang="en-US" sz="2800">
                <a:solidFill>
                  <a:srgbClr val="FF0000"/>
                </a:solidFill>
                <a:latin typeface="Times New Roman" panose="02020603050405020304" pitchFamily="18" charset="0"/>
                <a:cs typeface="Times New Roman" panose="02020603050405020304" pitchFamily="18" charset="0"/>
              </a:rPr>
              <a:t>40 RT </a:t>
            </a:r>
            <a:r>
              <a:rPr lang="en-US" sz="2800" smtClean="0">
                <a:solidFill>
                  <a:srgbClr val="FF0000"/>
                </a:solidFill>
                <a:latin typeface="Times New Roman" panose="02020603050405020304" pitchFamily="18" charset="0"/>
                <a:cs typeface="Times New Roman" panose="02020603050405020304" pitchFamily="18" charset="0"/>
              </a:rPr>
              <a:t>90 WAIT 10]</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29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361386" y="0"/>
            <a:ext cx="5067413" cy="523220"/>
          </a:xfrm>
          <a:prstGeom prst="rect">
            <a:avLst/>
          </a:prstGeom>
          <a:noFill/>
        </p:spPr>
        <p:txBody>
          <a:bodyPr wrap="none" rtlCol="0">
            <a:spAutoFit/>
          </a:bodyPr>
          <a:lstStyle/>
          <a:p>
            <a:r>
              <a:rPr lang="en-US" sz="2800" smtClean="0">
                <a:latin typeface="Times New Roman" panose="02020603050405020304" pitchFamily="18" charset="0"/>
                <a:cs typeface="Times New Roman" panose="02020603050405020304" pitchFamily="18" charset="0"/>
              </a:rPr>
              <a:t>Thứ tư ngày 8 tháng 02 năm 2023</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5000837" y="445946"/>
            <a:ext cx="1345176" cy="523220"/>
          </a:xfrm>
          <a:prstGeom prst="rect">
            <a:avLst/>
          </a:prstGeom>
          <a:noFill/>
        </p:spPr>
        <p:txBody>
          <a:bodyPr wrap="none" rtlCol="0">
            <a:spAutoFit/>
          </a:bodyPr>
          <a:lstStyle/>
          <a:p>
            <a:pPr algn="ctr"/>
            <a:r>
              <a:rPr lang="en-US" sz="2800" b="1" u="sng" smtClean="0">
                <a:latin typeface="Times New Roman" panose="02020603050405020304" pitchFamily="18" charset="0"/>
                <a:cs typeface="Times New Roman" panose="02020603050405020304" pitchFamily="18" charset="0"/>
              </a:rPr>
              <a:t>Tin học</a:t>
            </a:r>
          </a:p>
        </p:txBody>
      </p:sp>
      <p:sp>
        <p:nvSpPr>
          <p:cNvPr id="6" name="Rectangle 5"/>
          <p:cNvSpPr/>
          <p:nvPr/>
        </p:nvSpPr>
        <p:spPr>
          <a:xfrm>
            <a:off x="3325320" y="904771"/>
            <a:ext cx="5139548" cy="523220"/>
          </a:xfrm>
          <a:prstGeom prst="rect">
            <a:avLst/>
          </a:prstGeom>
        </p:spPr>
        <p:txBody>
          <a:bodyPr wrap="none">
            <a:spAutoFit/>
          </a:bodyPr>
          <a:lstStyle/>
          <a:p>
            <a:pPr algn="ctr"/>
            <a:r>
              <a:rPr lang="en-US" sz="2800" u="sng">
                <a:latin typeface="Times New Roman" panose="02020603050405020304" pitchFamily="18" charset="0"/>
                <a:cs typeface="Times New Roman" panose="02020603050405020304" pitchFamily="18" charset="0"/>
              </a:rPr>
              <a:t>Bài 1:</a:t>
            </a:r>
            <a:r>
              <a:rPr lang="en-US" sz="2800">
                <a:latin typeface="Times New Roman" panose="02020603050405020304" pitchFamily="18" charset="0"/>
                <a:cs typeface="Times New Roman" panose="02020603050405020304" pitchFamily="18" charset="0"/>
              </a:rPr>
              <a:t> Những gì em đã </a:t>
            </a:r>
            <a:r>
              <a:rPr lang="en-US" sz="2800" smtClean="0">
                <a:latin typeface="Times New Roman" panose="02020603050405020304" pitchFamily="18" charset="0"/>
                <a:cs typeface="Times New Roman" panose="02020603050405020304" pitchFamily="18" charset="0"/>
              </a:rPr>
              <a:t>biết (tiết 1)</a:t>
            </a:r>
            <a:endParaRPr lang="en-US" sz="2800">
              <a:latin typeface="Times New Roman" panose="02020603050405020304" pitchFamily="18" charset="0"/>
              <a:cs typeface="Times New Roman" panose="02020603050405020304" pitchFamily="18" charset="0"/>
            </a:endParaRPr>
          </a:p>
        </p:txBody>
      </p:sp>
      <p:sp>
        <p:nvSpPr>
          <p:cNvPr id="10" name="Rectangle 9"/>
          <p:cNvSpPr/>
          <p:nvPr/>
        </p:nvSpPr>
        <p:spPr>
          <a:xfrm>
            <a:off x="600433" y="2012895"/>
            <a:ext cx="11157978" cy="954107"/>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2. Điền các câu lệnh, số đúng vào chỗ chấm để vẽ các hình theo mẫu rồi kiểm tra lại kết quả trên máy tính.</a:t>
            </a:r>
            <a:endParaRPr lang="en-US" sz="2800">
              <a:latin typeface="Times New Roman" panose="02020603050405020304" pitchFamily="18" charset="0"/>
              <a:cs typeface="Times New Roman" panose="02020603050405020304" pitchFamily="18" charset="0"/>
            </a:endParaRPr>
          </a:p>
        </p:txBody>
      </p:sp>
      <p:sp>
        <p:nvSpPr>
          <p:cNvPr id="2" name="TextBox 1"/>
          <p:cNvSpPr txBox="1"/>
          <p:nvPr/>
        </p:nvSpPr>
        <p:spPr>
          <a:xfrm>
            <a:off x="583972" y="1531023"/>
            <a:ext cx="5153847"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A. HOẠT ĐỘNG THỰC HÀNH</a:t>
            </a:r>
            <a:endParaRPr lang="en-US" sz="2800" b="1">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60913590"/>
              </p:ext>
            </p:extLst>
          </p:nvPr>
        </p:nvGraphicFramePr>
        <p:xfrm>
          <a:off x="705475" y="3089379"/>
          <a:ext cx="11168846" cy="3337179"/>
        </p:xfrm>
        <a:graphic>
          <a:graphicData uri="http://schemas.openxmlformats.org/drawingml/2006/table">
            <a:tbl>
              <a:tblPr firstRow="1" bandRow="1">
                <a:tableStyleId>{5940675A-B579-460E-94D1-54222C63F5DA}</a:tableStyleId>
              </a:tblPr>
              <a:tblGrid>
                <a:gridCol w="2089240"/>
                <a:gridCol w="3322750"/>
                <a:gridCol w="3786389"/>
                <a:gridCol w="1970467"/>
              </a:tblGrid>
              <a:tr h="370840">
                <a:tc>
                  <a:txBody>
                    <a:bodyPr/>
                    <a:lstStyle/>
                    <a:p>
                      <a:pPr algn="ctr"/>
                      <a:r>
                        <a:rPr lang="en-US" sz="2200" smtClean="0">
                          <a:solidFill>
                            <a:srgbClr val="FF0000"/>
                          </a:solidFill>
                          <a:latin typeface="Times New Roman" panose="02020603050405020304" pitchFamily="18" charset="0"/>
                          <a:cs typeface="Times New Roman" panose="02020603050405020304" pitchFamily="18" charset="0"/>
                        </a:rPr>
                        <a:t>Dòng</a:t>
                      </a:r>
                      <a:r>
                        <a:rPr lang="en-US" sz="2200" baseline="0" smtClean="0">
                          <a:solidFill>
                            <a:srgbClr val="FF0000"/>
                          </a:solidFill>
                          <a:latin typeface="Times New Roman" panose="02020603050405020304" pitchFamily="18" charset="0"/>
                          <a:cs typeface="Times New Roman" panose="02020603050405020304" pitchFamily="18" charset="0"/>
                        </a:rPr>
                        <a:t> lệnh 1</a:t>
                      </a:r>
                      <a:endParaRPr lang="en-US" sz="220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200" smtClean="0">
                          <a:solidFill>
                            <a:srgbClr val="FF0000"/>
                          </a:solidFill>
                          <a:latin typeface="Times New Roman" panose="02020603050405020304" pitchFamily="18" charset="0"/>
                          <a:cs typeface="Times New Roman" panose="02020603050405020304" pitchFamily="18" charset="0"/>
                        </a:rPr>
                        <a:t>Dòng</a:t>
                      </a:r>
                      <a:r>
                        <a:rPr lang="en-US" sz="2200" baseline="0" smtClean="0">
                          <a:solidFill>
                            <a:srgbClr val="FF0000"/>
                          </a:solidFill>
                          <a:latin typeface="Times New Roman" panose="02020603050405020304" pitchFamily="18" charset="0"/>
                          <a:cs typeface="Times New Roman" panose="02020603050405020304" pitchFamily="18" charset="0"/>
                        </a:rPr>
                        <a:t> lệnh 2</a:t>
                      </a:r>
                      <a:endParaRPr lang="en-US" sz="220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200" smtClean="0">
                          <a:solidFill>
                            <a:srgbClr val="FF0000"/>
                          </a:solidFill>
                          <a:latin typeface="Times New Roman" panose="02020603050405020304" pitchFamily="18" charset="0"/>
                          <a:cs typeface="Times New Roman" panose="02020603050405020304" pitchFamily="18" charset="0"/>
                        </a:rPr>
                        <a:t>Dòng</a:t>
                      </a:r>
                      <a:r>
                        <a:rPr lang="en-US" sz="2200" baseline="0" smtClean="0">
                          <a:solidFill>
                            <a:srgbClr val="FF0000"/>
                          </a:solidFill>
                          <a:latin typeface="Times New Roman" panose="02020603050405020304" pitchFamily="18" charset="0"/>
                          <a:cs typeface="Times New Roman" panose="02020603050405020304" pitchFamily="18" charset="0"/>
                        </a:rPr>
                        <a:t> lệnh 3</a:t>
                      </a:r>
                      <a:endParaRPr lang="en-US" sz="220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200" smtClean="0">
                          <a:solidFill>
                            <a:srgbClr val="FF0000"/>
                          </a:solidFill>
                          <a:latin typeface="Times New Roman" panose="02020603050405020304" pitchFamily="18" charset="0"/>
                          <a:cs typeface="Times New Roman" panose="02020603050405020304" pitchFamily="18" charset="0"/>
                        </a:rPr>
                        <a:t>Kết</a:t>
                      </a:r>
                      <a:r>
                        <a:rPr lang="en-US" sz="2200" baseline="0" smtClean="0">
                          <a:solidFill>
                            <a:srgbClr val="FF0000"/>
                          </a:solidFill>
                          <a:latin typeface="Times New Roman" panose="02020603050405020304" pitchFamily="18" charset="0"/>
                          <a:cs typeface="Times New Roman" panose="02020603050405020304" pitchFamily="18" charset="0"/>
                        </a:rPr>
                        <a:t> quả</a:t>
                      </a:r>
                      <a:endParaRPr lang="en-US" sz="220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r>
              <a:tr h="1300600">
                <a:tc>
                  <a:txBody>
                    <a:bodyPr/>
                    <a:lstStyle/>
                    <a:p>
                      <a:r>
                        <a:rPr lang="en-US" sz="2200" smtClean="0">
                          <a:latin typeface="Times New Roman" panose="02020603050405020304" pitchFamily="18" charset="0"/>
                          <a:cs typeface="Times New Roman" panose="02020603050405020304" pitchFamily="18" charset="0"/>
                        </a:rPr>
                        <a:t>FD 50 RT 120</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smtClean="0">
                          <a:latin typeface="Times New Roman" panose="02020603050405020304" pitchFamily="18" charset="0"/>
                          <a:cs typeface="Times New Roman" panose="02020603050405020304" pitchFamily="18" charset="0"/>
                        </a:rPr>
                        <a:t>FD 50 RT 120</a:t>
                      </a:r>
                    </a:p>
                    <a:p>
                      <a:r>
                        <a:rPr lang="en-US" sz="2200"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smtClean="0">
                          <a:latin typeface="Times New Roman" panose="02020603050405020304" pitchFamily="18" charset="0"/>
                          <a:cs typeface="Times New Roman" panose="02020603050405020304" pitchFamily="18" charset="0"/>
                        </a:rPr>
                        <a:t>REPEAT</a:t>
                      </a:r>
                      <a:r>
                        <a:rPr lang="en-US" sz="2200" baseline="0" smtClean="0">
                          <a:latin typeface="Times New Roman" panose="02020603050405020304" pitchFamily="18" charset="0"/>
                          <a:cs typeface="Times New Roman" panose="02020603050405020304" pitchFamily="18" charset="0"/>
                        </a:rPr>
                        <a:t> 3[</a:t>
                      </a:r>
                      <a:r>
                        <a:rPr lang="en-US" sz="2200" smtClean="0">
                          <a:latin typeface="Times New Roman" panose="02020603050405020304" pitchFamily="18" charset="0"/>
                          <a:cs typeface="Times New Roman" panose="02020603050405020304" pitchFamily="18" charset="0"/>
                        </a:rPr>
                        <a:t>FD 50 RT 120]</a:t>
                      </a:r>
                    </a:p>
                    <a:p>
                      <a:endParaRPr lang="en-US" sz="2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smtClean="0">
                          <a:latin typeface="Times New Roman" panose="02020603050405020304" pitchFamily="18" charset="0"/>
                          <a:cs typeface="Times New Roman" panose="02020603050405020304" pitchFamily="18" charset="0"/>
                        </a:rPr>
                        <a:t>REPEAT</a:t>
                      </a:r>
                      <a:r>
                        <a:rPr lang="en-US" sz="2200" baseline="0" smtClean="0">
                          <a:latin typeface="Times New Roman" panose="02020603050405020304" pitchFamily="18" charset="0"/>
                          <a:cs typeface="Times New Roman" panose="02020603050405020304" pitchFamily="18" charset="0"/>
                        </a:rPr>
                        <a:t> 3[</a:t>
                      </a:r>
                      <a:r>
                        <a:rPr lang="en-US" sz="2200" smtClean="0">
                          <a:latin typeface="Times New Roman" panose="02020603050405020304" pitchFamily="18" charset="0"/>
                          <a:cs typeface="Times New Roman" panose="02020603050405020304" pitchFamily="18" charset="0"/>
                        </a:rPr>
                        <a:t>FD 50 RT 360/…..]</a:t>
                      </a:r>
                    </a:p>
                    <a:p>
                      <a:endParaRPr lang="en-US" sz="2200">
                        <a:latin typeface="Times New Roman" panose="02020603050405020304" pitchFamily="18" charset="0"/>
                        <a:cs typeface="Times New Roman" panose="02020603050405020304" pitchFamily="18" charset="0"/>
                      </a:endParaRPr>
                    </a:p>
                  </a:txBody>
                  <a:tcPr/>
                </a:tc>
                <a:tc>
                  <a:txBody>
                    <a:bodyPr/>
                    <a:lstStyle/>
                    <a:p>
                      <a:endParaRPr lang="en-US" sz="2200">
                        <a:latin typeface="Times New Roman" panose="02020603050405020304" pitchFamily="18" charset="0"/>
                        <a:cs typeface="Times New Roman" panose="02020603050405020304" pitchFamily="18" charset="0"/>
                      </a:endParaRPr>
                    </a:p>
                  </a:txBody>
                  <a:tcPr/>
                </a:tc>
              </a:tr>
              <a:tr h="1609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smtClean="0">
                          <a:latin typeface="Times New Roman" panose="02020603050405020304" pitchFamily="18" charset="0"/>
                          <a:cs typeface="Times New Roman" panose="02020603050405020304" pitchFamily="18" charset="0"/>
                        </a:rPr>
                        <a:t>FD 50 RT 90</a:t>
                      </a:r>
                    </a:p>
                    <a:p>
                      <a:r>
                        <a:rPr lang="en-US" sz="2200"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smtClean="0">
                          <a:latin typeface="Times New Roman" panose="02020603050405020304" pitchFamily="18" charset="0"/>
                          <a:cs typeface="Times New Roman" panose="02020603050405020304" pitchFamily="18" charset="0"/>
                        </a:rPr>
                        <a:t>REPEAT</a:t>
                      </a:r>
                      <a:r>
                        <a:rPr lang="en-US" sz="2200" baseline="0" smtClean="0">
                          <a:latin typeface="Times New Roman" panose="02020603050405020304" pitchFamily="18" charset="0"/>
                          <a:cs typeface="Times New Roman" panose="02020603050405020304" pitchFamily="18" charset="0"/>
                        </a:rPr>
                        <a:t> 4[</a:t>
                      </a:r>
                      <a:r>
                        <a:rPr lang="en-US" sz="2200" smtClean="0">
                          <a:latin typeface="Times New Roman" panose="02020603050405020304" pitchFamily="18" charset="0"/>
                          <a:cs typeface="Times New Roman" panose="02020603050405020304" pitchFamily="18" charset="0"/>
                        </a:rPr>
                        <a:t>FD 50 RT …...]</a:t>
                      </a:r>
                    </a:p>
                    <a:p>
                      <a:endParaRPr lang="en-US" sz="2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smtClean="0">
                          <a:latin typeface="Times New Roman" panose="02020603050405020304" pitchFamily="18" charset="0"/>
                          <a:cs typeface="Times New Roman" panose="02020603050405020304" pitchFamily="18" charset="0"/>
                        </a:rPr>
                        <a:t>REPEAT</a:t>
                      </a:r>
                      <a:r>
                        <a:rPr lang="en-US" sz="2200" baseline="0" smtClean="0">
                          <a:latin typeface="Times New Roman" panose="02020603050405020304" pitchFamily="18" charset="0"/>
                          <a:cs typeface="Times New Roman" panose="02020603050405020304" pitchFamily="18" charset="0"/>
                        </a:rPr>
                        <a:t> 4[</a:t>
                      </a:r>
                      <a:r>
                        <a:rPr lang="en-US" sz="2200" smtClean="0">
                          <a:latin typeface="Times New Roman" panose="02020603050405020304" pitchFamily="18" charset="0"/>
                          <a:cs typeface="Times New Roman" panose="02020603050405020304" pitchFamily="18" charset="0"/>
                        </a:rPr>
                        <a:t>FD 50 RT 360/…...]</a:t>
                      </a:r>
                    </a:p>
                    <a:p>
                      <a:endParaRPr lang="en-US" sz="2200">
                        <a:latin typeface="Times New Roman" panose="02020603050405020304" pitchFamily="18" charset="0"/>
                        <a:cs typeface="Times New Roman" panose="02020603050405020304" pitchFamily="18" charset="0"/>
                      </a:endParaRPr>
                    </a:p>
                  </a:txBody>
                  <a:tcPr/>
                </a:tc>
                <a:tc>
                  <a:txBody>
                    <a:bodyPr/>
                    <a:lstStyle/>
                    <a:p>
                      <a:endParaRPr lang="en-US" sz="2200">
                        <a:latin typeface="Times New Roman" panose="02020603050405020304" pitchFamily="18" charset="0"/>
                        <a:cs typeface="Times New Roman" panose="02020603050405020304" pitchFamily="18" charset="0"/>
                      </a:endParaRPr>
                    </a:p>
                  </a:txBody>
                  <a:tcPr/>
                </a:tc>
              </a:tr>
            </a:tbl>
          </a:graphicData>
        </a:graphic>
      </p:graphicFrame>
      <p:sp>
        <p:nvSpPr>
          <p:cNvPr id="3" name="Isosceles Triangle 2"/>
          <p:cNvSpPr/>
          <p:nvPr/>
        </p:nvSpPr>
        <p:spPr>
          <a:xfrm rot="5400000">
            <a:off x="10313343" y="3676890"/>
            <a:ext cx="1139783" cy="967089"/>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374519" y="5048519"/>
            <a:ext cx="1120462" cy="11075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10206507" y="4468716"/>
            <a:ext cx="386366" cy="26161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10193628" y="5894492"/>
            <a:ext cx="386366" cy="26161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13909" y="4147555"/>
            <a:ext cx="1854418" cy="430887"/>
          </a:xfrm>
          <a:prstGeom prst="rect">
            <a:avLst/>
          </a:prstGeom>
          <a:noFill/>
        </p:spPr>
        <p:txBody>
          <a:bodyPr wrap="none" rtlCol="0">
            <a:spAutoFit/>
          </a:bodyPr>
          <a:lstStyle/>
          <a:p>
            <a:r>
              <a:rPr lang="en-US" sz="2200" b="1">
                <a:solidFill>
                  <a:srgbClr val="FF0000"/>
                </a:solidFill>
                <a:latin typeface="Times New Roman" panose="02020603050405020304" pitchFamily="18" charset="0"/>
                <a:cs typeface="Times New Roman" panose="02020603050405020304" pitchFamily="18" charset="0"/>
              </a:rPr>
              <a:t>FD 50 RT </a:t>
            </a:r>
            <a:r>
              <a:rPr lang="en-US" sz="2200" b="1" smtClean="0">
                <a:solidFill>
                  <a:srgbClr val="FF0000"/>
                </a:solidFill>
                <a:latin typeface="Times New Roman" panose="02020603050405020304" pitchFamily="18" charset="0"/>
                <a:cs typeface="Times New Roman" panose="02020603050405020304" pitchFamily="18" charset="0"/>
              </a:rPr>
              <a:t>120</a:t>
            </a:r>
            <a:endParaRPr lang="en-US" sz="22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247031" y="3486596"/>
            <a:ext cx="325730" cy="430887"/>
          </a:xfrm>
          <a:prstGeom prst="rect">
            <a:avLst/>
          </a:prstGeom>
          <a:noFill/>
        </p:spPr>
        <p:txBody>
          <a:bodyPr wrap="none" rtlCol="0">
            <a:spAutoFit/>
          </a:bodyPr>
          <a:lstStyle/>
          <a:p>
            <a:r>
              <a:rPr lang="en-US" sz="2200" b="1" smtClean="0">
                <a:solidFill>
                  <a:srgbClr val="FF0000"/>
                </a:solidFill>
                <a:latin typeface="Times New Roman" panose="02020603050405020304" pitchFamily="18" charset="0"/>
                <a:cs typeface="Times New Roman" panose="02020603050405020304" pitchFamily="18" charset="0"/>
              </a:rPr>
              <a:t>3</a:t>
            </a:r>
            <a:endParaRPr lang="en-US" sz="2200" b="1">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412089" y="4781559"/>
            <a:ext cx="466794" cy="430887"/>
          </a:xfrm>
          <a:prstGeom prst="rect">
            <a:avLst/>
          </a:prstGeom>
          <a:noFill/>
        </p:spPr>
        <p:txBody>
          <a:bodyPr wrap="none" rtlCol="0">
            <a:spAutoFit/>
          </a:bodyPr>
          <a:lstStyle/>
          <a:p>
            <a:r>
              <a:rPr lang="en-US" sz="2200" b="1" smtClean="0">
                <a:solidFill>
                  <a:srgbClr val="FF0000"/>
                </a:solidFill>
                <a:latin typeface="Times New Roman" panose="02020603050405020304" pitchFamily="18" charset="0"/>
                <a:cs typeface="Times New Roman" panose="02020603050405020304" pitchFamily="18" charset="0"/>
              </a:rPr>
              <a:t>90</a:t>
            </a:r>
            <a:endParaRPr lang="en-US" sz="2200" b="1">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9247031" y="4783865"/>
            <a:ext cx="325730" cy="430887"/>
          </a:xfrm>
          <a:prstGeom prst="rect">
            <a:avLst/>
          </a:prstGeom>
          <a:noFill/>
        </p:spPr>
        <p:txBody>
          <a:bodyPr wrap="none" rtlCol="0">
            <a:spAutoFit/>
          </a:bodyPr>
          <a:lstStyle/>
          <a:p>
            <a:r>
              <a:rPr lang="en-US" sz="2200" b="1">
                <a:solidFill>
                  <a:srgbClr val="FF0000"/>
                </a:solidFill>
                <a:latin typeface="Times New Roman" panose="02020603050405020304" pitchFamily="18" charset="0"/>
                <a:cs typeface="Times New Roman" panose="02020603050405020304" pitchFamily="18" charset="0"/>
              </a:rPr>
              <a:t>4</a:t>
            </a:r>
          </a:p>
        </p:txBody>
      </p:sp>
      <p:sp>
        <p:nvSpPr>
          <p:cNvPr id="16" name="TextBox 15"/>
          <p:cNvSpPr txBox="1"/>
          <p:nvPr/>
        </p:nvSpPr>
        <p:spPr>
          <a:xfrm>
            <a:off x="713909" y="5118262"/>
            <a:ext cx="1713354" cy="1107996"/>
          </a:xfrm>
          <a:prstGeom prst="rect">
            <a:avLst/>
          </a:prstGeom>
          <a:noFill/>
        </p:spPr>
        <p:txBody>
          <a:bodyPr wrap="none" rtlCol="0">
            <a:spAutoFit/>
          </a:bodyPr>
          <a:lstStyle/>
          <a:p>
            <a:r>
              <a:rPr lang="en-US" sz="2200" b="1">
                <a:solidFill>
                  <a:srgbClr val="FF0000"/>
                </a:solidFill>
                <a:latin typeface="Times New Roman" panose="02020603050405020304" pitchFamily="18" charset="0"/>
                <a:cs typeface="Times New Roman" panose="02020603050405020304" pitchFamily="18" charset="0"/>
              </a:rPr>
              <a:t>FD 50 RT 90</a:t>
            </a:r>
          </a:p>
          <a:p>
            <a:r>
              <a:rPr lang="en-US" sz="2200" b="1">
                <a:solidFill>
                  <a:srgbClr val="FF0000"/>
                </a:solidFill>
                <a:latin typeface="Times New Roman" panose="02020603050405020304" pitchFamily="18" charset="0"/>
                <a:cs typeface="Times New Roman" panose="02020603050405020304" pitchFamily="18" charset="0"/>
              </a:rPr>
              <a:t>FD 50 RT 90</a:t>
            </a:r>
          </a:p>
          <a:p>
            <a:r>
              <a:rPr lang="en-US" sz="2200" b="1">
                <a:solidFill>
                  <a:srgbClr val="FF0000"/>
                </a:solidFill>
                <a:latin typeface="Times New Roman" panose="02020603050405020304" pitchFamily="18" charset="0"/>
                <a:cs typeface="Times New Roman" panose="02020603050405020304" pitchFamily="18" charset="0"/>
              </a:rPr>
              <a:t>FD 50 RT </a:t>
            </a:r>
            <a:r>
              <a:rPr lang="en-US" sz="2200" b="1" smtClean="0">
                <a:solidFill>
                  <a:srgbClr val="FF0000"/>
                </a:solidFill>
                <a:latin typeface="Times New Roman" panose="02020603050405020304" pitchFamily="18" charset="0"/>
                <a:cs typeface="Times New Roman" panose="02020603050405020304" pitchFamily="18" charset="0"/>
              </a:rPr>
              <a:t>90</a:t>
            </a:r>
            <a:endParaRPr lang="en-US" sz="2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64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361386" y="0"/>
            <a:ext cx="5067413" cy="523220"/>
          </a:xfrm>
          <a:prstGeom prst="rect">
            <a:avLst/>
          </a:prstGeom>
          <a:noFill/>
        </p:spPr>
        <p:txBody>
          <a:bodyPr wrap="none" rtlCol="0">
            <a:spAutoFit/>
          </a:bodyPr>
          <a:lstStyle/>
          <a:p>
            <a:r>
              <a:rPr lang="en-US" sz="2800" smtClean="0">
                <a:latin typeface="Times New Roman" panose="02020603050405020304" pitchFamily="18" charset="0"/>
                <a:cs typeface="Times New Roman" panose="02020603050405020304" pitchFamily="18" charset="0"/>
              </a:rPr>
              <a:t>Thứ tư ngày 8 tháng 02 năm 2023</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5000837" y="445946"/>
            <a:ext cx="1345176" cy="523220"/>
          </a:xfrm>
          <a:prstGeom prst="rect">
            <a:avLst/>
          </a:prstGeom>
          <a:noFill/>
        </p:spPr>
        <p:txBody>
          <a:bodyPr wrap="none" rtlCol="0">
            <a:spAutoFit/>
          </a:bodyPr>
          <a:lstStyle/>
          <a:p>
            <a:pPr algn="ctr"/>
            <a:r>
              <a:rPr lang="en-US" sz="2800" b="1" u="sng" smtClean="0">
                <a:latin typeface="Times New Roman" panose="02020603050405020304" pitchFamily="18" charset="0"/>
                <a:cs typeface="Times New Roman" panose="02020603050405020304" pitchFamily="18" charset="0"/>
              </a:rPr>
              <a:t>Tin học</a:t>
            </a:r>
          </a:p>
        </p:txBody>
      </p:sp>
      <p:sp>
        <p:nvSpPr>
          <p:cNvPr id="6" name="Rectangle 5"/>
          <p:cNvSpPr/>
          <p:nvPr/>
        </p:nvSpPr>
        <p:spPr>
          <a:xfrm>
            <a:off x="3325320" y="904771"/>
            <a:ext cx="5139548" cy="523220"/>
          </a:xfrm>
          <a:prstGeom prst="rect">
            <a:avLst/>
          </a:prstGeom>
        </p:spPr>
        <p:txBody>
          <a:bodyPr wrap="none">
            <a:spAutoFit/>
          </a:bodyPr>
          <a:lstStyle/>
          <a:p>
            <a:pPr algn="ctr"/>
            <a:r>
              <a:rPr lang="en-US" sz="2800" u="sng">
                <a:latin typeface="Times New Roman" panose="02020603050405020304" pitchFamily="18" charset="0"/>
                <a:cs typeface="Times New Roman" panose="02020603050405020304" pitchFamily="18" charset="0"/>
              </a:rPr>
              <a:t>Bài 1:</a:t>
            </a:r>
            <a:r>
              <a:rPr lang="en-US" sz="2800">
                <a:latin typeface="Times New Roman" panose="02020603050405020304" pitchFamily="18" charset="0"/>
                <a:cs typeface="Times New Roman" panose="02020603050405020304" pitchFamily="18" charset="0"/>
              </a:rPr>
              <a:t> Những gì em đã </a:t>
            </a:r>
            <a:r>
              <a:rPr lang="en-US" sz="2800" smtClean="0">
                <a:latin typeface="Times New Roman" panose="02020603050405020304" pitchFamily="18" charset="0"/>
                <a:cs typeface="Times New Roman" panose="02020603050405020304" pitchFamily="18" charset="0"/>
              </a:rPr>
              <a:t>biết (tiết 1)</a:t>
            </a:r>
            <a:endParaRPr lang="en-US" sz="2800">
              <a:latin typeface="Times New Roman" panose="02020603050405020304" pitchFamily="18" charset="0"/>
              <a:cs typeface="Times New Roman" panose="02020603050405020304" pitchFamily="18" charset="0"/>
            </a:endParaRPr>
          </a:p>
        </p:txBody>
      </p:sp>
      <p:sp>
        <p:nvSpPr>
          <p:cNvPr id="10" name="Rectangle 9"/>
          <p:cNvSpPr/>
          <p:nvPr/>
        </p:nvSpPr>
        <p:spPr>
          <a:xfrm>
            <a:off x="600433" y="1806831"/>
            <a:ext cx="11157978" cy="954107"/>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2. Điền các câu lệnh, số đúng vào chỗ chấm để vẽ các hình theo mẫu rồi kiểm tra lại kết quả trên máy tính.</a:t>
            </a:r>
            <a:endParaRPr lang="en-US" sz="2800">
              <a:latin typeface="Times New Roman" panose="02020603050405020304" pitchFamily="18" charset="0"/>
              <a:cs typeface="Times New Roman" panose="02020603050405020304" pitchFamily="18" charset="0"/>
            </a:endParaRPr>
          </a:p>
        </p:txBody>
      </p:sp>
      <p:sp>
        <p:nvSpPr>
          <p:cNvPr id="2" name="TextBox 1"/>
          <p:cNvSpPr txBox="1"/>
          <p:nvPr/>
        </p:nvSpPr>
        <p:spPr>
          <a:xfrm>
            <a:off x="583972" y="1402233"/>
            <a:ext cx="5153847"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A. HOẠT ĐỘNG THỰC HÀNH</a:t>
            </a:r>
            <a:endParaRPr lang="en-US" sz="2800" b="1">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1441668"/>
              </p:ext>
            </p:extLst>
          </p:nvPr>
        </p:nvGraphicFramePr>
        <p:xfrm>
          <a:off x="705475" y="2741646"/>
          <a:ext cx="11168846" cy="4032641"/>
        </p:xfrm>
        <a:graphic>
          <a:graphicData uri="http://schemas.openxmlformats.org/drawingml/2006/table">
            <a:tbl>
              <a:tblPr firstRow="1" bandRow="1">
                <a:tableStyleId>{5940675A-B579-460E-94D1-54222C63F5DA}</a:tableStyleId>
              </a:tblPr>
              <a:tblGrid>
                <a:gridCol w="1921815"/>
                <a:gridCol w="3490175"/>
                <a:gridCol w="3786389"/>
                <a:gridCol w="1970467"/>
              </a:tblGrid>
              <a:tr h="370840">
                <a:tc>
                  <a:txBody>
                    <a:bodyPr/>
                    <a:lstStyle/>
                    <a:p>
                      <a:pPr algn="ctr"/>
                      <a:r>
                        <a:rPr lang="en-US" sz="2200" smtClean="0">
                          <a:solidFill>
                            <a:srgbClr val="FF0000"/>
                          </a:solidFill>
                          <a:latin typeface="Times New Roman" panose="02020603050405020304" pitchFamily="18" charset="0"/>
                          <a:cs typeface="Times New Roman" panose="02020603050405020304" pitchFamily="18" charset="0"/>
                        </a:rPr>
                        <a:t>Dòng</a:t>
                      </a:r>
                      <a:r>
                        <a:rPr lang="en-US" sz="2200" baseline="0" smtClean="0">
                          <a:solidFill>
                            <a:srgbClr val="FF0000"/>
                          </a:solidFill>
                          <a:latin typeface="Times New Roman" panose="02020603050405020304" pitchFamily="18" charset="0"/>
                          <a:cs typeface="Times New Roman" panose="02020603050405020304" pitchFamily="18" charset="0"/>
                        </a:rPr>
                        <a:t> lệnh 1</a:t>
                      </a:r>
                      <a:endParaRPr lang="en-US" sz="220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200" smtClean="0">
                          <a:solidFill>
                            <a:srgbClr val="FF0000"/>
                          </a:solidFill>
                          <a:latin typeface="Times New Roman" panose="02020603050405020304" pitchFamily="18" charset="0"/>
                          <a:cs typeface="Times New Roman" panose="02020603050405020304" pitchFamily="18" charset="0"/>
                        </a:rPr>
                        <a:t>Dòng</a:t>
                      </a:r>
                      <a:r>
                        <a:rPr lang="en-US" sz="2200" baseline="0" smtClean="0">
                          <a:solidFill>
                            <a:srgbClr val="FF0000"/>
                          </a:solidFill>
                          <a:latin typeface="Times New Roman" panose="02020603050405020304" pitchFamily="18" charset="0"/>
                          <a:cs typeface="Times New Roman" panose="02020603050405020304" pitchFamily="18" charset="0"/>
                        </a:rPr>
                        <a:t> lệnh 2</a:t>
                      </a:r>
                      <a:endParaRPr lang="en-US" sz="220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200" smtClean="0">
                          <a:solidFill>
                            <a:srgbClr val="FF0000"/>
                          </a:solidFill>
                          <a:latin typeface="Times New Roman" panose="02020603050405020304" pitchFamily="18" charset="0"/>
                          <a:cs typeface="Times New Roman" panose="02020603050405020304" pitchFamily="18" charset="0"/>
                        </a:rPr>
                        <a:t>Dòng</a:t>
                      </a:r>
                      <a:r>
                        <a:rPr lang="en-US" sz="2200" baseline="0" smtClean="0">
                          <a:solidFill>
                            <a:srgbClr val="FF0000"/>
                          </a:solidFill>
                          <a:latin typeface="Times New Roman" panose="02020603050405020304" pitchFamily="18" charset="0"/>
                          <a:cs typeface="Times New Roman" panose="02020603050405020304" pitchFamily="18" charset="0"/>
                        </a:rPr>
                        <a:t> lệnh 3</a:t>
                      </a:r>
                      <a:endParaRPr lang="en-US" sz="220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200" smtClean="0">
                          <a:solidFill>
                            <a:srgbClr val="FF0000"/>
                          </a:solidFill>
                          <a:latin typeface="Times New Roman" panose="02020603050405020304" pitchFamily="18" charset="0"/>
                          <a:cs typeface="Times New Roman" panose="02020603050405020304" pitchFamily="18" charset="0"/>
                        </a:rPr>
                        <a:t>Kết</a:t>
                      </a:r>
                      <a:r>
                        <a:rPr lang="en-US" sz="2200" baseline="0" smtClean="0">
                          <a:solidFill>
                            <a:srgbClr val="FF0000"/>
                          </a:solidFill>
                          <a:latin typeface="Times New Roman" panose="02020603050405020304" pitchFamily="18" charset="0"/>
                          <a:cs typeface="Times New Roman" panose="02020603050405020304" pitchFamily="18" charset="0"/>
                        </a:rPr>
                        <a:t> quả</a:t>
                      </a:r>
                      <a:endParaRPr lang="en-US" sz="220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r>
              <a:tr h="1686969">
                <a:tc>
                  <a:txBody>
                    <a:bodyPr/>
                    <a:lstStyle/>
                    <a:p>
                      <a:r>
                        <a:rPr lang="en-US" sz="2200" smtClean="0">
                          <a:latin typeface="Times New Roman" panose="02020603050405020304" pitchFamily="18" charset="0"/>
                          <a:cs typeface="Times New Roman" panose="02020603050405020304" pitchFamily="18" charset="0"/>
                        </a:rPr>
                        <a:t>FD 50 RT 72</a:t>
                      </a:r>
                    </a:p>
                    <a:p>
                      <a:r>
                        <a:rPr lang="en-US" sz="2200"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smtClean="0">
                          <a:latin typeface="Times New Roman" panose="02020603050405020304" pitchFamily="18" charset="0"/>
                          <a:cs typeface="Times New Roman" panose="02020603050405020304" pitchFamily="18" charset="0"/>
                        </a:rPr>
                        <a:t>REPEAT</a:t>
                      </a:r>
                      <a:r>
                        <a:rPr lang="en-US" sz="2200" baseline="0" smtClean="0">
                          <a:latin typeface="Times New Roman" panose="02020603050405020304" pitchFamily="18" charset="0"/>
                          <a:cs typeface="Times New Roman" panose="02020603050405020304" pitchFamily="18" charset="0"/>
                        </a:rPr>
                        <a:t> .....[</a:t>
                      </a:r>
                      <a:r>
                        <a:rPr lang="en-US" sz="2200" smtClean="0">
                          <a:latin typeface="Times New Roman" panose="02020603050405020304" pitchFamily="18" charset="0"/>
                          <a:cs typeface="Times New Roman" panose="02020603050405020304" pitchFamily="18" charset="0"/>
                        </a:rPr>
                        <a:t>FD 50 RT…....]</a:t>
                      </a:r>
                    </a:p>
                    <a:p>
                      <a:endParaRPr lang="en-US" sz="2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smtClean="0">
                          <a:latin typeface="Times New Roman" panose="02020603050405020304" pitchFamily="18" charset="0"/>
                          <a:cs typeface="Times New Roman" panose="02020603050405020304" pitchFamily="18" charset="0"/>
                        </a:rPr>
                        <a:t>REPEAT</a:t>
                      </a:r>
                      <a:r>
                        <a:rPr lang="en-US" sz="2200" baseline="0" smtClean="0">
                          <a:latin typeface="Times New Roman" panose="02020603050405020304" pitchFamily="18" charset="0"/>
                          <a:cs typeface="Times New Roman" panose="02020603050405020304" pitchFamily="18" charset="0"/>
                        </a:rPr>
                        <a:t> 5 [</a:t>
                      </a:r>
                      <a:r>
                        <a:rPr lang="en-US" sz="2200" smtClean="0">
                          <a:latin typeface="Times New Roman" panose="02020603050405020304" pitchFamily="18" charset="0"/>
                          <a:cs typeface="Times New Roman" panose="02020603050405020304" pitchFamily="18" charset="0"/>
                        </a:rPr>
                        <a:t>FD 50 RT .…../5]</a:t>
                      </a:r>
                    </a:p>
                    <a:p>
                      <a:endParaRPr lang="en-US" sz="2200">
                        <a:latin typeface="Times New Roman" panose="02020603050405020304" pitchFamily="18" charset="0"/>
                        <a:cs typeface="Times New Roman" panose="02020603050405020304" pitchFamily="18" charset="0"/>
                      </a:endParaRPr>
                    </a:p>
                  </a:txBody>
                  <a:tcPr/>
                </a:tc>
                <a:tc>
                  <a:txBody>
                    <a:bodyPr/>
                    <a:lstStyle/>
                    <a:p>
                      <a:endParaRPr lang="en-US" sz="2200">
                        <a:latin typeface="Times New Roman" panose="02020603050405020304" pitchFamily="18" charset="0"/>
                        <a:cs typeface="Times New Roman" panose="02020603050405020304" pitchFamily="18" charset="0"/>
                      </a:endParaRPr>
                    </a:p>
                  </a:txBody>
                  <a:tcPr/>
                </a:tc>
              </a:tr>
              <a:tr h="1838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smtClean="0">
                          <a:latin typeface="Times New Roman" panose="02020603050405020304" pitchFamily="18" charset="0"/>
                          <a:cs typeface="Times New Roman" panose="02020603050405020304" pitchFamily="18" charset="0"/>
                        </a:rPr>
                        <a:t>FD 50 RT 60</a:t>
                      </a:r>
                    </a:p>
                    <a:p>
                      <a:r>
                        <a:rPr lang="en-US" sz="2200" smtClean="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smtClean="0">
                          <a:latin typeface="Times New Roman" panose="02020603050405020304" pitchFamily="18" charset="0"/>
                          <a:cs typeface="Times New Roman" panose="02020603050405020304" pitchFamily="18" charset="0"/>
                        </a:rPr>
                        <a:t>REPEAT</a:t>
                      </a:r>
                      <a:r>
                        <a:rPr lang="en-US" sz="2200" baseline="0" smtClean="0">
                          <a:latin typeface="Times New Roman" panose="02020603050405020304" pitchFamily="18" charset="0"/>
                          <a:cs typeface="Times New Roman" panose="02020603050405020304" pitchFamily="18" charset="0"/>
                        </a:rPr>
                        <a:t> …..[</a:t>
                      </a:r>
                      <a:r>
                        <a:rPr lang="en-US" sz="2200" smtClean="0">
                          <a:latin typeface="Times New Roman" panose="02020603050405020304" pitchFamily="18" charset="0"/>
                          <a:cs typeface="Times New Roman" panose="02020603050405020304" pitchFamily="18" charset="0"/>
                        </a:rPr>
                        <a:t>FD 50 RT ......]</a:t>
                      </a:r>
                    </a:p>
                    <a:p>
                      <a:endParaRPr lang="en-US" sz="2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smtClean="0">
                          <a:latin typeface="Times New Roman" panose="02020603050405020304" pitchFamily="18" charset="0"/>
                          <a:cs typeface="Times New Roman" panose="02020603050405020304" pitchFamily="18" charset="0"/>
                        </a:rPr>
                        <a:t>REPEAT</a:t>
                      </a:r>
                      <a:r>
                        <a:rPr lang="en-US" sz="2200" baseline="0" smtClean="0">
                          <a:latin typeface="Times New Roman" panose="02020603050405020304" pitchFamily="18" charset="0"/>
                          <a:cs typeface="Times New Roman" panose="02020603050405020304" pitchFamily="18" charset="0"/>
                        </a:rPr>
                        <a:t> …. [</a:t>
                      </a:r>
                      <a:r>
                        <a:rPr lang="en-US" sz="2200" smtClean="0">
                          <a:latin typeface="Times New Roman" panose="02020603050405020304" pitchFamily="18" charset="0"/>
                          <a:cs typeface="Times New Roman" panose="02020603050405020304" pitchFamily="18" charset="0"/>
                        </a:rPr>
                        <a:t>FD 50 RT .…../6]</a:t>
                      </a:r>
                    </a:p>
                    <a:p>
                      <a:endParaRPr lang="en-US" sz="2200">
                        <a:latin typeface="Times New Roman" panose="02020603050405020304" pitchFamily="18" charset="0"/>
                        <a:cs typeface="Times New Roman" panose="02020603050405020304" pitchFamily="18" charset="0"/>
                      </a:endParaRPr>
                    </a:p>
                  </a:txBody>
                  <a:tcPr/>
                </a:tc>
                <a:tc>
                  <a:txBody>
                    <a:bodyPr/>
                    <a:lstStyle/>
                    <a:p>
                      <a:endParaRPr lang="en-US" sz="2200">
                        <a:latin typeface="Times New Roman" panose="02020603050405020304" pitchFamily="18" charset="0"/>
                        <a:cs typeface="Times New Roman" panose="02020603050405020304" pitchFamily="18" charset="0"/>
                      </a:endParaRPr>
                    </a:p>
                  </a:txBody>
                  <a:tcPr/>
                </a:tc>
              </a:tr>
            </a:tbl>
          </a:graphicData>
        </a:graphic>
      </p:graphicFrame>
      <p:sp>
        <p:nvSpPr>
          <p:cNvPr id="12" name="Regular Pentagon 11"/>
          <p:cNvSpPr/>
          <p:nvPr/>
        </p:nvSpPr>
        <p:spPr>
          <a:xfrm rot="5400000">
            <a:off x="10290220" y="3464414"/>
            <a:ext cx="1365160" cy="1184856"/>
          </a:xfrm>
          <a:prstGeom prst="pentag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exagon 12"/>
          <p:cNvSpPr/>
          <p:nvPr/>
        </p:nvSpPr>
        <p:spPr>
          <a:xfrm rot="5400000">
            <a:off x="10290220" y="5183743"/>
            <a:ext cx="1378039" cy="1171977"/>
          </a:xfrm>
          <a:prstGeom prst="hexag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Isosceles Triangle 13"/>
          <p:cNvSpPr/>
          <p:nvPr/>
        </p:nvSpPr>
        <p:spPr>
          <a:xfrm>
            <a:off x="10206507" y="4224015"/>
            <a:ext cx="386366" cy="26161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Isosceles Triangle 14"/>
          <p:cNvSpPr/>
          <p:nvPr/>
        </p:nvSpPr>
        <p:spPr>
          <a:xfrm>
            <a:off x="10206507" y="5911145"/>
            <a:ext cx="386366" cy="26161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713910" y="3474982"/>
            <a:ext cx="1713354" cy="1446550"/>
          </a:xfrm>
          <a:prstGeom prst="rect">
            <a:avLst/>
          </a:prstGeom>
          <a:noFill/>
        </p:spPr>
        <p:txBody>
          <a:bodyPr wrap="none" rtlCol="0">
            <a:spAutoFit/>
          </a:bodyPr>
          <a:lstStyle/>
          <a:p>
            <a:r>
              <a:rPr lang="en-US" sz="2200" b="1">
                <a:solidFill>
                  <a:srgbClr val="FF0000"/>
                </a:solidFill>
                <a:latin typeface="Times New Roman" panose="02020603050405020304" pitchFamily="18" charset="0"/>
                <a:cs typeface="Times New Roman" panose="02020603050405020304" pitchFamily="18" charset="0"/>
              </a:rPr>
              <a:t>FD 50 RT 72</a:t>
            </a:r>
          </a:p>
          <a:p>
            <a:r>
              <a:rPr lang="en-US" sz="2200" b="1">
                <a:solidFill>
                  <a:srgbClr val="FF0000"/>
                </a:solidFill>
                <a:latin typeface="Times New Roman" panose="02020603050405020304" pitchFamily="18" charset="0"/>
                <a:cs typeface="Times New Roman" panose="02020603050405020304" pitchFamily="18" charset="0"/>
              </a:rPr>
              <a:t>FD 50 RT 72</a:t>
            </a:r>
          </a:p>
          <a:p>
            <a:r>
              <a:rPr lang="en-US" sz="2200" b="1">
                <a:solidFill>
                  <a:srgbClr val="FF0000"/>
                </a:solidFill>
                <a:latin typeface="Times New Roman" panose="02020603050405020304" pitchFamily="18" charset="0"/>
                <a:cs typeface="Times New Roman" panose="02020603050405020304" pitchFamily="18" charset="0"/>
              </a:rPr>
              <a:t>FD 50 RT 72</a:t>
            </a:r>
          </a:p>
          <a:p>
            <a:r>
              <a:rPr lang="en-US" sz="2200" b="1">
                <a:solidFill>
                  <a:srgbClr val="FF0000"/>
                </a:solidFill>
                <a:latin typeface="Times New Roman" panose="02020603050405020304" pitchFamily="18" charset="0"/>
                <a:cs typeface="Times New Roman" panose="02020603050405020304" pitchFamily="18" charset="0"/>
              </a:rPr>
              <a:t>FD 50 RT </a:t>
            </a:r>
            <a:r>
              <a:rPr lang="en-US" sz="2200" b="1" smtClean="0">
                <a:solidFill>
                  <a:srgbClr val="FF0000"/>
                </a:solidFill>
                <a:latin typeface="Times New Roman" panose="02020603050405020304" pitchFamily="18" charset="0"/>
                <a:cs typeface="Times New Roman" panose="02020603050405020304" pitchFamily="18" charset="0"/>
              </a:rPr>
              <a:t>72</a:t>
            </a:r>
            <a:endParaRPr lang="en-US" sz="22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786389" y="3132573"/>
            <a:ext cx="325730" cy="430887"/>
          </a:xfrm>
          <a:prstGeom prst="rect">
            <a:avLst/>
          </a:prstGeom>
          <a:noFill/>
        </p:spPr>
        <p:txBody>
          <a:bodyPr wrap="none" rtlCol="0">
            <a:spAutoFit/>
          </a:bodyPr>
          <a:lstStyle/>
          <a:p>
            <a:r>
              <a:rPr lang="en-US" sz="2200" b="1" smtClean="0">
                <a:solidFill>
                  <a:srgbClr val="FF0000"/>
                </a:solidFill>
                <a:latin typeface="Times New Roman" panose="02020603050405020304" pitchFamily="18" charset="0"/>
                <a:cs typeface="Times New Roman" panose="02020603050405020304" pitchFamily="18" charset="0"/>
              </a:rPr>
              <a:t>5</a:t>
            </a:r>
            <a:endParaRPr lang="en-US" sz="2200" b="1">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428298" y="3132573"/>
            <a:ext cx="466794" cy="430887"/>
          </a:xfrm>
          <a:prstGeom prst="rect">
            <a:avLst/>
          </a:prstGeom>
          <a:noFill/>
        </p:spPr>
        <p:txBody>
          <a:bodyPr wrap="none" rtlCol="0">
            <a:spAutoFit/>
          </a:bodyPr>
          <a:lstStyle/>
          <a:p>
            <a:r>
              <a:rPr lang="en-US" sz="2200" b="1" smtClean="0">
                <a:solidFill>
                  <a:srgbClr val="FF0000"/>
                </a:solidFill>
                <a:latin typeface="Times New Roman" panose="02020603050405020304" pitchFamily="18" charset="0"/>
                <a:cs typeface="Times New Roman" panose="02020603050405020304" pitchFamily="18" charset="0"/>
              </a:rPr>
              <a:t>72</a:t>
            </a:r>
            <a:endParaRPr lang="en-US" sz="2200" b="1">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680678" y="3132572"/>
            <a:ext cx="607859" cy="430887"/>
          </a:xfrm>
          <a:prstGeom prst="rect">
            <a:avLst/>
          </a:prstGeom>
          <a:noFill/>
        </p:spPr>
        <p:txBody>
          <a:bodyPr wrap="none" rtlCol="0">
            <a:spAutoFit/>
          </a:bodyPr>
          <a:lstStyle/>
          <a:p>
            <a:r>
              <a:rPr lang="en-US" sz="2200" b="1" smtClean="0">
                <a:solidFill>
                  <a:srgbClr val="FF0000"/>
                </a:solidFill>
                <a:latin typeface="Times New Roman" panose="02020603050405020304" pitchFamily="18" charset="0"/>
                <a:cs typeface="Times New Roman" panose="02020603050405020304" pitchFamily="18" charset="0"/>
              </a:rPr>
              <a:t>360</a:t>
            </a:r>
            <a:endParaRPr lang="en-US" sz="2200" b="1">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786389" y="4895775"/>
            <a:ext cx="325730" cy="430887"/>
          </a:xfrm>
          <a:prstGeom prst="rect">
            <a:avLst/>
          </a:prstGeom>
          <a:noFill/>
        </p:spPr>
        <p:txBody>
          <a:bodyPr wrap="none" rtlCol="0">
            <a:spAutoFit/>
          </a:bodyPr>
          <a:lstStyle/>
          <a:p>
            <a:r>
              <a:rPr lang="en-US" sz="2200" b="1">
                <a:solidFill>
                  <a:srgbClr val="FF0000"/>
                </a:solidFill>
                <a:latin typeface="Times New Roman" panose="02020603050405020304" pitchFamily="18" charset="0"/>
                <a:cs typeface="Times New Roman" panose="02020603050405020304" pitchFamily="18" charset="0"/>
              </a:rPr>
              <a:t>6</a:t>
            </a:r>
          </a:p>
        </p:txBody>
      </p:sp>
      <p:sp>
        <p:nvSpPr>
          <p:cNvPr id="19" name="TextBox 18"/>
          <p:cNvSpPr txBox="1"/>
          <p:nvPr/>
        </p:nvSpPr>
        <p:spPr>
          <a:xfrm>
            <a:off x="5428298" y="4895775"/>
            <a:ext cx="466794" cy="430887"/>
          </a:xfrm>
          <a:prstGeom prst="rect">
            <a:avLst/>
          </a:prstGeom>
          <a:noFill/>
        </p:spPr>
        <p:txBody>
          <a:bodyPr wrap="none" rtlCol="0">
            <a:spAutoFit/>
          </a:bodyPr>
          <a:lstStyle/>
          <a:p>
            <a:r>
              <a:rPr lang="en-US" sz="2200" b="1" smtClean="0">
                <a:solidFill>
                  <a:srgbClr val="FF0000"/>
                </a:solidFill>
                <a:latin typeface="Times New Roman" panose="02020603050405020304" pitchFamily="18" charset="0"/>
                <a:cs typeface="Times New Roman" panose="02020603050405020304" pitchFamily="18" charset="0"/>
              </a:rPr>
              <a:t>60</a:t>
            </a:r>
            <a:endParaRPr lang="en-US" sz="2200" b="1">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8886742" y="4895774"/>
            <a:ext cx="607859" cy="430887"/>
          </a:xfrm>
          <a:prstGeom prst="rect">
            <a:avLst/>
          </a:prstGeom>
          <a:noFill/>
        </p:spPr>
        <p:txBody>
          <a:bodyPr wrap="none" rtlCol="0">
            <a:spAutoFit/>
          </a:bodyPr>
          <a:lstStyle/>
          <a:p>
            <a:r>
              <a:rPr lang="en-US" sz="2200" b="1" smtClean="0">
                <a:solidFill>
                  <a:srgbClr val="FF0000"/>
                </a:solidFill>
                <a:latin typeface="Times New Roman" panose="02020603050405020304" pitchFamily="18" charset="0"/>
                <a:cs typeface="Times New Roman" panose="02020603050405020304" pitchFamily="18" charset="0"/>
              </a:rPr>
              <a:t>360</a:t>
            </a:r>
            <a:endParaRPr lang="en-US" sz="2200" b="1">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292303" y="4895775"/>
            <a:ext cx="325730" cy="430887"/>
          </a:xfrm>
          <a:prstGeom prst="rect">
            <a:avLst/>
          </a:prstGeom>
          <a:noFill/>
        </p:spPr>
        <p:txBody>
          <a:bodyPr wrap="none" rtlCol="0">
            <a:spAutoFit/>
          </a:bodyPr>
          <a:lstStyle/>
          <a:p>
            <a:r>
              <a:rPr lang="en-US" sz="2200" b="1">
                <a:solidFill>
                  <a:srgbClr val="FF0000"/>
                </a:solidFill>
                <a:latin typeface="Times New Roman" panose="02020603050405020304" pitchFamily="18" charset="0"/>
                <a:cs typeface="Times New Roman" panose="02020603050405020304" pitchFamily="18" charset="0"/>
              </a:rPr>
              <a:t>6</a:t>
            </a:r>
          </a:p>
        </p:txBody>
      </p:sp>
      <p:sp>
        <p:nvSpPr>
          <p:cNvPr id="9" name="TextBox 8"/>
          <p:cNvSpPr txBox="1"/>
          <p:nvPr/>
        </p:nvSpPr>
        <p:spPr>
          <a:xfrm>
            <a:off x="713910" y="5190050"/>
            <a:ext cx="1643463" cy="1708160"/>
          </a:xfrm>
          <a:prstGeom prst="rect">
            <a:avLst/>
          </a:prstGeom>
          <a:noFill/>
        </p:spPr>
        <p:txBody>
          <a:bodyPr wrap="none" rtlCol="0">
            <a:spAutoFit/>
          </a:bodyPr>
          <a:lstStyle/>
          <a:p>
            <a:r>
              <a:rPr lang="en-US" sz="2100" b="1">
                <a:solidFill>
                  <a:srgbClr val="FF0000"/>
                </a:solidFill>
                <a:latin typeface="Times New Roman" panose="02020603050405020304" pitchFamily="18" charset="0"/>
                <a:cs typeface="Times New Roman" panose="02020603050405020304" pitchFamily="18" charset="0"/>
              </a:rPr>
              <a:t>FD 50 RT 60</a:t>
            </a:r>
          </a:p>
          <a:p>
            <a:r>
              <a:rPr lang="en-US" sz="2100" b="1">
                <a:solidFill>
                  <a:srgbClr val="FF0000"/>
                </a:solidFill>
                <a:latin typeface="Times New Roman" panose="02020603050405020304" pitchFamily="18" charset="0"/>
                <a:cs typeface="Times New Roman" panose="02020603050405020304" pitchFamily="18" charset="0"/>
              </a:rPr>
              <a:t>FD 50 RT 60</a:t>
            </a:r>
          </a:p>
          <a:p>
            <a:r>
              <a:rPr lang="en-US" sz="2100" b="1">
                <a:solidFill>
                  <a:srgbClr val="FF0000"/>
                </a:solidFill>
                <a:latin typeface="Times New Roman" panose="02020603050405020304" pitchFamily="18" charset="0"/>
                <a:cs typeface="Times New Roman" panose="02020603050405020304" pitchFamily="18" charset="0"/>
              </a:rPr>
              <a:t>FD 50 RT 60</a:t>
            </a:r>
          </a:p>
          <a:p>
            <a:r>
              <a:rPr lang="en-US" sz="2100" b="1">
                <a:solidFill>
                  <a:srgbClr val="FF0000"/>
                </a:solidFill>
                <a:latin typeface="Times New Roman" panose="02020603050405020304" pitchFamily="18" charset="0"/>
                <a:cs typeface="Times New Roman" panose="02020603050405020304" pitchFamily="18" charset="0"/>
              </a:rPr>
              <a:t>FD 50 RT 60</a:t>
            </a:r>
          </a:p>
          <a:p>
            <a:r>
              <a:rPr lang="en-US" sz="2100" b="1">
                <a:solidFill>
                  <a:srgbClr val="FF0000"/>
                </a:solidFill>
                <a:latin typeface="Times New Roman" panose="02020603050405020304" pitchFamily="18" charset="0"/>
                <a:cs typeface="Times New Roman" panose="02020603050405020304" pitchFamily="18" charset="0"/>
              </a:rPr>
              <a:t>FD 50 RT </a:t>
            </a:r>
            <a:r>
              <a:rPr lang="en-US" sz="2100" b="1" smtClean="0">
                <a:solidFill>
                  <a:srgbClr val="FF0000"/>
                </a:solidFill>
                <a:latin typeface="Times New Roman" panose="02020603050405020304" pitchFamily="18" charset="0"/>
                <a:cs typeface="Times New Roman" panose="02020603050405020304" pitchFamily="18" charset="0"/>
              </a:rPr>
              <a:t>60</a:t>
            </a:r>
            <a:endParaRPr lang="en-US" sz="21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2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3" grpId="0"/>
      <p:bldP spid="8" grpId="0"/>
      <p:bldP spid="16" grpId="0"/>
      <p:bldP spid="17" grpId="0"/>
      <p:bldP spid="18" grpId="0"/>
      <p:bldP spid="19" grpId="0"/>
      <p:bldP spid="20" grpId="0"/>
      <p:bldP spid="21"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361386" y="0"/>
            <a:ext cx="5067413" cy="523220"/>
          </a:xfrm>
          <a:prstGeom prst="rect">
            <a:avLst/>
          </a:prstGeom>
          <a:noFill/>
        </p:spPr>
        <p:txBody>
          <a:bodyPr wrap="none" rtlCol="0">
            <a:spAutoFit/>
          </a:bodyPr>
          <a:lstStyle/>
          <a:p>
            <a:r>
              <a:rPr lang="en-US" sz="2800" smtClean="0">
                <a:latin typeface="Times New Roman" panose="02020603050405020304" pitchFamily="18" charset="0"/>
                <a:cs typeface="Times New Roman" panose="02020603050405020304" pitchFamily="18" charset="0"/>
              </a:rPr>
              <a:t>Thứ tư ngày 8 tháng 02 năm 2023</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5000837" y="445946"/>
            <a:ext cx="1345176" cy="523220"/>
          </a:xfrm>
          <a:prstGeom prst="rect">
            <a:avLst/>
          </a:prstGeom>
          <a:noFill/>
        </p:spPr>
        <p:txBody>
          <a:bodyPr wrap="none" rtlCol="0">
            <a:spAutoFit/>
          </a:bodyPr>
          <a:lstStyle/>
          <a:p>
            <a:pPr algn="ctr"/>
            <a:r>
              <a:rPr lang="en-US" sz="2800" b="1" u="sng" smtClean="0">
                <a:latin typeface="Times New Roman" panose="02020603050405020304" pitchFamily="18" charset="0"/>
                <a:cs typeface="Times New Roman" panose="02020603050405020304" pitchFamily="18" charset="0"/>
              </a:rPr>
              <a:t>Tin học</a:t>
            </a:r>
          </a:p>
        </p:txBody>
      </p:sp>
      <p:sp>
        <p:nvSpPr>
          <p:cNvPr id="6" name="Rectangle 5"/>
          <p:cNvSpPr/>
          <p:nvPr/>
        </p:nvSpPr>
        <p:spPr>
          <a:xfrm>
            <a:off x="3325320" y="904771"/>
            <a:ext cx="5139548" cy="523220"/>
          </a:xfrm>
          <a:prstGeom prst="rect">
            <a:avLst/>
          </a:prstGeom>
        </p:spPr>
        <p:txBody>
          <a:bodyPr wrap="none">
            <a:spAutoFit/>
          </a:bodyPr>
          <a:lstStyle/>
          <a:p>
            <a:pPr algn="ctr"/>
            <a:r>
              <a:rPr lang="en-US" sz="2800" u="sng">
                <a:latin typeface="Times New Roman" panose="02020603050405020304" pitchFamily="18" charset="0"/>
                <a:cs typeface="Times New Roman" panose="02020603050405020304" pitchFamily="18" charset="0"/>
              </a:rPr>
              <a:t>Bài 1:</a:t>
            </a:r>
            <a:r>
              <a:rPr lang="en-US" sz="2800">
                <a:latin typeface="Times New Roman" panose="02020603050405020304" pitchFamily="18" charset="0"/>
                <a:cs typeface="Times New Roman" panose="02020603050405020304" pitchFamily="18" charset="0"/>
              </a:rPr>
              <a:t> Những gì em đã </a:t>
            </a:r>
            <a:r>
              <a:rPr lang="en-US" sz="2800" smtClean="0">
                <a:latin typeface="Times New Roman" panose="02020603050405020304" pitchFamily="18" charset="0"/>
                <a:cs typeface="Times New Roman" panose="02020603050405020304" pitchFamily="18" charset="0"/>
              </a:rPr>
              <a:t>biết (tiết 1)</a:t>
            </a:r>
            <a:endParaRPr lang="en-US" sz="2800">
              <a:latin typeface="Times New Roman" panose="02020603050405020304" pitchFamily="18" charset="0"/>
              <a:cs typeface="Times New Roman" panose="02020603050405020304" pitchFamily="18" charset="0"/>
            </a:endParaRPr>
          </a:p>
        </p:txBody>
      </p:sp>
      <p:sp>
        <p:nvSpPr>
          <p:cNvPr id="10" name="Rectangle 9"/>
          <p:cNvSpPr/>
          <p:nvPr/>
        </p:nvSpPr>
        <p:spPr>
          <a:xfrm>
            <a:off x="659394" y="2206805"/>
            <a:ext cx="10471395" cy="954107"/>
          </a:xfrm>
          <a:prstGeom prst="rect">
            <a:avLst/>
          </a:prstGeom>
        </p:spPr>
        <p:txBody>
          <a:bodyPr wrap="square">
            <a:spAutoFit/>
          </a:bodyPr>
          <a:lstStyle/>
          <a:p>
            <a:pPr marL="457200" indent="-457200" algn="just">
              <a:buFont typeface="Wingdings" panose="05000000000000000000" pitchFamily="2" charset="2"/>
              <a:buChar char="ü"/>
            </a:pPr>
            <a:r>
              <a:rPr lang="en-US" sz="2800" smtClean="0">
                <a:latin typeface="Times New Roman" panose="02020603050405020304" pitchFamily="18" charset="0"/>
                <a:cs typeface="Times New Roman" panose="02020603050405020304" pitchFamily="18" charset="0"/>
              </a:rPr>
              <a:t>Vận dụng các lệnh đã học em hãy viết lệnh để Rùa vẽ hình chữ nhật. Biết rằng bước đi của chiều dài là 100 bước, chiều rộng là 50 bước.</a:t>
            </a:r>
          </a:p>
        </p:txBody>
      </p:sp>
      <p:sp>
        <p:nvSpPr>
          <p:cNvPr id="2" name="TextBox 1"/>
          <p:cNvSpPr txBox="1"/>
          <p:nvPr/>
        </p:nvSpPr>
        <p:spPr>
          <a:xfrm>
            <a:off x="659394" y="1623559"/>
            <a:ext cx="2573140" cy="523220"/>
          </a:xfrm>
          <a:prstGeom prst="rect">
            <a:avLst/>
          </a:prstGeom>
          <a:noFill/>
        </p:spPr>
        <p:txBody>
          <a:bodyPr wrap="none" rtlCol="0">
            <a:spAutoFit/>
          </a:bodyPr>
          <a:lstStyle/>
          <a:p>
            <a:pPr marL="457200" indent="-457200">
              <a:buFont typeface="Wingdings" panose="05000000000000000000" pitchFamily="2" charset="2"/>
              <a:buChar char="v"/>
            </a:pPr>
            <a:r>
              <a:rPr lang="en-US" sz="2800" b="1" smtClean="0">
                <a:latin typeface="Times New Roman" panose="02020603050405020304" pitchFamily="18" charset="0"/>
                <a:cs typeface="Times New Roman" panose="02020603050405020304" pitchFamily="18" charset="0"/>
              </a:rPr>
              <a:t>VẬN DỤNG</a:t>
            </a:r>
            <a:endParaRPr lang="en-US" sz="2800" b="1">
              <a:latin typeface="Times New Roman" panose="02020603050405020304" pitchFamily="18" charset="0"/>
              <a:cs typeface="Times New Roman" panose="02020603050405020304" pitchFamily="18" charset="0"/>
            </a:endParaRPr>
          </a:p>
        </p:txBody>
      </p:sp>
      <p:sp>
        <p:nvSpPr>
          <p:cNvPr id="11" name="Rectangle 10"/>
          <p:cNvSpPr/>
          <p:nvPr/>
        </p:nvSpPr>
        <p:spPr>
          <a:xfrm>
            <a:off x="7147775" y="3323571"/>
            <a:ext cx="1725414" cy="3231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20067" y="5366720"/>
            <a:ext cx="5795176" cy="523220"/>
          </a:xfrm>
          <a:prstGeom prst="rect">
            <a:avLst/>
          </a:prstGeom>
          <a:noFill/>
        </p:spPr>
        <p:txBody>
          <a:bodyPr wrap="non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Repeat 2 [ Fd 100 Rt 90 Fd 50 Rt 90]</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120067" y="3355875"/>
            <a:ext cx="2241319" cy="1815882"/>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Fd 100 Rt 90 </a:t>
            </a:r>
            <a:endParaRPr lang="en-US" sz="2800" b="1" smtClean="0">
              <a:solidFill>
                <a:srgbClr val="FF0000"/>
              </a:solidFill>
              <a:latin typeface="Times New Roman" panose="02020603050405020304" pitchFamily="18" charset="0"/>
              <a:cs typeface="Times New Roman" panose="02020603050405020304" pitchFamily="18" charset="0"/>
            </a:endParaRPr>
          </a:p>
          <a:p>
            <a:r>
              <a:rPr lang="en-US" sz="2800" b="1" smtClean="0">
                <a:solidFill>
                  <a:srgbClr val="FF0000"/>
                </a:solidFill>
                <a:latin typeface="Times New Roman" panose="02020603050405020304" pitchFamily="18" charset="0"/>
                <a:cs typeface="Times New Roman" panose="02020603050405020304" pitchFamily="18" charset="0"/>
              </a:rPr>
              <a:t>Fd </a:t>
            </a:r>
            <a:r>
              <a:rPr lang="en-US" sz="2800" b="1">
                <a:solidFill>
                  <a:srgbClr val="FF0000"/>
                </a:solidFill>
                <a:latin typeface="Times New Roman" panose="02020603050405020304" pitchFamily="18" charset="0"/>
                <a:cs typeface="Times New Roman" panose="02020603050405020304" pitchFamily="18" charset="0"/>
              </a:rPr>
              <a:t>50 Rt </a:t>
            </a:r>
            <a:r>
              <a:rPr lang="en-US" sz="2800" b="1" smtClean="0">
                <a:solidFill>
                  <a:srgbClr val="FF0000"/>
                </a:solidFill>
                <a:latin typeface="Times New Roman" panose="02020603050405020304" pitchFamily="18" charset="0"/>
                <a:cs typeface="Times New Roman" panose="02020603050405020304" pitchFamily="18" charset="0"/>
              </a:rPr>
              <a:t>90</a:t>
            </a:r>
          </a:p>
          <a:p>
            <a:r>
              <a:rPr lang="en-US" sz="2800" b="1">
                <a:solidFill>
                  <a:srgbClr val="FF0000"/>
                </a:solidFill>
                <a:latin typeface="Times New Roman" panose="02020603050405020304" pitchFamily="18" charset="0"/>
                <a:cs typeface="Times New Roman" panose="02020603050405020304" pitchFamily="18" charset="0"/>
              </a:rPr>
              <a:t>Fd 100 Rt 90 </a:t>
            </a:r>
          </a:p>
          <a:p>
            <a:r>
              <a:rPr lang="en-US" sz="2800" b="1">
                <a:solidFill>
                  <a:srgbClr val="FF0000"/>
                </a:solidFill>
                <a:latin typeface="Times New Roman" panose="02020603050405020304" pitchFamily="18" charset="0"/>
                <a:cs typeface="Times New Roman" panose="02020603050405020304" pitchFamily="18" charset="0"/>
              </a:rPr>
              <a:t>Fd 50 Rt </a:t>
            </a:r>
            <a:r>
              <a:rPr lang="en-US" sz="2800" b="1" smtClean="0">
                <a:solidFill>
                  <a:srgbClr val="FF0000"/>
                </a:solidFill>
                <a:latin typeface="Times New Roman" panose="02020603050405020304" pitchFamily="18" charset="0"/>
                <a:cs typeface="Times New Roman" panose="02020603050405020304" pitchFamily="18" charset="0"/>
              </a:rPr>
              <a:t>90</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06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7"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903200" y="6045200"/>
            <a:ext cx="812800" cy="812800"/>
          </a:xfrm>
          <a:prstGeom prst="rect">
            <a:avLst/>
          </a:prstGeom>
        </p:spPr>
      </p:pic>
      <p:pic>
        <p:nvPicPr>
          <p:cNvPr id="1026" name="Picture 2" descr="C:\Users\ADMIN\Desktop\Giai cuu dai duong 2\Photography-Background-shark-Underwater-backdrop-coral-photography-Backdrops-Cartoon-bubble-Children-Fish-photo-Coral-Studi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DMIN\Desktop\Giai cuu dai duong 2\Luo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09999"/>
            <a:ext cx="12192000" cy="10769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49f1b87228eb6bdb68e300357ebeb9ca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2438400" y="93584"/>
            <a:ext cx="7213600" cy="26242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00010" y="343615"/>
            <a:ext cx="4224233" cy="1733680"/>
          </a:xfrm>
          <a:prstGeom prst="rect">
            <a:avLst/>
          </a:prstGeom>
          <a:noFill/>
        </p:spPr>
        <p:txBody>
          <a:bodyPr wrap="none" rtlCol="0">
            <a:spAutoFit/>
          </a:bodyPr>
          <a:lstStyle/>
          <a:p>
            <a:pPr algn="ctr"/>
            <a:r>
              <a:rPr lang="en-US" sz="5333" b="1" dirty="0">
                <a:solidFill>
                  <a:srgbClr val="CC0066"/>
                </a:solidFill>
                <a:latin typeface="Times New Roman" panose="02020603050405020304" pitchFamily="18" charset="0"/>
                <a:cs typeface="Times New Roman" panose="02020603050405020304" pitchFamily="18" charset="0"/>
              </a:rPr>
              <a:t>GIẢI CỨU</a:t>
            </a:r>
          </a:p>
          <a:p>
            <a:pPr algn="ctr"/>
            <a:r>
              <a:rPr lang="en-US" sz="5333" b="1" dirty="0">
                <a:solidFill>
                  <a:srgbClr val="CC0066"/>
                </a:solidFill>
                <a:latin typeface="Times New Roman" panose="02020603050405020304" pitchFamily="18" charset="0"/>
                <a:cs typeface="Times New Roman" panose="02020603050405020304" pitchFamily="18" charset="0"/>
              </a:rPr>
              <a:t>ĐẠI DƯƠNG</a:t>
            </a:r>
          </a:p>
        </p:txBody>
      </p:sp>
      <p:pic>
        <p:nvPicPr>
          <p:cNvPr id="7" name="Picture 11" descr="C:\Users\ADMIN\Desktop\Tai nguyen thiet ke tro choi\Angry birds epic birds\1505573783630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86400" y="6000449"/>
            <a:ext cx="1426197" cy="78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3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anim calcmode="lin" valueType="num">
                                      <p:cBhvr>
                                        <p:cTn id="10" dur="2000" fill="hold"/>
                                        <p:tgtEl>
                                          <p:spTgt spid="5"/>
                                        </p:tgtEl>
                                        <p:attrNameLst>
                                          <p:attrName>ppt_x</p:attrName>
                                        </p:attrNameLst>
                                      </p:cBhvr>
                                      <p:tavLst>
                                        <p:tav tm="0">
                                          <p:val>
                                            <p:strVal val="#ppt_x"/>
                                          </p:val>
                                        </p:tav>
                                        <p:tav tm="100000">
                                          <p:val>
                                            <p:strVal val="#ppt_x"/>
                                          </p:val>
                                        </p:tav>
                                      </p:tavLst>
                                    </p:anim>
                                    <p:anim calcmode="lin" valueType="num">
                                      <p:cBhvr>
                                        <p:cTn id="11" dur="2000" fill="hold"/>
                                        <p:tgtEl>
                                          <p:spTgt spid="5"/>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1000"/>
                                        <p:tgtEl>
                                          <p:spTgt spid="1027"/>
                                        </p:tgtEl>
                                      </p:cBhvr>
                                    </p:animEffect>
                                    <p:anim calcmode="lin" valueType="num">
                                      <p:cBhvr>
                                        <p:cTn id="21" dur="1000" fill="hold"/>
                                        <p:tgtEl>
                                          <p:spTgt spid="1027"/>
                                        </p:tgtEl>
                                        <p:attrNameLst>
                                          <p:attrName>ppt_x</p:attrName>
                                        </p:attrNameLst>
                                      </p:cBhvr>
                                      <p:tavLst>
                                        <p:tav tm="0">
                                          <p:val>
                                            <p:strVal val="#ppt_x"/>
                                          </p:val>
                                        </p:tav>
                                        <p:tav tm="100000">
                                          <p:val>
                                            <p:strVal val="#ppt_x"/>
                                          </p:val>
                                        </p:tav>
                                      </p:tavLst>
                                    </p:anim>
                                    <p:anim calcmode="lin" valueType="num">
                                      <p:cBhvr>
                                        <p:cTn id="22" dur="1000" fill="hold"/>
                                        <p:tgtEl>
                                          <p:spTgt spid="1027"/>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80">
                <p:cTn id="27" repeatCount="indefinite"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Giai cuu dai duong 2\700_FO65125975_f041b01242bb3572e28f8de758886853.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7315201" y="4726618"/>
            <a:ext cx="1546503" cy="12423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Giai cuu dai duong 2\700_FO63651544_20d8d8a83358c7cd2f7a9ac1d485230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9714" y1="9076" x2="26714" y2="21656"/>
                        <a14:foregroundMark x1="19000" y1="9873" x2="34143" y2="16879"/>
                      </a14:backgroundRemoval>
                    </a14:imgEffect>
                  </a14:imgLayer>
                </a14:imgProps>
              </a:ext>
              <a:ext uri="{28A0092B-C50C-407E-A947-70E740481C1C}">
                <a14:useLocalDpi xmlns:a14="http://schemas.microsoft.com/office/drawing/2010/main" val="0"/>
              </a:ext>
            </a:extLst>
          </a:blip>
          <a:srcRect/>
          <a:stretch>
            <a:fillRect/>
          </a:stretch>
        </p:blipFill>
        <p:spPr bwMode="auto">
          <a:xfrm rot="1323641" flipH="1">
            <a:off x="3346790" y="3868876"/>
            <a:ext cx="2808919" cy="2393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ADMIN\Desktop\Giai cuu dai duong 2\Luo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799" y="-2565400"/>
            <a:ext cx="7759700" cy="118872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esktop\Giai cuu dai duong 2\seashell-border-382756.jpg"/>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36800" y="76200"/>
            <a:ext cx="8026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2455415" y="731823"/>
            <a:ext cx="7642566" cy="1200329"/>
          </a:xfrm>
          <a:prstGeom prst="rect">
            <a:avLst/>
          </a:prstGeom>
          <a:noFill/>
        </p:spPr>
        <p:txBody>
          <a:bodyPr wrap="square" rtlCol="0">
            <a:spAutoFit/>
          </a:bodyPr>
          <a:lstStyle/>
          <a:p>
            <a:pPr algn="ctr"/>
            <a:r>
              <a:rPr lang="en-US" sz="3600" smtClean="0">
                <a:solidFill>
                  <a:srgbClr val="0033CC"/>
                </a:solidFill>
                <a:latin typeface="Times New Roman" panose="02020603050405020304" pitchFamily="18" charset="0"/>
                <a:cs typeface="Times New Roman" panose="02020603050405020304" pitchFamily="18" charset="0"/>
              </a:rPr>
              <a:t>Câu lệnh </a:t>
            </a:r>
            <a:r>
              <a:rPr lang="en-US" sz="3600" smtClean="0">
                <a:solidFill>
                  <a:srgbClr val="FF0000"/>
                </a:solidFill>
                <a:latin typeface="Times New Roman" panose="02020603050405020304" pitchFamily="18" charset="0"/>
                <a:cs typeface="Times New Roman" panose="02020603050405020304" pitchFamily="18" charset="0"/>
              </a:rPr>
              <a:t>Repeat 4 [Fd 40 Rt 90] </a:t>
            </a:r>
            <a:r>
              <a:rPr lang="en-US" sz="3600" smtClean="0">
                <a:solidFill>
                  <a:srgbClr val="3D21E7"/>
                </a:solidFill>
                <a:latin typeface="Times New Roman" panose="02020603050405020304" pitchFamily="18" charset="0"/>
                <a:cs typeface="Times New Roman" panose="02020603050405020304" pitchFamily="18" charset="0"/>
              </a:rPr>
              <a:t>Rùa thực hiện vẽ hình nào dưới đây?</a:t>
            </a:r>
            <a:endParaRPr lang="en-US" sz="3600" dirty="0">
              <a:solidFill>
                <a:srgbClr val="3D21E7"/>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70626" y="3006876"/>
            <a:ext cx="2796897"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33CC"/>
                </a:solidFill>
                <a:latin typeface="Times New Roman" panose="02020603050405020304" pitchFamily="18" charset="0"/>
                <a:cs typeface="Times New Roman" panose="02020603050405020304" pitchFamily="18" charset="0"/>
              </a:rPr>
              <a:t>A</a:t>
            </a:r>
            <a:r>
              <a:rPr lang="en-US" sz="2800" smtClean="0">
                <a:solidFill>
                  <a:srgbClr val="0033CC"/>
                </a:solidFill>
                <a:latin typeface="Times New Roman" panose="02020603050405020304" pitchFamily="18" charset="0"/>
                <a:cs typeface="Times New Roman" panose="02020603050405020304" pitchFamily="18" charset="0"/>
              </a:rPr>
              <a:t>. Hình tam giác</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3514451" y="3006876"/>
            <a:ext cx="2338281"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33CC"/>
                </a:solidFill>
                <a:latin typeface="Times New Roman" panose="02020603050405020304" pitchFamily="18" charset="0"/>
                <a:cs typeface="Times New Roman" panose="02020603050405020304" pitchFamily="18" charset="0"/>
              </a:rPr>
              <a:t>B</a:t>
            </a:r>
            <a:r>
              <a:rPr lang="en-US" sz="2800" smtClean="0">
                <a:solidFill>
                  <a:srgbClr val="0033CC"/>
                </a:solidFill>
                <a:latin typeface="Times New Roman" panose="02020603050405020304" pitchFamily="18" charset="0"/>
                <a:cs typeface="Times New Roman" panose="02020603050405020304" pitchFamily="18" charset="0"/>
              </a:rPr>
              <a:t>. Hình tròn</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6221926" y="3022600"/>
            <a:ext cx="2743201"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33CC"/>
                </a:solidFill>
                <a:latin typeface="Times New Roman" panose="02020603050405020304" pitchFamily="18" charset="0"/>
                <a:cs typeface="Times New Roman" panose="02020603050405020304" pitchFamily="18" charset="0"/>
              </a:rPr>
              <a:t>C</a:t>
            </a:r>
            <a:r>
              <a:rPr lang="en-US" sz="2800" smtClean="0">
                <a:solidFill>
                  <a:srgbClr val="0033CC"/>
                </a:solidFill>
                <a:latin typeface="Times New Roman" panose="02020603050405020304" pitchFamily="18" charset="0"/>
                <a:cs typeface="Times New Roman" panose="02020603050405020304" pitchFamily="18" charset="0"/>
              </a:rPr>
              <a:t>. Hình chữ nhật</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9347200" y="3006876"/>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err="1">
                <a:solidFill>
                  <a:srgbClr val="0033CC"/>
                </a:solidFill>
                <a:latin typeface="Times New Roman" panose="02020603050405020304" pitchFamily="18" charset="0"/>
                <a:cs typeface="Times New Roman" panose="02020603050405020304" pitchFamily="18" charset="0"/>
              </a:rPr>
              <a:t>D</a:t>
            </a:r>
            <a:r>
              <a:rPr lang="en-US" sz="2800" smtClean="0">
                <a:solidFill>
                  <a:srgbClr val="0033CC"/>
                </a:solidFill>
                <a:latin typeface="Times New Roman" panose="02020603050405020304" pitchFamily="18" charset="0"/>
                <a:cs typeface="Times New Roman" panose="02020603050405020304" pitchFamily="18" charset="0"/>
              </a:rPr>
              <a:t>. Hình vuông</a:t>
            </a:r>
            <a:endParaRPr lang="en-US" sz="2400" dirty="0">
              <a:solidFill>
                <a:srgbClr val="0033CC"/>
              </a:solidFill>
              <a:latin typeface="Times New Roman" panose="02020603050405020304" pitchFamily="18" charset="0"/>
              <a:cs typeface="Times New Roman" panose="02020603050405020304" pitchFamily="18" charset="0"/>
            </a:endParaRPr>
          </a:p>
        </p:txBody>
      </p:sp>
      <p:pic>
        <p:nvPicPr>
          <p:cNvPr id="2" name="Picture 2" descr="C:\Users\ADMIN\Desktop\Phan Thi Do Uyen\Giai cuu dai duong\Picture2.png">
            <a:hlinkClick r:id="" action="ppaction://hlinkshowjump?jump=nextslid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76658" y="505460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208000" y="3858381"/>
            <a:ext cx="812800" cy="812800"/>
          </a:xfrm>
          <a:prstGeom prst="rect">
            <a:avLst/>
          </a:prstGeom>
        </p:spPr>
      </p:pic>
      <p:pic>
        <p:nvPicPr>
          <p:cNvPr id="47" name="Picture 2" descr="C:\Users\ADMIN\Desktop\Doremon cau ca ( trac nghiem )\Picture1 (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times up"/>
          <p:cNvGrpSpPr/>
          <p:nvPr/>
        </p:nvGrpSpPr>
        <p:grpSpPr>
          <a:xfrm>
            <a:off x="784059" y="177800"/>
            <a:ext cx="1009445" cy="500085"/>
            <a:chOff x="2989747" y="438150"/>
            <a:chExt cx="1572029" cy="683752"/>
          </a:xfrm>
        </p:grpSpPr>
        <p:sp>
          <p:nvSpPr>
            <p:cNvPr id="49" name="Rounded Rectangle 48"/>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733" dirty="0">
                <a:solidFill>
                  <a:prstClr val="white"/>
                </a:solidFill>
                <a:latin typeface="Arial" panose="020B0604020202020204" pitchFamily="34" charset="0"/>
                <a:cs typeface="Arial" panose="020B0604020202020204" pitchFamily="34" charset="0"/>
              </a:endParaRPr>
            </a:p>
          </p:txBody>
        </p:sp>
        <p:sp>
          <p:nvSpPr>
            <p:cNvPr id="50" name="Rounded Rectangle 49"/>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51" name="Picture 3" descr="C:\Users\ADMIN\Desktop\Picture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xmlns="" id="{A3772A17-BB74-4A75-BA55-D622FE4D0639}"/>
              </a:ext>
            </a:extLst>
          </p:cNvPr>
          <p:cNvGrpSpPr/>
          <p:nvPr/>
        </p:nvGrpSpPr>
        <p:grpSpPr>
          <a:xfrm>
            <a:off x="1244330" y="945133"/>
            <a:ext cx="120325" cy="101771"/>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5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5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grpSp>
        <p:nvGrpSpPr>
          <p:cNvPr id="58" name="Group 57">
            <a:extLst>
              <a:ext uri="{FF2B5EF4-FFF2-40B4-BE49-F238E27FC236}">
                <a16:creationId xmlns:a16="http://schemas.microsoft.com/office/drawing/2014/main" xmlns="" id="{A3772A17-BB74-4A75-BA55-D622FE4D0639}"/>
              </a:ext>
            </a:extLst>
          </p:cNvPr>
          <p:cNvGrpSpPr/>
          <p:nvPr/>
        </p:nvGrpSpPr>
        <p:grpSpPr>
          <a:xfrm>
            <a:off x="1246124" y="1681532"/>
            <a:ext cx="120325" cy="101771"/>
            <a:chOff x="2455863" y="2411803"/>
            <a:chExt cx="566738" cy="566738"/>
          </a:xfrm>
        </p:grpSpPr>
        <p:sp>
          <p:nvSpPr>
            <p:cNvPr id="5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6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6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6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6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grpSp>
        <p:nvGrpSpPr>
          <p:cNvPr id="64" name="Group 63">
            <a:extLst>
              <a:ext uri="{FF2B5EF4-FFF2-40B4-BE49-F238E27FC236}">
                <a16:creationId xmlns:a16="http://schemas.microsoft.com/office/drawing/2014/main" xmlns="" id="{A3772A17-BB74-4A75-BA55-D622FE4D0639}"/>
              </a:ext>
            </a:extLst>
          </p:cNvPr>
          <p:cNvGrpSpPr/>
          <p:nvPr/>
        </p:nvGrpSpPr>
        <p:grpSpPr>
          <a:xfrm>
            <a:off x="1642171" y="1335825"/>
            <a:ext cx="120325" cy="101771"/>
            <a:chOff x="2455863" y="2411803"/>
            <a:chExt cx="566738" cy="566738"/>
          </a:xfrm>
        </p:grpSpPr>
        <p:sp>
          <p:nvSpPr>
            <p:cNvPr id="6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6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6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6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6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grpSp>
        <p:nvGrpSpPr>
          <p:cNvPr id="70" name="Group 69">
            <a:extLst>
              <a:ext uri="{FF2B5EF4-FFF2-40B4-BE49-F238E27FC236}">
                <a16:creationId xmlns:a16="http://schemas.microsoft.com/office/drawing/2014/main" xmlns="" id="{A3772A17-BB74-4A75-BA55-D622FE4D0639}"/>
              </a:ext>
            </a:extLst>
          </p:cNvPr>
          <p:cNvGrpSpPr/>
          <p:nvPr/>
        </p:nvGrpSpPr>
        <p:grpSpPr>
          <a:xfrm>
            <a:off x="882526" y="1369076"/>
            <a:ext cx="120325" cy="101771"/>
            <a:chOff x="2455863" y="2411803"/>
            <a:chExt cx="566738" cy="566738"/>
          </a:xfrm>
        </p:grpSpPr>
        <p:sp>
          <p:nvSpPr>
            <p:cNvPr id="7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7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7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7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7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grpSp>
      <p:sp>
        <p:nvSpPr>
          <p:cNvPr id="76"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sp>
        <p:nvSpPr>
          <p:cNvPr id="77" name="Explosion 2 76"/>
          <p:cNvSpPr/>
          <p:nvPr/>
        </p:nvSpPr>
        <p:spPr>
          <a:xfrm>
            <a:off x="811039" y="4216499"/>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00FF"/>
                </a:solidFill>
                <a:latin typeface="Times New Roman" panose="02020603050405020304" pitchFamily="18" charset="0"/>
                <a:cs typeface="Times New Roman" panose="02020603050405020304" pitchFamily="18" charset="0"/>
              </a:rPr>
              <a:t>Hết thời gian</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57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2"/>
                                        </p:tgtEl>
                                        <p:attrNameLst>
                                          <p:attrName>r</p:attrName>
                                        </p:attrNameLst>
                                      </p:cBhvr>
                                    </p:animRot>
                                    <p:animRot by="-240000">
                                      <p:cBhvr>
                                        <p:cTn id="7" dur="600" fill="hold">
                                          <p:stCondLst>
                                            <p:cond delay="600"/>
                                          </p:stCondLst>
                                        </p:cTn>
                                        <p:tgtEl>
                                          <p:spTgt spid="1032"/>
                                        </p:tgtEl>
                                        <p:attrNameLst>
                                          <p:attrName>r</p:attrName>
                                        </p:attrNameLst>
                                      </p:cBhvr>
                                    </p:animRot>
                                    <p:animRot by="240000">
                                      <p:cBhvr>
                                        <p:cTn id="8" dur="600" fill="hold">
                                          <p:stCondLst>
                                            <p:cond delay="1200"/>
                                          </p:stCondLst>
                                        </p:cTn>
                                        <p:tgtEl>
                                          <p:spTgt spid="1032"/>
                                        </p:tgtEl>
                                        <p:attrNameLst>
                                          <p:attrName>r</p:attrName>
                                        </p:attrNameLst>
                                      </p:cBhvr>
                                    </p:animRot>
                                    <p:animRot by="-240000">
                                      <p:cBhvr>
                                        <p:cTn id="9" dur="600" fill="hold">
                                          <p:stCondLst>
                                            <p:cond delay="1800"/>
                                          </p:stCondLst>
                                        </p:cTn>
                                        <p:tgtEl>
                                          <p:spTgt spid="1032"/>
                                        </p:tgtEl>
                                        <p:attrNameLst>
                                          <p:attrName>r</p:attrName>
                                        </p:attrNameLst>
                                      </p:cBhvr>
                                    </p:animRot>
                                    <p:animRot by="120000">
                                      <p:cBhvr>
                                        <p:cTn id="10" dur="600" fill="hold">
                                          <p:stCondLst>
                                            <p:cond delay="2400"/>
                                          </p:stCondLst>
                                        </p:cTn>
                                        <p:tgtEl>
                                          <p:spTgt spid="10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1"/>
                                        </p:tgtEl>
                                        <p:attrNameLst>
                                          <p:attrName>r</p:attrName>
                                        </p:attrNameLst>
                                      </p:cBhvr>
                                    </p:animRot>
                                    <p:animRot by="-240000">
                                      <p:cBhvr>
                                        <p:cTn id="13" dur="400" fill="hold">
                                          <p:stCondLst>
                                            <p:cond delay="400"/>
                                          </p:stCondLst>
                                        </p:cTn>
                                        <p:tgtEl>
                                          <p:spTgt spid="1031"/>
                                        </p:tgtEl>
                                        <p:attrNameLst>
                                          <p:attrName>r</p:attrName>
                                        </p:attrNameLst>
                                      </p:cBhvr>
                                    </p:animRot>
                                    <p:animRot by="240000">
                                      <p:cBhvr>
                                        <p:cTn id="14" dur="400" fill="hold">
                                          <p:stCondLst>
                                            <p:cond delay="800"/>
                                          </p:stCondLst>
                                        </p:cTn>
                                        <p:tgtEl>
                                          <p:spTgt spid="1031"/>
                                        </p:tgtEl>
                                        <p:attrNameLst>
                                          <p:attrName>r</p:attrName>
                                        </p:attrNameLst>
                                      </p:cBhvr>
                                    </p:animRot>
                                    <p:animRot by="-240000">
                                      <p:cBhvr>
                                        <p:cTn id="15" dur="400" fill="hold">
                                          <p:stCondLst>
                                            <p:cond delay="1200"/>
                                          </p:stCondLst>
                                        </p:cTn>
                                        <p:tgtEl>
                                          <p:spTgt spid="1031"/>
                                        </p:tgtEl>
                                        <p:attrNameLst>
                                          <p:attrName>r</p:attrName>
                                        </p:attrNameLst>
                                      </p:cBhvr>
                                    </p:animRot>
                                    <p:animRot by="120000">
                                      <p:cBhvr>
                                        <p:cTn id="16" dur="400" fill="hold">
                                          <p:stCondLst>
                                            <p:cond delay="1600"/>
                                          </p:stCondLst>
                                        </p:cTn>
                                        <p:tgtEl>
                                          <p:spTgt spid="1031"/>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fade">
                                      <p:cBhvr>
                                        <p:cTn id="24" dur="1000"/>
                                        <p:tgtEl>
                                          <p:spTgt spid="1035"/>
                                        </p:tgtEl>
                                      </p:cBhvr>
                                    </p:animEffect>
                                    <p:anim calcmode="lin" valueType="num">
                                      <p:cBhvr>
                                        <p:cTn id="25" dur="1000" fill="hold"/>
                                        <p:tgtEl>
                                          <p:spTgt spid="1035"/>
                                        </p:tgtEl>
                                        <p:attrNameLst>
                                          <p:attrName>ppt_x</p:attrName>
                                        </p:attrNameLst>
                                      </p:cBhvr>
                                      <p:tavLst>
                                        <p:tav tm="0">
                                          <p:val>
                                            <p:strVal val="#ppt_x"/>
                                          </p:val>
                                        </p:tav>
                                        <p:tav tm="100000">
                                          <p:val>
                                            <p:strVal val="#ppt_x"/>
                                          </p:val>
                                        </p:tav>
                                      </p:tavLst>
                                    </p:anim>
                                    <p:anim calcmode="lin" valueType="num">
                                      <p:cBhvr>
                                        <p:cTn id="26" dur="1000" fill="hold"/>
                                        <p:tgtEl>
                                          <p:spTgt spid="1035"/>
                                        </p:tgtEl>
                                        <p:attrNameLst>
                                          <p:attrName>ppt_y</p:attrName>
                                        </p:attrNameLst>
                                      </p:cBhvr>
                                      <p:tavLst>
                                        <p:tav tm="0">
                                          <p:val>
                                            <p:strVal val="#ppt_y-.1"/>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7"/>
                    </p:tgtEl>
                  </p:cond>
                </p:stCondLst>
                <p:endSync evt="end" delay="0">
                  <p:rtn val="all"/>
                </p:endSync>
                <p:childTnLst>
                  <p:par>
                    <p:cTn id="44" fill="hold">
                      <p:stCondLst>
                        <p:cond delay="0"/>
                      </p:stCondLst>
                      <p:childTnLst>
                        <p:par>
                          <p:cTn id="45" fill="hold">
                            <p:stCondLst>
                              <p:cond delay="0"/>
                            </p:stCondLst>
                            <p:childTnLst>
                              <p:par>
                                <p:cTn id="46" presetID="2" presetClass="exit" presetSubtype="1" fill="hold" nodeType="clickEffect">
                                  <p:stCondLst>
                                    <p:cond delay="0"/>
                                  </p:stCondLst>
                                  <p:childTnLst>
                                    <p:anim calcmode="lin" valueType="num">
                                      <p:cBhvr additive="base">
                                        <p:cTn id="47" dur="2000"/>
                                        <p:tgtEl>
                                          <p:spTgt spid="10"/>
                                        </p:tgtEl>
                                        <p:attrNameLst>
                                          <p:attrName>ppt_x</p:attrName>
                                        </p:attrNameLst>
                                      </p:cBhvr>
                                      <p:tavLst>
                                        <p:tav tm="0">
                                          <p:val>
                                            <p:strVal val="ppt_x"/>
                                          </p:val>
                                        </p:tav>
                                        <p:tav tm="100000">
                                          <p:val>
                                            <p:strVal val="ppt_x"/>
                                          </p:val>
                                        </p:tav>
                                      </p:tavLst>
                                    </p:anim>
                                    <p:anim calcmode="lin" valueType="num">
                                      <p:cBhvr additive="base">
                                        <p:cTn id="48" dur="2000"/>
                                        <p:tgtEl>
                                          <p:spTgt spid="10"/>
                                        </p:tgtEl>
                                        <p:attrNameLst>
                                          <p:attrName>ppt_y</p:attrName>
                                        </p:attrNameLst>
                                      </p:cBhvr>
                                      <p:tavLst>
                                        <p:tav tm="0">
                                          <p:val>
                                            <p:strVal val="ppt_y"/>
                                          </p:val>
                                        </p:tav>
                                        <p:tav tm="100000">
                                          <p:val>
                                            <p:strVal val="0-ppt_h/2"/>
                                          </p:val>
                                        </p:tav>
                                      </p:tavLst>
                                    </p:anim>
                                    <p:set>
                                      <p:cBhvr>
                                        <p:cTn id="49" dur="1" fill="hold">
                                          <p:stCondLst>
                                            <p:cond delay="1999"/>
                                          </p:stCondLst>
                                        </p:cTn>
                                        <p:tgtEl>
                                          <p:spTgt spid="10"/>
                                        </p:tgtEl>
                                        <p:attrNameLst>
                                          <p:attrName>style.visibility</p:attrName>
                                        </p:attrNameLst>
                                      </p:cBhvr>
                                      <p:to>
                                        <p:strVal val="hidden"/>
                                      </p:to>
                                    </p:set>
                                  </p:childTnLst>
                                </p:cTn>
                              </p:par>
                              <p:par>
                                <p:cTn id="50" presetID="1" presetClass="mediacall" presetSubtype="0" fill="hold" nodeType="withEffect">
                                  <p:stCondLst>
                                    <p:cond delay="0"/>
                                  </p:stCondLst>
                                  <p:childTnLst>
                                    <p:cmd type="call" cmd="playFrom(0.0)">
                                      <p:cBhvr>
                                        <p:cTn id="51" dur="4744" fill="hold"/>
                                        <p:tgtEl>
                                          <p:spTgt spid="13"/>
                                        </p:tgtEl>
                                      </p:cBhvr>
                                    </p:cmd>
                                  </p:childTnLst>
                                </p:cTn>
                              </p:par>
                              <p:par>
                                <p:cTn id="52" presetID="21" presetClass="emph" presetSubtype="0" repeatCount="indefinite" fill="hold" grpId="1" nodeType="withEffect">
                                  <p:stCondLst>
                                    <p:cond delay="0"/>
                                  </p:stCondLst>
                                  <p:childTnLst>
                                    <p:animClr clrSpc="hsl" dir="cw">
                                      <p:cBhvr override="childStyle">
                                        <p:cTn id="53" dur="500" fill="hold"/>
                                        <p:tgtEl>
                                          <p:spTgt spid="17"/>
                                        </p:tgtEl>
                                        <p:attrNameLst>
                                          <p:attrName>style.color</p:attrName>
                                        </p:attrNameLst>
                                      </p:cBhvr>
                                      <p:by>
                                        <p:hsl h="7200000" s="0" l="0"/>
                                      </p:by>
                                    </p:animClr>
                                    <p:animClr clrSpc="hsl" dir="cw">
                                      <p:cBhvr>
                                        <p:cTn id="54" dur="500" fill="hold"/>
                                        <p:tgtEl>
                                          <p:spTgt spid="17"/>
                                        </p:tgtEl>
                                        <p:attrNameLst>
                                          <p:attrName>fillcolor</p:attrName>
                                        </p:attrNameLst>
                                      </p:cBhvr>
                                      <p:by>
                                        <p:hsl h="7200000" s="0" l="0"/>
                                      </p:by>
                                    </p:animClr>
                                    <p:animClr clrSpc="hsl" dir="cw">
                                      <p:cBhvr>
                                        <p:cTn id="55" dur="500" fill="hold"/>
                                        <p:tgtEl>
                                          <p:spTgt spid="17"/>
                                        </p:tgtEl>
                                        <p:attrNameLst>
                                          <p:attrName>stroke.color</p:attrName>
                                        </p:attrNameLst>
                                      </p:cBhvr>
                                      <p:by>
                                        <p:hsl h="7200000" s="0" l="0"/>
                                      </p:by>
                                    </p:animClr>
                                    <p:set>
                                      <p:cBhvr>
                                        <p:cTn id="56" dur="500" fill="hold"/>
                                        <p:tgtEl>
                                          <p:spTgt spid="17"/>
                                        </p:tgtEl>
                                        <p:attrNameLst>
                                          <p:attrName>fill.type</p:attrName>
                                        </p:attrNameLst>
                                      </p:cBhvr>
                                      <p:to>
                                        <p:strVal val="solid"/>
                                      </p:to>
                                    </p:set>
                                  </p:childTnLst>
                                </p:cTn>
                              </p:par>
                              <p:par>
                                <p:cTn id="57" presetID="35" presetClass="path" presetSubtype="0" accel="50000" decel="50000" fill="hold" nodeType="withEffect">
                                  <p:stCondLst>
                                    <p:cond delay="0"/>
                                  </p:stCondLst>
                                  <p:childTnLst>
                                    <p:animMotion origin="layout" path="M -1.11111E-6 4.93827E-7 L -0.13403 0.02438 " pathEditMode="relative" rAng="0" ptsTypes="AA">
                                      <p:cBhvr>
                                        <p:cTn id="58" dur="3000" fill="hold"/>
                                        <p:tgtEl>
                                          <p:spTgt spid="1031"/>
                                        </p:tgtEl>
                                        <p:attrNameLst>
                                          <p:attrName>ppt_x</p:attrName>
                                          <p:attrName>ppt_y</p:attrName>
                                        </p:attrNameLst>
                                      </p:cBhvr>
                                      <p:rCtr x="-6701" y="1204"/>
                                    </p:animMotion>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16"/>
                    </p:tgtEl>
                  </p:cond>
                </p:stCondLst>
                <p:endSync evt="end" delay="0">
                  <p:rtn val="all"/>
                </p:endSync>
                <p:childTnLst>
                  <p:par>
                    <p:cTn id="60" fill="hold">
                      <p:stCondLst>
                        <p:cond delay="0"/>
                      </p:stCondLst>
                      <p:childTnLst>
                        <p:par>
                          <p:cTn id="61" fill="hold">
                            <p:stCondLst>
                              <p:cond delay="0"/>
                            </p:stCondLst>
                            <p:childTnLst>
                              <p:par>
                                <p:cTn id="62" presetID="42" presetClass="exit" presetSubtype="0" fill="hold" grpId="1" nodeType="withEffect">
                                  <p:stCondLst>
                                    <p:cond delay="0"/>
                                  </p:stCondLst>
                                  <p:childTnLst>
                                    <p:animEffect transition="out" filter="fade">
                                      <p:cBhvr>
                                        <p:cTn id="63" dur="1000"/>
                                        <p:tgtEl>
                                          <p:spTgt spid="16"/>
                                        </p:tgtEl>
                                      </p:cBhvr>
                                    </p:animEffect>
                                    <p:anim calcmode="lin" valueType="num">
                                      <p:cBhvr>
                                        <p:cTn id="64" dur="1000"/>
                                        <p:tgtEl>
                                          <p:spTgt spid="16"/>
                                        </p:tgtEl>
                                        <p:attrNameLst>
                                          <p:attrName>ppt_x</p:attrName>
                                        </p:attrNameLst>
                                      </p:cBhvr>
                                      <p:tavLst>
                                        <p:tav tm="0">
                                          <p:val>
                                            <p:strVal val="ppt_x"/>
                                          </p:val>
                                        </p:tav>
                                        <p:tav tm="100000">
                                          <p:val>
                                            <p:strVal val="ppt_x"/>
                                          </p:val>
                                        </p:tav>
                                      </p:tavLst>
                                    </p:anim>
                                    <p:anim calcmode="lin" valueType="num">
                                      <p:cBhvr>
                                        <p:cTn id="65" dur="1000"/>
                                        <p:tgtEl>
                                          <p:spTgt spid="16"/>
                                        </p:tgtEl>
                                        <p:attrNameLst>
                                          <p:attrName>ppt_y</p:attrName>
                                        </p:attrNameLst>
                                      </p:cBhvr>
                                      <p:tavLst>
                                        <p:tav tm="0">
                                          <p:val>
                                            <p:strVal val="ppt_y"/>
                                          </p:val>
                                        </p:tav>
                                        <p:tav tm="100000">
                                          <p:val>
                                            <p:strVal val="ppt_y+.1"/>
                                          </p:val>
                                        </p:tav>
                                      </p:tavLst>
                                    </p:anim>
                                    <p:set>
                                      <p:cBhvr>
                                        <p:cTn id="66"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p:stCondLst>
                        <p:cond delay="0"/>
                      </p:stCondLst>
                      <p:childTnLst>
                        <p:par>
                          <p:cTn id="69" fill="hold">
                            <p:stCondLst>
                              <p:cond delay="0"/>
                            </p:stCondLst>
                            <p:childTnLst>
                              <p:par>
                                <p:cTn id="70" presetID="42" presetClass="exit" presetSubtype="0" fill="hold" grpId="1" nodeType="withEffect">
                                  <p:stCondLst>
                                    <p:cond delay="0"/>
                                  </p:stCondLst>
                                  <p:childTnLst>
                                    <p:animEffect transition="out" filter="fade">
                                      <p:cBhvr>
                                        <p:cTn id="71" dur="1000"/>
                                        <p:tgtEl>
                                          <p:spTgt spid="15"/>
                                        </p:tgtEl>
                                      </p:cBhvr>
                                    </p:animEffect>
                                    <p:anim calcmode="lin" valueType="num">
                                      <p:cBhvr>
                                        <p:cTn id="72" dur="1000"/>
                                        <p:tgtEl>
                                          <p:spTgt spid="15"/>
                                        </p:tgtEl>
                                        <p:attrNameLst>
                                          <p:attrName>ppt_x</p:attrName>
                                        </p:attrNameLst>
                                      </p:cBhvr>
                                      <p:tavLst>
                                        <p:tav tm="0">
                                          <p:val>
                                            <p:strVal val="ppt_x"/>
                                          </p:val>
                                        </p:tav>
                                        <p:tav tm="100000">
                                          <p:val>
                                            <p:strVal val="ppt_x"/>
                                          </p:val>
                                        </p:tav>
                                      </p:tavLst>
                                    </p:anim>
                                    <p:anim calcmode="lin" valueType="num">
                                      <p:cBhvr>
                                        <p:cTn id="73" dur="1000"/>
                                        <p:tgtEl>
                                          <p:spTgt spid="15"/>
                                        </p:tgtEl>
                                        <p:attrNameLst>
                                          <p:attrName>ppt_y</p:attrName>
                                        </p:attrNameLst>
                                      </p:cBhvr>
                                      <p:tavLst>
                                        <p:tav tm="0">
                                          <p:val>
                                            <p:strVal val="ppt_y"/>
                                          </p:val>
                                        </p:tav>
                                        <p:tav tm="100000">
                                          <p:val>
                                            <p:strVal val="ppt_y+.1"/>
                                          </p:val>
                                        </p:tav>
                                      </p:tavLst>
                                    </p:anim>
                                    <p:set>
                                      <p:cBhvr>
                                        <p:cTn id="74"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5"/>
                    </p:tgtEl>
                  </p:cond>
                </p:stCondLst>
                <p:endSync evt="end" delay="0">
                  <p:rtn val="all"/>
                </p:endSync>
                <p:childTnLst>
                  <p:par>
                    <p:cTn id="76" fill="hold">
                      <p:stCondLst>
                        <p:cond delay="0"/>
                      </p:stCondLst>
                      <p:childTnLst>
                        <p:par>
                          <p:cTn id="77" fill="hold">
                            <p:stCondLst>
                              <p:cond delay="0"/>
                            </p:stCondLst>
                            <p:childTnLst>
                              <p:par>
                                <p:cTn id="78" presetID="42" presetClass="exit" presetSubtype="0" fill="hold" grpId="1" nodeType="withEffect">
                                  <p:stCondLst>
                                    <p:cond delay="0"/>
                                  </p:stCondLst>
                                  <p:childTnLst>
                                    <p:animEffect transition="out" filter="fade">
                                      <p:cBhvr>
                                        <p:cTn id="79" dur="1000"/>
                                        <p:tgtEl>
                                          <p:spTgt spid="5"/>
                                        </p:tgtEl>
                                      </p:cBhvr>
                                    </p:animEffect>
                                    <p:anim calcmode="lin" valueType="num">
                                      <p:cBhvr>
                                        <p:cTn id="80" dur="1000"/>
                                        <p:tgtEl>
                                          <p:spTgt spid="5"/>
                                        </p:tgtEl>
                                        <p:attrNameLst>
                                          <p:attrName>ppt_x</p:attrName>
                                        </p:attrNameLst>
                                      </p:cBhvr>
                                      <p:tavLst>
                                        <p:tav tm="0">
                                          <p:val>
                                            <p:strVal val="ppt_x"/>
                                          </p:val>
                                        </p:tav>
                                        <p:tav tm="100000">
                                          <p:val>
                                            <p:strVal val="ppt_x"/>
                                          </p:val>
                                        </p:tav>
                                      </p:tavLst>
                                    </p:anim>
                                    <p:anim calcmode="lin" valueType="num">
                                      <p:cBhvr>
                                        <p:cTn id="81" dur="1000"/>
                                        <p:tgtEl>
                                          <p:spTgt spid="5"/>
                                        </p:tgtEl>
                                        <p:attrNameLst>
                                          <p:attrName>ppt_y</p:attrName>
                                        </p:attrNameLst>
                                      </p:cBhvr>
                                      <p:tavLst>
                                        <p:tav tm="0">
                                          <p:val>
                                            <p:strVal val="ppt_y"/>
                                          </p:val>
                                        </p:tav>
                                        <p:tav tm="100000">
                                          <p:val>
                                            <p:strVal val="ppt_y+.1"/>
                                          </p:val>
                                        </p:tav>
                                      </p:tavLst>
                                    </p:anim>
                                    <p:set>
                                      <p:cBhvr>
                                        <p:cTn id="82"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83" fill="hold" display="0">
                  <p:stCondLst>
                    <p:cond delay="indefinite"/>
                  </p:stCondLst>
                  <p:endCondLst>
                    <p:cond evt="onStopAudio" delay="0">
                      <p:tgtEl>
                        <p:sldTgt/>
                      </p:tgtEl>
                    </p:cond>
                  </p:endCondLst>
                </p:cTn>
                <p:tgtEl>
                  <p:spTgt spid="13"/>
                </p:tgtEl>
              </p:cMediaNode>
            </p:audio>
            <p:seq concurrent="1" nextAc="seek">
              <p:cTn id="84" restart="whenNotActive" fill="hold" evtFilter="cancelBubble" nodeType="interactiveSeq">
                <p:stCondLst>
                  <p:cond evt="onClick" delay="0">
                    <p:tgtEl>
                      <p:spTgt spid="48"/>
                    </p:tgtEl>
                  </p:cond>
                </p:stCondLst>
                <p:endSync evt="end" delay="0">
                  <p:rtn val="all"/>
                </p:endSync>
                <p:childTnLst>
                  <p:par>
                    <p:cTn id="85" fill="hold">
                      <p:stCondLst>
                        <p:cond delay="0"/>
                      </p:stCondLst>
                      <p:childTnLst>
                        <p:par>
                          <p:cTn id="86" fill="hold">
                            <p:stCondLst>
                              <p:cond delay="0"/>
                            </p:stCondLst>
                            <p:childTnLst>
                              <p:par>
                                <p:cTn id="87" presetID="8" presetClass="emph" presetSubtype="0" fill="hold" nodeType="clickEffect">
                                  <p:stCondLst>
                                    <p:cond delay="0"/>
                                  </p:stCondLst>
                                  <p:childTnLst>
                                    <p:animRot by="21600000">
                                      <p:cBhvr>
                                        <p:cTn id="88" dur="15000" fill="hold"/>
                                        <p:tgtEl>
                                          <p:spTgt spid="51"/>
                                        </p:tgtEl>
                                        <p:attrNameLst>
                                          <p:attrName>r</p:attrName>
                                        </p:attrNameLst>
                                      </p:cBhvr>
                                    </p:animRot>
                                  </p:childTnLst>
                                </p:cTn>
                              </p:par>
                            </p:childTnLst>
                          </p:cTn>
                        </p:par>
                        <p:par>
                          <p:cTn id="89" fill="hold">
                            <p:stCondLst>
                              <p:cond delay="15000"/>
                            </p:stCondLst>
                            <p:childTnLst>
                              <p:par>
                                <p:cTn id="90" presetID="1" presetClass="entr" presetSubtype="0" fill="hold" grpId="0" nodeType="afterEffect">
                                  <p:stCondLst>
                                    <p:cond delay="0"/>
                                  </p:stCondLst>
                                  <p:childTnLst>
                                    <p:set>
                                      <p:cBhvr>
                                        <p:cTn id="91" dur="1" fill="hold">
                                          <p:stCondLst>
                                            <p:cond delay="0"/>
                                          </p:stCondLst>
                                        </p:cTn>
                                        <p:tgtEl>
                                          <p:spTgt spid="77"/>
                                        </p:tgtEl>
                                        <p:attrNameLst>
                                          <p:attrName>style.visibility</p:attrName>
                                        </p:attrNameLst>
                                      </p:cBhvr>
                                      <p:to>
                                        <p:strVal val="visible"/>
                                      </p:to>
                                    </p:set>
                                  </p:childTnLst>
                                </p:cTn>
                              </p:par>
                              <p:par>
                                <p:cTn id="92" presetID="1" presetClass="exit" presetSubtype="0" fill="hold" grpId="1" nodeType="withEffect">
                                  <p:stCondLst>
                                    <p:cond delay="2000"/>
                                  </p:stCondLst>
                                  <p:childTnLst>
                                    <p:set>
                                      <p:cBhvr>
                                        <p:cTn id="93"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 grpId="0"/>
      <p:bldP spid="5" grpId="0" animBg="1"/>
      <p:bldP spid="5" grpId="1" animBg="1"/>
      <p:bldP spid="15" grpId="0" animBg="1"/>
      <p:bldP spid="15" grpId="1" animBg="1"/>
      <p:bldP spid="16" grpId="0" animBg="1"/>
      <p:bldP spid="16" grpId="1" animBg="1"/>
      <p:bldP spid="17" grpId="0" animBg="1"/>
      <p:bldP spid="17" grpId="1" animBg="1"/>
      <p:bldP spid="77" grpId="0" animBg="1"/>
      <p:bldP spid="7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TotalTime>
  <Words>898</Words>
  <Application>Microsoft Office PowerPoint</Application>
  <PresentationFormat>Widescreen</PresentationFormat>
  <Paragraphs>147</Paragraphs>
  <Slides>14</Slides>
  <Notes>0</Notes>
  <HiddenSlides>0</HiddenSlides>
  <MMClips>6</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Calibri Light</vt:lpstr>
      <vt:lpstr>Calibri</vt:lpstr>
      <vt:lpstr>Times New Roman</vt:lpstr>
      <vt:lpstr>Wingdings</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PC</cp:lastModifiedBy>
  <cp:revision>160</cp:revision>
  <dcterms:created xsi:type="dcterms:W3CDTF">2018-01-28T07:11:08Z</dcterms:created>
  <dcterms:modified xsi:type="dcterms:W3CDTF">2023-02-07T05:22:27Z</dcterms:modified>
</cp:coreProperties>
</file>