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51" d="100"/>
          <a:sy n="51" d="100"/>
        </p:scale>
        <p:origin x="840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32919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TRƯỜNG TH – THCS ĐẠI TÂN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5623719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Lê Phước Tài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3A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2880519" y="4191000"/>
            <a:ext cx="10058400" cy="29426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:a16="http://schemas.microsoft.com/office/drawing/2014/main" xmlns="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:a16="http://schemas.microsoft.com/office/drawing/2014/main" xmlns="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411</Words>
  <Application>Microsoft Office PowerPoint</Application>
  <PresentationFormat>Custom</PresentationFormat>
  <Paragraphs>68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259</cp:revision>
  <dcterms:created xsi:type="dcterms:W3CDTF">2022-07-10T01:37:20Z</dcterms:created>
  <dcterms:modified xsi:type="dcterms:W3CDTF">2023-02-17T01:07:26Z</dcterms:modified>
</cp:coreProperties>
</file>