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5" r:id="rId2"/>
    <p:sldId id="257" r:id="rId3"/>
    <p:sldId id="295" r:id="rId4"/>
    <p:sldId id="289" r:id="rId5"/>
    <p:sldId id="294" r:id="rId6"/>
    <p:sldId id="296" r:id="rId7"/>
    <p:sldId id="268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8DFE8"/>
    <a:srgbClr val="FFDB69"/>
    <a:srgbClr val="FF3399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834" y="8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109119" y="1143000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Times New Roman" pitchFamily="18" charset="0"/>
              </a:rPr>
              <a:t>TRƯỜNG </a:t>
            </a:r>
            <a:r>
              <a:rPr lang="en-US" altLang="en-US" sz="3200" b="1" smtClean="0">
                <a:solidFill>
                  <a:srgbClr val="002060"/>
                </a:solidFill>
                <a:latin typeface="Times New Roman" pitchFamily="18" charset="0"/>
              </a:rPr>
              <a:t>TH – THCS ĐẠI TÂN</a:t>
            </a:r>
            <a:endParaRPr lang="en-US" altLang="en-US" sz="3200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nghệ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LÀM ĐỒ DÙNG HỌC TẬP (T3)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5623719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13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Lê Phước Tài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3A</a:t>
            </a:r>
            <a:endParaRPr lang="en-US" sz="4800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về đồ dùng học tập 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19" y="304800"/>
            <a:ext cx="142494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3420"/>
          <a:stretch/>
        </p:blipFill>
        <p:spPr>
          <a:xfrm>
            <a:off x="2610914" y="3013564"/>
            <a:ext cx="10744200" cy="236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6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(T3)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661137" y="1608917"/>
            <a:ext cx="783773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AutoShape 2" descr="Tổng Hợp Những Hình Mặt Cười Đẹp, Vui Nhộn Hài Hước, Đẹp, Tải Hình Nền Độ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Tổng Hợp Những Hình Mặt Cười Đẹp, Vui Nhộn Hài Hước, Đẹp, Tải Hình Nền Độ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803594"/>
              </p:ext>
            </p:extLst>
          </p:nvPr>
        </p:nvGraphicFramePr>
        <p:xfrm>
          <a:off x="1051719" y="2743200"/>
          <a:ext cx="14173199" cy="45719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xmlns="" val="3140973525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xmlns="" val="6654128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xmlns="" val="3953268701"/>
                    </a:ext>
                  </a:extLst>
                </a:gridCol>
                <a:gridCol w="2285999">
                  <a:extLst>
                    <a:ext uri="{9D8B030D-6E8A-4147-A177-3AD203B41FA5}">
                      <a16:colId xmlns:a16="http://schemas.microsoft.com/office/drawing/2014/main" xmlns="" val="4004394447"/>
                    </a:ext>
                  </a:extLst>
                </a:gridCol>
              </a:tblGrid>
              <a:tr h="761999">
                <a:tc gridSpan="4"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ĐÁNH GIÁ SẢN PHẨM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80719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2750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 </a:t>
                      </a:r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4465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0850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r>
                        <a:rPr lang="en-US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chắn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3603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Vạch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4769641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5966" y="3558575"/>
            <a:ext cx="685801" cy="6827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8853" y="3429000"/>
            <a:ext cx="1029730" cy="9726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24719" y="3458492"/>
            <a:ext cx="974571" cy="812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9783" y="4293011"/>
            <a:ext cx="685801" cy="6827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3919" y="5661504"/>
            <a:ext cx="1029730" cy="9726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24718" y="6503055"/>
            <a:ext cx="974571" cy="8121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8840" y="5074094"/>
            <a:ext cx="685801" cy="68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(T3)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46492" y="1504455"/>
            <a:ext cx="1002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trí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21133"/>
          <a:stretch/>
        </p:blipFill>
        <p:spPr>
          <a:xfrm>
            <a:off x="1734614" y="2422171"/>
            <a:ext cx="12496800" cy="2046260"/>
          </a:xfrm>
          <a:prstGeom prst="rect">
            <a:avLst/>
          </a:prstGeom>
        </p:spPr>
      </p:pic>
      <p:pic>
        <p:nvPicPr>
          <p:cNvPr id="3074" name="Picture 2" descr="Đồ dùng học tập | Cách làm thước kẻ bằng giấy | Sáng Tạo Thủ Công -  Tudienphapluat.n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0" t="33869" r="15150" b="7874"/>
          <a:stretch/>
        </p:blipFill>
        <p:spPr bwMode="auto">
          <a:xfrm>
            <a:off x="2023784" y="4643092"/>
            <a:ext cx="12877800" cy="370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59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19" y="990600"/>
            <a:ext cx="14706600" cy="7458075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5090319" y="3124200"/>
            <a:ext cx="4953000" cy="2895600"/>
          </a:xfrm>
          <a:prstGeom prst="wedgeEllipseCallout">
            <a:avLst>
              <a:gd name="adj1" fmla="val -67738"/>
              <a:gd name="adj2" fmla="val 40015"/>
            </a:avLst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Đánh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giá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 Chia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sẻ</a:t>
            </a:r>
            <a:endParaRPr kumimoji="0" lang="en-US" sz="6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85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2634</TotalTime>
  <Words>171</Words>
  <Application>Microsoft Office PowerPoint</Application>
  <PresentationFormat>Custom</PresentationFormat>
  <Paragraphs>41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263</cp:revision>
  <dcterms:created xsi:type="dcterms:W3CDTF">2022-07-10T01:37:20Z</dcterms:created>
  <dcterms:modified xsi:type="dcterms:W3CDTF">2023-02-17T01:08:25Z</dcterms:modified>
</cp:coreProperties>
</file>